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5.xml" ContentType="application/vnd.openxmlformats-officedocument.presentationml.notesSlide+xml"/>
  <Override PartName="/ppt/theme/themeOverride12.xml" ContentType="application/vnd.openxmlformats-officedocument.themeOverride+xml"/>
  <Override PartName="/ppt/notesSlides/notesSlide6.xml" ContentType="application/vnd.openxmlformats-officedocument.presentationml.notesSlide+xml"/>
  <Override PartName="/ppt/theme/themeOverride13.xml" ContentType="application/vnd.openxmlformats-officedocument.themeOverride+xml"/>
  <Override PartName="/ppt/notesSlides/notesSlide7.xml" ContentType="application/vnd.openxmlformats-officedocument.presentationml.notesSlide+xml"/>
  <Override PartName="/ppt/theme/themeOverride1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10.xml" ContentType="application/vnd.openxmlformats-officedocument.presentationml.notesSlide+xml"/>
  <Override PartName="/ppt/theme/themeOverride18.xml" ContentType="application/vnd.openxmlformats-officedocument.themeOverride+xml"/>
  <Override PartName="/ppt/notesSlides/notesSlide11.xml" ContentType="application/vnd.openxmlformats-officedocument.presentationml.notesSlide+xml"/>
  <Override PartName="/ppt/theme/themeOverride19.xml" ContentType="application/vnd.openxmlformats-officedocument.themeOverride+xml"/>
  <Override PartName="/ppt/notesSlides/notesSlide12.xml" ContentType="application/vnd.openxmlformats-officedocument.presentationml.notesSlide+xml"/>
  <Override PartName="/ppt/theme/themeOverride20.xml" ContentType="application/vnd.openxmlformats-officedocument.themeOverride+xml"/>
  <Override PartName="/ppt/notesSlides/notesSlide13.xml" ContentType="application/vnd.openxmlformats-officedocument.presentationml.notesSlide+xml"/>
  <Override PartName="/ppt/theme/themeOverride21.xml" ContentType="application/vnd.openxmlformats-officedocument.themeOverride+xml"/>
  <Override PartName="/ppt/notesSlides/notesSlide14.xml" ContentType="application/vnd.openxmlformats-officedocument.presentationml.notesSlide+xml"/>
  <Override PartName="/ppt/media/audio2.bin" ContentType="audio/unknown"/>
  <Override PartName="/ppt/theme/themeOverride22.xml" ContentType="application/vnd.openxmlformats-officedocument.themeOverride+xml"/>
  <Override PartName="/ppt/notesSlides/notesSlide15.xml" ContentType="application/vnd.openxmlformats-officedocument.presentationml.notesSlide+xml"/>
  <Override PartName="/ppt/theme/themeOverride23.xml" ContentType="application/vnd.openxmlformats-officedocument.themeOverride+xml"/>
  <Override PartName="/ppt/notesSlides/notesSlide16.xml" ContentType="application/vnd.openxmlformats-officedocument.presentationml.notesSlide+xml"/>
  <Override PartName="/ppt/theme/themeOverride24.xml" ContentType="application/vnd.openxmlformats-officedocument.themeOverride+xml"/>
  <Override PartName="/ppt/notesSlides/notesSlide17.xml" ContentType="application/vnd.openxmlformats-officedocument.presentationml.notesSlide+xml"/>
  <Override PartName="/ppt/theme/themeOverride25.xml" ContentType="application/vnd.openxmlformats-officedocument.themeOverride+xml"/>
  <Override PartName="/ppt/notesSlides/notesSlide18.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19.xml" ContentType="application/vnd.openxmlformats-officedocument.presentationml.notesSlide+xml"/>
  <Override PartName="/ppt/theme/themeOverride28.xml" ContentType="application/vnd.openxmlformats-officedocument.themeOverride+xml"/>
  <Override PartName="/ppt/notesSlides/notesSlide20.xml" ContentType="application/vnd.openxmlformats-officedocument.presentationml.notesSlide+xml"/>
  <Override PartName="/ppt/theme/themeOverride29.xml" ContentType="application/vnd.openxmlformats-officedocument.themeOverride+xml"/>
  <Override PartName="/ppt/notesSlides/notesSlide21.xml" ContentType="application/vnd.openxmlformats-officedocument.presentationml.notesSlide+xml"/>
  <Override PartName="/ppt/theme/themeOverride30.xml" ContentType="application/vnd.openxmlformats-officedocument.themeOverride+xml"/>
  <Override PartName="/ppt/notesSlides/notesSlide22.xml" ContentType="application/vnd.openxmlformats-officedocument.presentationml.notesSlide+xml"/>
  <Override PartName="/ppt/theme/themeOverride31.xml" ContentType="application/vnd.openxmlformats-officedocument.themeOverride+xml"/>
  <Override PartName="/ppt/theme/themeOverride3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3.xml" ContentType="application/vnd.openxmlformats-officedocument.themeOverride+xml"/>
  <Override PartName="/ppt/notesSlides/notesSlide23.xml" ContentType="application/vnd.openxmlformats-officedocument.presentationml.notesSlide+xml"/>
  <Override PartName="/ppt/theme/themeOverride3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49" r:id="rId2"/>
    <p:sldMasterId id="2147484161" r:id="rId3"/>
    <p:sldMasterId id="2147484180" r:id="rId4"/>
    <p:sldMasterId id="2147484192" r:id="rId5"/>
    <p:sldMasterId id="2147484211" r:id="rId6"/>
    <p:sldMasterId id="2147484225" r:id="rId7"/>
    <p:sldMasterId id="2147484283" r:id="rId8"/>
    <p:sldMasterId id="2147484295" r:id="rId9"/>
    <p:sldMasterId id="2147484323" r:id="rId10"/>
    <p:sldMasterId id="2147484335" r:id="rId11"/>
    <p:sldMasterId id="2147484347" r:id="rId12"/>
    <p:sldMasterId id="2147484359" r:id="rId13"/>
    <p:sldMasterId id="2147484371" r:id="rId14"/>
    <p:sldMasterId id="2147484384" r:id="rId15"/>
  </p:sldMasterIdLst>
  <p:notesMasterIdLst>
    <p:notesMasterId r:id="rId65"/>
  </p:notesMasterIdLst>
  <p:sldIdLst>
    <p:sldId id="1629" r:id="rId16"/>
    <p:sldId id="1636" r:id="rId17"/>
    <p:sldId id="1634" r:id="rId18"/>
    <p:sldId id="2008" r:id="rId19"/>
    <p:sldId id="2304" r:id="rId20"/>
    <p:sldId id="2004" r:id="rId21"/>
    <p:sldId id="2005" r:id="rId22"/>
    <p:sldId id="2006" r:id="rId23"/>
    <p:sldId id="2007" r:id="rId24"/>
    <p:sldId id="2010" r:id="rId25"/>
    <p:sldId id="1630" r:id="rId26"/>
    <p:sldId id="2073" r:id="rId27"/>
    <p:sldId id="2009" r:id="rId28"/>
    <p:sldId id="321" r:id="rId29"/>
    <p:sldId id="1615" r:id="rId30"/>
    <p:sldId id="2041" r:id="rId31"/>
    <p:sldId id="2299" r:id="rId32"/>
    <p:sldId id="2301" r:id="rId33"/>
    <p:sldId id="2342" r:id="rId34"/>
    <p:sldId id="2345" r:id="rId35"/>
    <p:sldId id="2347" r:id="rId36"/>
    <p:sldId id="2349" r:id="rId37"/>
    <p:sldId id="2111" r:id="rId38"/>
    <p:sldId id="2350" r:id="rId39"/>
    <p:sldId id="2132" r:id="rId40"/>
    <p:sldId id="2133" r:id="rId41"/>
    <p:sldId id="2134" r:id="rId42"/>
    <p:sldId id="2135" r:id="rId43"/>
    <p:sldId id="2136" r:id="rId44"/>
    <p:sldId id="2137" r:id="rId45"/>
    <p:sldId id="2138" r:id="rId46"/>
    <p:sldId id="2154" r:id="rId47"/>
    <p:sldId id="2155" r:id="rId48"/>
    <p:sldId id="2157" r:id="rId49"/>
    <p:sldId id="2341" r:id="rId50"/>
    <p:sldId id="2148" r:id="rId51"/>
    <p:sldId id="2149" r:id="rId52"/>
    <p:sldId id="2150" r:id="rId53"/>
    <p:sldId id="2151" r:id="rId54"/>
    <p:sldId id="2152" r:id="rId55"/>
    <p:sldId id="1622" r:id="rId56"/>
    <p:sldId id="2034" r:id="rId57"/>
    <p:sldId id="2011" r:id="rId58"/>
    <p:sldId id="2035" r:id="rId59"/>
    <p:sldId id="2012" r:id="rId60"/>
    <p:sldId id="1616" r:id="rId61"/>
    <p:sldId id="2289" r:id="rId62"/>
    <p:sldId id="2013" r:id="rId63"/>
    <p:sldId id="203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A50021"/>
    <a:srgbClr val="3399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87" autoAdjust="0"/>
    <p:restoredTop sz="94660"/>
  </p:normalViewPr>
  <p:slideViewPr>
    <p:cSldViewPr snapToGrid="0">
      <p:cViewPr varScale="1">
        <p:scale>
          <a:sx n="84" d="100"/>
          <a:sy n="84" d="100"/>
        </p:scale>
        <p:origin x="130" y="4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CF6FE-B958-41EB-B905-6A56D4F325A9}" type="doc">
      <dgm:prSet loTypeId="urn:microsoft.com/office/officeart/2005/8/layout/lProcess1" loCatId="process" qsTypeId="urn:microsoft.com/office/officeart/2005/8/quickstyle/3d2" qsCatId="3D" csTypeId="urn:microsoft.com/office/officeart/2005/8/colors/colorful2" csCatId="colorful" phldr="1"/>
      <dgm:spPr/>
      <dgm:t>
        <a:bodyPr/>
        <a:lstStyle/>
        <a:p>
          <a:endParaRPr lang="en-GB"/>
        </a:p>
      </dgm:t>
    </dgm:pt>
    <dgm:pt modelId="{CAA88E24-3189-4B0E-848E-9291EECE762D}">
      <dgm:prSet phldrT="[Text]" custT="1"/>
      <dgm:spPr/>
      <dgm:t>
        <a:bodyPr/>
        <a:lstStyle/>
        <a:p>
          <a:pPr algn="ctr">
            <a:lnSpc>
              <a:spcPct val="100000"/>
            </a:lnSpc>
          </a:pPr>
          <a:r>
            <a:rPr lang="en-GB" sz="1800" b="1" dirty="0"/>
            <a:t>Risk Variables</a:t>
          </a:r>
        </a:p>
        <a:p>
          <a:pPr algn="ctr">
            <a:lnSpc>
              <a:spcPct val="100000"/>
            </a:lnSpc>
          </a:pPr>
          <a:r>
            <a:rPr lang="en-GB" sz="1400" b="1" dirty="0">
              <a:solidFill>
                <a:srgbClr val="FFFF00"/>
              </a:solidFill>
            </a:rPr>
            <a:t>Risk Variables Table (RVT)</a:t>
          </a:r>
        </a:p>
      </dgm:t>
    </dgm:pt>
    <dgm:pt modelId="{AD499165-C341-4CC9-80B2-4E32DFF12586}" type="parTrans" cxnId="{9C47ABFF-05CB-49F8-A056-851A57CEB235}">
      <dgm:prSet/>
      <dgm:spPr/>
      <dgm:t>
        <a:bodyPr/>
        <a:lstStyle/>
        <a:p>
          <a:pPr algn="ctr">
            <a:lnSpc>
              <a:spcPct val="150000"/>
            </a:lnSpc>
          </a:pPr>
          <a:endParaRPr lang="en-GB"/>
        </a:p>
      </dgm:t>
    </dgm:pt>
    <dgm:pt modelId="{53C6F1C2-227E-498D-8E3B-2FD7F8DF98C2}" type="sibTrans" cxnId="{9C47ABFF-05CB-49F8-A056-851A57CEB235}">
      <dgm:prSet/>
      <dgm:spPr/>
      <dgm:t>
        <a:bodyPr/>
        <a:lstStyle/>
        <a:p>
          <a:pPr algn="ctr">
            <a:lnSpc>
              <a:spcPct val="150000"/>
            </a:lnSpc>
          </a:pPr>
          <a:endParaRPr lang="en-GB"/>
        </a:p>
      </dgm:t>
    </dgm:pt>
    <dgm:pt modelId="{4A851C3B-B9A2-45A1-8CBB-5FC60FDF593C}">
      <dgm:prSet phldrT="[Text]" custT="1"/>
      <dgm:spPr/>
      <dgm:t>
        <a:bodyPr/>
        <a:lstStyle/>
        <a:p>
          <a:pPr algn="ctr">
            <a:lnSpc>
              <a:spcPct val="100000"/>
            </a:lnSpc>
          </a:pPr>
          <a:r>
            <a:rPr lang="en-GB" sz="1700" b="1" dirty="0"/>
            <a:t>Model Results</a:t>
          </a:r>
        </a:p>
      </dgm:t>
    </dgm:pt>
    <dgm:pt modelId="{DE81BBEA-D548-45C7-AB4F-140EFE8C89E7}" type="parTrans" cxnId="{67A89FA8-B35E-4C7F-856C-048F01DAEA8E}">
      <dgm:prSet/>
      <dgm:spPr/>
      <dgm:t>
        <a:bodyPr/>
        <a:lstStyle/>
        <a:p>
          <a:pPr algn="ctr">
            <a:lnSpc>
              <a:spcPct val="150000"/>
            </a:lnSpc>
          </a:pPr>
          <a:endParaRPr lang="en-GB"/>
        </a:p>
      </dgm:t>
    </dgm:pt>
    <dgm:pt modelId="{CED83E4F-F5FB-4F6B-9240-78E9F235EC00}" type="sibTrans" cxnId="{67A89FA8-B35E-4C7F-856C-048F01DAEA8E}">
      <dgm:prSet/>
      <dgm:spPr/>
      <dgm:t>
        <a:bodyPr/>
        <a:lstStyle/>
        <a:p>
          <a:pPr algn="ctr">
            <a:lnSpc>
              <a:spcPct val="150000"/>
            </a:lnSpc>
          </a:pPr>
          <a:endParaRPr lang="en-GB"/>
        </a:p>
      </dgm:t>
    </dgm:pt>
    <dgm:pt modelId="{4516489C-D4B1-403D-BF4F-EF6F77DBF6FD}">
      <dgm:prSet phldrT="[Text]" custT="1"/>
      <dgm:spPr/>
      <dgm:t>
        <a:bodyPr/>
        <a:lstStyle/>
        <a:p>
          <a:pPr marL="0" lvl="0" algn="ctr" defTabSz="889000">
            <a:lnSpc>
              <a:spcPct val="100000"/>
            </a:lnSpc>
            <a:spcBef>
              <a:spcPct val="0"/>
            </a:spcBef>
            <a:spcAft>
              <a:spcPct val="35000"/>
            </a:spcAft>
            <a:buNone/>
          </a:pPr>
          <a:r>
            <a:rPr lang="en-GB" sz="1800" b="1" kern="1200" dirty="0"/>
            <a:t>Sensitivity Analysis</a:t>
          </a:r>
        </a:p>
        <a:p>
          <a:pPr marL="0" lvl="0" algn="ctr" defTabSz="889000">
            <a:lnSpc>
              <a:spcPct val="100000"/>
            </a:lnSpc>
            <a:spcBef>
              <a:spcPct val="0"/>
            </a:spcBef>
            <a:spcAft>
              <a:spcPct val="35000"/>
            </a:spcAft>
            <a:buNone/>
          </a:pPr>
          <a:r>
            <a:rPr lang="en-GB" sz="1600" b="0" i="1" kern="1200" dirty="0">
              <a:solidFill>
                <a:srgbClr val="FFFF00"/>
              </a:solidFill>
              <a:highlight>
                <a:srgbClr val="FF0000"/>
              </a:highlight>
            </a:rPr>
            <a:t>(Optional)</a:t>
          </a:r>
        </a:p>
      </dgm:t>
    </dgm:pt>
    <dgm:pt modelId="{BEE0A1F1-1ABE-4E9C-B835-D324EBFF68B9}" type="parTrans" cxnId="{35943D47-4B6B-430A-ADD5-D399F4A7ED63}">
      <dgm:prSet/>
      <dgm:spPr/>
      <dgm:t>
        <a:bodyPr/>
        <a:lstStyle/>
        <a:p>
          <a:pPr algn="ctr">
            <a:lnSpc>
              <a:spcPct val="150000"/>
            </a:lnSpc>
          </a:pPr>
          <a:endParaRPr lang="en-GB"/>
        </a:p>
      </dgm:t>
    </dgm:pt>
    <dgm:pt modelId="{C45A4AC6-F2A1-4DF0-B5A9-6FDC949E3A71}" type="sibTrans" cxnId="{35943D47-4B6B-430A-ADD5-D399F4A7ED63}">
      <dgm:prSet/>
      <dgm:spPr/>
      <dgm:t>
        <a:bodyPr/>
        <a:lstStyle/>
        <a:p>
          <a:pPr algn="ctr">
            <a:lnSpc>
              <a:spcPct val="150000"/>
            </a:lnSpc>
          </a:pPr>
          <a:endParaRPr lang="en-GB"/>
        </a:p>
      </dgm:t>
    </dgm:pt>
    <dgm:pt modelId="{9BC9E996-01EB-44AF-AAE9-B5A040E17D5A}">
      <dgm:prSet custT="1"/>
      <dgm:spPr/>
      <dgm:t>
        <a:bodyPr/>
        <a:lstStyle/>
        <a:p>
          <a:pPr algn="ctr">
            <a:lnSpc>
              <a:spcPct val="100000"/>
            </a:lnSpc>
          </a:pPr>
          <a:r>
            <a:rPr lang="en-GB" sz="1800" b="1" kern="1200" dirty="0"/>
            <a:t>Run Simulation</a:t>
          </a:r>
        </a:p>
        <a:p>
          <a:pPr algn="ctr">
            <a:lnSpc>
              <a:spcPct val="100000"/>
            </a:lnSpc>
          </a:pPr>
          <a:r>
            <a:rPr lang="en-GB" sz="1400" b="1" kern="1200" dirty="0">
              <a:solidFill>
                <a:srgbClr val="FFFF00"/>
              </a:solidFill>
            </a:rPr>
            <a:t>Simulation Runs Table (SRT)</a:t>
          </a:r>
        </a:p>
      </dgm:t>
    </dgm:pt>
    <dgm:pt modelId="{D2BED88E-C067-4F5D-A276-E9E2B9B1E827}" type="parTrans" cxnId="{58B22A30-801B-4E64-B3D9-405889ADAC12}">
      <dgm:prSet/>
      <dgm:spPr/>
      <dgm:t>
        <a:bodyPr/>
        <a:lstStyle/>
        <a:p>
          <a:pPr algn="ctr">
            <a:lnSpc>
              <a:spcPct val="150000"/>
            </a:lnSpc>
          </a:pPr>
          <a:endParaRPr lang="en-GB"/>
        </a:p>
      </dgm:t>
    </dgm:pt>
    <dgm:pt modelId="{59D3A007-EF4C-4D82-A4BA-547AD2F89ABD}" type="sibTrans" cxnId="{58B22A30-801B-4E64-B3D9-405889ADAC12}">
      <dgm:prSet/>
      <dgm:spPr/>
      <dgm:t>
        <a:bodyPr/>
        <a:lstStyle/>
        <a:p>
          <a:pPr algn="ctr">
            <a:lnSpc>
              <a:spcPct val="150000"/>
            </a:lnSpc>
          </a:pPr>
          <a:endParaRPr lang="en-GB"/>
        </a:p>
      </dgm:t>
    </dgm:pt>
    <dgm:pt modelId="{28D188F2-D201-40FE-81FA-E31521C3125A}">
      <dgm:prSet custT="1"/>
      <dgm:spPr/>
      <dgm:t>
        <a:bodyPr/>
        <a:lstStyle/>
        <a:p>
          <a:pPr algn="ctr">
            <a:lnSpc>
              <a:spcPct val="100000"/>
            </a:lnSpc>
          </a:pPr>
          <a:r>
            <a:rPr lang="en-GB" sz="1800" b="1" dirty="0"/>
            <a:t>Analyse Results</a:t>
          </a:r>
        </a:p>
      </dgm:t>
    </dgm:pt>
    <dgm:pt modelId="{5F59CBFE-55FC-416F-876C-830986746F1C}" type="parTrans" cxnId="{5A380ED6-C272-48E8-A214-DFE073C41099}">
      <dgm:prSet/>
      <dgm:spPr/>
      <dgm:t>
        <a:bodyPr/>
        <a:lstStyle/>
        <a:p>
          <a:pPr algn="ctr">
            <a:lnSpc>
              <a:spcPct val="150000"/>
            </a:lnSpc>
          </a:pPr>
          <a:endParaRPr lang="en-GB"/>
        </a:p>
      </dgm:t>
    </dgm:pt>
    <dgm:pt modelId="{4F5DB1BB-468A-48C5-A418-D419E9CFDC1B}" type="sibTrans" cxnId="{5A380ED6-C272-48E8-A214-DFE073C41099}">
      <dgm:prSet/>
      <dgm:spPr/>
      <dgm:t>
        <a:bodyPr/>
        <a:lstStyle/>
        <a:p>
          <a:pPr algn="ctr">
            <a:lnSpc>
              <a:spcPct val="150000"/>
            </a:lnSpc>
          </a:pPr>
          <a:endParaRPr lang="en-GB"/>
        </a:p>
      </dgm:t>
    </dgm:pt>
    <dgm:pt modelId="{8BB08D5A-4D65-49AF-9F11-5FFCCCB42983}">
      <dgm:prSet custT="1"/>
      <dgm:spPr/>
      <dgm:t>
        <a:bodyPr anchor="t" anchorCtr="1"/>
        <a:lstStyle/>
        <a:p>
          <a:pPr algn="ctr">
            <a:lnSpc>
              <a:spcPct val="100000"/>
            </a:lnSpc>
          </a:pPr>
          <a:r>
            <a:rPr lang="en-GB" sz="1400" baseline="0" dirty="0">
              <a:latin typeface="Calibri" panose="020F0502020204030204" pitchFamily="34" charset="0"/>
              <a:cs typeface="Calibri" panose="020F0502020204030204" pitchFamily="34" charset="0"/>
            </a:rPr>
            <a:t>Set Probability Distributions</a:t>
          </a:r>
        </a:p>
      </dgm:t>
    </dgm:pt>
    <dgm:pt modelId="{93BA78BB-39F0-4859-A811-43AC59F7A6A1}" type="parTrans" cxnId="{6EBE2624-3796-4ED6-B440-B42C60B264A5}">
      <dgm:prSet/>
      <dgm:spPr/>
      <dgm:t>
        <a:bodyPr/>
        <a:lstStyle/>
        <a:p>
          <a:pPr algn="ctr">
            <a:lnSpc>
              <a:spcPct val="150000"/>
            </a:lnSpc>
          </a:pPr>
          <a:endParaRPr lang="en-GB"/>
        </a:p>
      </dgm:t>
    </dgm:pt>
    <dgm:pt modelId="{2E82275A-FB24-4B27-B018-C57A7C051534}" type="sibTrans" cxnId="{6EBE2624-3796-4ED6-B440-B42C60B264A5}">
      <dgm:prSet/>
      <dgm:spPr/>
      <dgm:t>
        <a:bodyPr/>
        <a:lstStyle/>
        <a:p>
          <a:pPr algn="ctr">
            <a:lnSpc>
              <a:spcPct val="150000"/>
            </a:lnSpc>
          </a:pPr>
          <a:endParaRPr lang="en-GB"/>
        </a:p>
      </dgm:t>
    </dgm:pt>
    <dgm:pt modelId="{04576D57-57EE-4348-9347-B1AA3E927817}">
      <dgm:prSet custT="1"/>
      <dgm:spPr/>
      <dgm:t>
        <a:bodyPr anchor="t" anchorCtr="1"/>
        <a:lstStyle/>
        <a:p>
          <a:pPr algn="ctr">
            <a:lnSpc>
              <a:spcPct val="150000"/>
            </a:lnSpc>
          </a:pPr>
          <a:r>
            <a:rPr lang="en-GB" sz="1400" baseline="0" dirty="0">
              <a:latin typeface="Calibri" panose="020F0502020204030204" pitchFamily="34" charset="0"/>
              <a:cs typeface="Calibri" panose="020F0502020204030204" pitchFamily="34" charset="0"/>
            </a:rPr>
            <a:t>Set Correlations</a:t>
          </a:r>
        </a:p>
      </dgm:t>
    </dgm:pt>
    <dgm:pt modelId="{816129FB-A050-41D2-977A-ED79DBC48C68}" type="parTrans" cxnId="{C0D507C3-831A-44E8-B55F-C22FBB9A0806}">
      <dgm:prSet/>
      <dgm:spPr/>
      <dgm:t>
        <a:bodyPr/>
        <a:lstStyle/>
        <a:p>
          <a:pPr algn="ctr">
            <a:lnSpc>
              <a:spcPct val="150000"/>
            </a:lnSpc>
          </a:pPr>
          <a:endParaRPr lang="en-GB"/>
        </a:p>
      </dgm:t>
    </dgm:pt>
    <dgm:pt modelId="{855C2004-50DC-45AA-B25B-9DFB0C28315D}" type="sibTrans" cxnId="{C0D507C3-831A-44E8-B55F-C22FBB9A0806}">
      <dgm:prSet/>
      <dgm:spPr/>
      <dgm:t>
        <a:bodyPr/>
        <a:lstStyle/>
        <a:p>
          <a:pPr algn="ctr">
            <a:lnSpc>
              <a:spcPct val="150000"/>
            </a:lnSpc>
          </a:pPr>
          <a:endParaRPr lang="en-GB"/>
        </a:p>
      </dgm:t>
    </dgm:pt>
    <dgm:pt modelId="{218301CB-E318-45F8-B712-FAF894CC5278}">
      <dgm:prSet custT="1"/>
      <dgm:spPr/>
      <dgm:t>
        <a:bodyPr/>
        <a:lstStyle/>
        <a:p>
          <a:pPr algn="ctr">
            <a:lnSpc>
              <a:spcPct val="150000"/>
            </a:lnSpc>
          </a:pPr>
          <a:r>
            <a:rPr lang="en-GB" sz="1400" dirty="0"/>
            <a:t>Set Links</a:t>
          </a:r>
        </a:p>
      </dgm:t>
    </dgm:pt>
    <dgm:pt modelId="{C3C5662C-37A4-455E-8D65-FE3D62C17CF5}" type="parTrans" cxnId="{3FF965BE-DBCD-458B-BA22-852ED745B196}">
      <dgm:prSet/>
      <dgm:spPr/>
      <dgm:t>
        <a:bodyPr/>
        <a:lstStyle/>
        <a:p>
          <a:pPr algn="ctr">
            <a:lnSpc>
              <a:spcPct val="150000"/>
            </a:lnSpc>
          </a:pPr>
          <a:endParaRPr lang="en-GB"/>
        </a:p>
      </dgm:t>
    </dgm:pt>
    <dgm:pt modelId="{968AD83F-D813-4EDD-9432-29E7D48B1DA2}" type="sibTrans" cxnId="{3FF965BE-DBCD-458B-BA22-852ED745B196}">
      <dgm:prSet/>
      <dgm:spPr/>
      <dgm:t>
        <a:bodyPr/>
        <a:lstStyle/>
        <a:p>
          <a:pPr algn="ctr">
            <a:lnSpc>
              <a:spcPct val="150000"/>
            </a:lnSpc>
          </a:pPr>
          <a:endParaRPr lang="en-GB"/>
        </a:p>
      </dgm:t>
    </dgm:pt>
    <dgm:pt modelId="{F696E9FD-3B9A-4DFE-A6E3-B3219FE13207}">
      <dgm:prSet custT="1"/>
      <dgm:spPr/>
      <dgm:t>
        <a:bodyPr/>
        <a:lstStyle/>
        <a:p>
          <a:pPr marL="114300" lvl="1" indent="-114300" algn="ctr" defTabSz="622300">
            <a:lnSpc>
              <a:spcPct val="150000"/>
            </a:lnSpc>
            <a:spcBef>
              <a:spcPct val="0"/>
            </a:spcBef>
            <a:spcAft>
              <a:spcPct val="15000"/>
            </a:spcAft>
            <a:buChar char="•"/>
          </a:pPr>
          <a:r>
            <a:rPr lang="en-GB" sz="1400" kern="1200" dirty="0">
              <a:latin typeface="Calibri" panose="020F0502020204030204"/>
              <a:ea typeface="+mn-ea"/>
              <a:cs typeface="+mn-cs"/>
            </a:rPr>
            <a:t>Relative Sensitivity</a:t>
          </a:r>
        </a:p>
      </dgm:t>
    </dgm:pt>
    <dgm:pt modelId="{FCEE042A-336C-469B-BB48-B6EB5A72924B}" type="parTrans" cxnId="{AA283448-9F41-4C6B-A388-9D08961DC757}">
      <dgm:prSet/>
      <dgm:spPr/>
      <dgm:t>
        <a:bodyPr/>
        <a:lstStyle/>
        <a:p>
          <a:pPr algn="ctr">
            <a:lnSpc>
              <a:spcPct val="150000"/>
            </a:lnSpc>
          </a:pPr>
          <a:endParaRPr lang="en-GB"/>
        </a:p>
      </dgm:t>
    </dgm:pt>
    <dgm:pt modelId="{B6D07019-D13F-45EA-B977-3454E32583E8}" type="sibTrans" cxnId="{AA283448-9F41-4C6B-A388-9D08961DC757}">
      <dgm:prSet/>
      <dgm:spPr/>
      <dgm:t>
        <a:bodyPr/>
        <a:lstStyle/>
        <a:p>
          <a:pPr algn="ctr">
            <a:lnSpc>
              <a:spcPct val="150000"/>
            </a:lnSpc>
          </a:pPr>
          <a:endParaRPr lang="en-GB"/>
        </a:p>
      </dgm:t>
    </dgm:pt>
    <dgm:pt modelId="{111C42C0-9801-488D-9F96-E346BC8EF14D}">
      <dgm:prSet custT="1"/>
      <dgm:spPr/>
      <dgm:t>
        <a:bodyPr/>
        <a:lstStyle/>
        <a:p>
          <a:pPr marL="114300" lvl="1" indent="-114300" algn="ctr" defTabSz="622300">
            <a:lnSpc>
              <a:spcPct val="150000"/>
            </a:lnSpc>
            <a:spcBef>
              <a:spcPct val="0"/>
            </a:spcBef>
            <a:spcAft>
              <a:spcPct val="15000"/>
            </a:spcAft>
            <a:buChar char="•"/>
          </a:pPr>
          <a:r>
            <a:rPr lang="en-GB" sz="1400" kern="1200" dirty="0">
              <a:latin typeface="Calibri" panose="020F0502020204030204"/>
              <a:ea typeface="+mn-ea"/>
              <a:cs typeface="+mn-cs"/>
            </a:rPr>
            <a:t>Absolute Sensitivity</a:t>
          </a:r>
        </a:p>
      </dgm:t>
    </dgm:pt>
    <dgm:pt modelId="{E83CDEEE-10C0-44CA-A09F-3EFD58A3483B}" type="parTrans" cxnId="{FA611E53-A85E-40E8-806E-5D59F4B5296F}">
      <dgm:prSet/>
      <dgm:spPr/>
      <dgm:t>
        <a:bodyPr/>
        <a:lstStyle/>
        <a:p>
          <a:pPr algn="ctr">
            <a:lnSpc>
              <a:spcPct val="150000"/>
            </a:lnSpc>
          </a:pPr>
          <a:endParaRPr lang="en-GB"/>
        </a:p>
      </dgm:t>
    </dgm:pt>
    <dgm:pt modelId="{083FB5F0-EF9D-4541-9DB3-EAA0EBCDD0B0}" type="sibTrans" cxnId="{FA611E53-A85E-40E8-806E-5D59F4B5296F}">
      <dgm:prSet/>
      <dgm:spPr/>
      <dgm:t>
        <a:bodyPr/>
        <a:lstStyle/>
        <a:p>
          <a:pPr algn="ctr">
            <a:lnSpc>
              <a:spcPct val="150000"/>
            </a:lnSpc>
          </a:pPr>
          <a:endParaRPr lang="en-GB"/>
        </a:p>
      </dgm:t>
    </dgm:pt>
    <dgm:pt modelId="{B85F58C0-A18C-4B17-A369-7BD3CF4E208D}">
      <dgm:prSet custT="1"/>
      <dgm:spPr/>
      <dgm:t>
        <a:bodyPr/>
        <a:lstStyle/>
        <a:p>
          <a:pPr algn="ctr">
            <a:lnSpc>
              <a:spcPct val="150000"/>
            </a:lnSpc>
          </a:pPr>
          <a:r>
            <a:rPr lang="en-GB" sz="1400" kern="1200">
              <a:latin typeface="Calibri" panose="020F0502020204030204"/>
              <a:ea typeface="+mn-ea"/>
              <a:cs typeface="+mn-cs"/>
            </a:rPr>
            <a:t>Run Simulation</a:t>
          </a:r>
          <a:endParaRPr lang="en-GB" sz="1400" kern="1200" dirty="0">
            <a:latin typeface="Calibri" panose="020F0502020204030204"/>
            <a:ea typeface="+mn-ea"/>
            <a:cs typeface="+mn-cs"/>
          </a:endParaRPr>
        </a:p>
      </dgm:t>
    </dgm:pt>
    <dgm:pt modelId="{23EE2896-B923-4DCE-B39D-83A8805CEAE5}" type="parTrans" cxnId="{36BA0E53-A432-44F2-8524-C62FEB5BC226}">
      <dgm:prSet/>
      <dgm:spPr/>
      <dgm:t>
        <a:bodyPr/>
        <a:lstStyle/>
        <a:p>
          <a:pPr algn="ctr">
            <a:lnSpc>
              <a:spcPct val="150000"/>
            </a:lnSpc>
          </a:pPr>
          <a:endParaRPr lang="en-GB"/>
        </a:p>
      </dgm:t>
    </dgm:pt>
    <dgm:pt modelId="{97EBB5BE-2E1C-4193-95CD-C9A415D9595F}" type="sibTrans" cxnId="{36BA0E53-A432-44F2-8524-C62FEB5BC226}">
      <dgm:prSet/>
      <dgm:spPr/>
      <dgm:t>
        <a:bodyPr/>
        <a:lstStyle/>
        <a:p>
          <a:pPr algn="ctr">
            <a:lnSpc>
              <a:spcPct val="150000"/>
            </a:lnSpc>
          </a:pPr>
          <a:endParaRPr lang="en-GB"/>
        </a:p>
      </dgm:t>
    </dgm:pt>
    <dgm:pt modelId="{01BBF5F6-12FE-49F8-A0AE-4D70CC85669D}">
      <dgm:prSet custT="1"/>
      <dgm:spPr/>
      <dgm:t>
        <a:bodyPr/>
        <a:lstStyle/>
        <a:p>
          <a:pPr algn="ctr">
            <a:lnSpc>
              <a:spcPct val="150000"/>
            </a:lnSpc>
          </a:pPr>
          <a:r>
            <a:rPr lang="en-GB" sz="1400" baseline="0" dirty="0">
              <a:latin typeface="Calibri" panose="020F0502020204030204" pitchFamily="34" charset="0"/>
              <a:cs typeface="Calibri" panose="020F0502020204030204" pitchFamily="34" charset="0"/>
            </a:rPr>
            <a:t>Table of Statistics</a:t>
          </a:r>
        </a:p>
      </dgm:t>
    </dgm:pt>
    <dgm:pt modelId="{7BC1D20E-F9BF-47D7-8A30-76E369911A52}" type="parTrans" cxnId="{50F1044D-60CB-4A06-882C-7D406D9808B0}">
      <dgm:prSet/>
      <dgm:spPr/>
      <dgm:t>
        <a:bodyPr/>
        <a:lstStyle/>
        <a:p>
          <a:pPr algn="ctr">
            <a:lnSpc>
              <a:spcPct val="150000"/>
            </a:lnSpc>
          </a:pPr>
          <a:endParaRPr lang="en-GB"/>
        </a:p>
      </dgm:t>
    </dgm:pt>
    <dgm:pt modelId="{5BFB9EF8-8CB9-4761-8981-C554A11E2439}" type="sibTrans" cxnId="{50F1044D-60CB-4A06-882C-7D406D9808B0}">
      <dgm:prSet/>
      <dgm:spPr/>
      <dgm:t>
        <a:bodyPr/>
        <a:lstStyle/>
        <a:p>
          <a:pPr algn="ctr">
            <a:lnSpc>
              <a:spcPct val="150000"/>
            </a:lnSpc>
          </a:pPr>
          <a:endParaRPr lang="en-GB"/>
        </a:p>
      </dgm:t>
    </dgm:pt>
    <dgm:pt modelId="{C0256AA8-4997-4E5A-A717-F8221A81797A}">
      <dgm:prSet custT="1"/>
      <dgm:spPr/>
      <dgm:t>
        <a:bodyPr/>
        <a:lstStyle/>
        <a:p>
          <a:pPr algn="ctr">
            <a:lnSpc>
              <a:spcPct val="150000"/>
            </a:lnSpc>
          </a:pPr>
          <a:r>
            <a:rPr lang="en-GB" sz="1400" baseline="0" dirty="0">
              <a:latin typeface="Calibri" panose="020F0502020204030204" pitchFamily="34" charset="0"/>
              <a:cs typeface="Calibri" panose="020F0502020204030204" pitchFamily="34" charset="0"/>
            </a:rPr>
            <a:t>Cumulative charts</a:t>
          </a:r>
        </a:p>
      </dgm:t>
    </dgm:pt>
    <dgm:pt modelId="{F65A22B4-F29A-43D6-BAC7-78929B65D7E0}" type="parTrans" cxnId="{A8DA15BE-2F47-4BD3-9E78-CFDA4776B1B7}">
      <dgm:prSet/>
      <dgm:spPr/>
      <dgm:t>
        <a:bodyPr/>
        <a:lstStyle/>
        <a:p>
          <a:pPr algn="ctr">
            <a:lnSpc>
              <a:spcPct val="150000"/>
            </a:lnSpc>
          </a:pPr>
          <a:endParaRPr lang="en-GB"/>
        </a:p>
      </dgm:t>
    </dgm:pt>
    <dgm:pt modelId="{CE58AA54-B818-430F-89C2-C6352DD61CE1}" type="sibTrans" cxnId="{A8DA15BE-2F47-4BD3-9E78-CFDA4776B1B7}">
      <dgm:prSet/>
      <dgm:spPr/>
      <dgm:t>
        <a:bodyPr/>
        <a:lstStyle/>
        <a:p>
          <a:pPr algn="ctr">
            <a:lnSpc>
              <a:spcPct val="150000"/>
            </a:lnSpc>
          </a:pPr>
          <a:endParaRPr lang="en-GB"/>
        </a:p>
      </dgm:t>
    </dgm:pt>
    <dgm:pt modelId="{00F613EC-417B-47BB-B938-28D46F58FF1C}">
      <dgm:prSet custT="1"/>
      <dgm:spPr/>
      <dgm:t>
        <a:bodyPr/>
        <a:lstStyle/>
        <a:p>
          <a:pPr algn="ctr">
            <a:lnSpc>
              <a:spcPct val="100000"/>
            </a:lnSpc>
          </a:pPr>
          <a:r>
            <a:rPr lang="en-GB" sz="1800" b="1" dirty="0"/>
            <a:t>Reports</a:t>
          </a:r>
        </a:p>
        <a:p>
          <a:pPr algn="ctr">
            <a:lnSpc>
              <a:spcPct val="150000"/>
            </a:lnSpc>
          </a:pPr>
          <a:r>
            <a:rPr lang="en-GB" sz="1700" b="0" i="1" dirty="0">
              <a:solidFill>
                <a:srgbClr val="FFFF00"/>
              </a:solidFill>
              <a:highlight>
                <a:srgbClr val="FF0000"/>
              </a:highlight>
            </a:rPr>
            <a:t>(Optional)</a:t>
          </a:r>
        </a:p>
      </dgm:t>
    </dgm:pt>
    <dgm:pt modelId="{9A24C121-C045-44C5-B6D1-752D43A6A916}" type="parTrans" cxnId="{9DAAD30F-019D-4EAF-91A7-DF61865DA1F6}">
      <dgm:prSet/>
      <dgm:spPr/>
      <dgm:t>
        <a:bodyPr/>
        <a:lstStyle/>
        <a:p>
          <a:pPr algn="ctr">
            <a:lnSpc>
              <a:spcPct val="150000"/>
            </a:lnSpc>
          </a:pPr>
          <a:endParaRPr lang="en-GB"/>
        </a:p>
      </dgm:t>
    </dgm:pt>
    <dgm:pt modelId="{8DEAA9C9-1636-4379-B61F-82B02F9EAEF0}" type="sibTrans" cxnId="{9DAAD30F-019D-4EAF-91A7-DF61865DA1F6}">
      <dgm:prSet/>
      <dgm:spPr/>
      <dgm:t>
        <a:bodyPr/>
        <a:lstStyle/>
        <a:p>
          <a:pPr algn="ctr">
            <a:lnSpc>
              <a:spcPct val="150000"/>
            </a:lnSpc>
          </a:pPr>
          <a:endParaRPr lang="en-GB"/>
        </a:p>
      </dgm:t>
    </dgm:pt>
    <dgm:pt modelId="{8E448FD1-D0F8-4E33-9DD4-073AFF35D8A8}">
      <dgm:prSet custT="1"/>
      <dgm:spPr/>
      <dgm:t>
        <a:bodyPr/>
        <a:lstStyle/>
        <a:p>
          <a:pPr algn="ctr">
            <a:lnSpc>
              <a:spcPct val="150000"/>
            </a:lnSpc>
          </a:pPr>
          <a:r>
            <a:rPr lang="en-GB" sz="1400" dirty="0">
              <a:latin typeface="Calibri" panose="020F0502020204030204"/>
              <a:ea typeface="+mn-ea"/>
              <a:cs typeface="+mn-cs"/>
            </a:rPr>
            <a:t>Risk Variables Profile</a:t>
          </a:r>
        </a:p>
      </dgm:t>
    </dgm:pt>
    <dgm:pt modelId="{1CCE3611-7E24-468B-B04B-4A8D725BE98A}" type="parTrans" cxnId="{F520B974-CBC0-419A-83B8-7996AF60F89B}">
      <dgm:prSet/>
      <dgm:spPr/>
      <dgm:t>
        <a:bodyPr/>
        <a:lstStyle/>
        <a:p>
          <a:pPr algn="ctr">
            <a:lnSpc>
              <a:spcPct val="150000"/>
            </a:lnSpc>
          </a:pPr>
          <a:endParaRPr lang="en-GB"/>
        </a:p>
      </dgm:t>
    </dgm:pt>
    <dgm:pt modelId="{D54C2420-ECBD-4E9B-A7B1-BE1A44CD9601}" type="sibTrans" cxnId="{F520B974-CBC0-419A-83B8-7996AF60F89B}">
      <dgm:prSet/>
      <dgm:spPr/>
      <dgm:t>
        <a:bodyPr/>
        <a:lstStyle/>
        <a:p>
          <a:pPr algn="ctr">
            <a:lnSpc>
              <a:spcPct val="150000"/>
            </a:lnSpc>
          </a:pPr>
          <a:endParaRPr lang="en-GB"/>
        </a:p>
      </dgm:t>
    </dgm:pt>
    <dgm:pt modelId="{CE4A317B-4B2A-4277-A778-7CD1E928C175}">
      <dgm:prSet custT="1"/>
      <dgm:spPr/>
      <dgm:t>
        <a:bodyPr/>
        <a:lstStyle/>
        <a:p>
          <a:pPr algn="ctr">
            <a:lnSpc>
              <a:spcPct val="150000"/>
            </a:lnSpc>
          </a:pPr>
          <a:r>
            <a:rPr lang="en-GB" sz="1400" dirty="0">
              <a:latin typeface="Calibri" panose="020F0502020204030204"/>
              <a:ea typeface="+mn-ea"/>
              <a:cs typeface="+mn-cs"/>
            </a:rPr>
            <a:t>Model Results Profile</a:t>
          </a:r>
        </a:p>
      </dgm:t>
    </dgm:pt>
    <dgm:pt modelId="{2AAE9041-C917-47A2-9438-C556AF861074}" type="parTrans" cxnId="{446C9F3D-E8B2-41B2-AAAF-638B42543092}">
      <dgm:prSet/>
      <dgm:spPr/>
      <dgm:t>
        <a:bodyPr/>
        <a:lstStyle/>
        <a:p>
          <a:pPr algn="ctr">
            <a:lnSpc>
              <a:spcPct val="150000"/>
            </a:lnSpc>
          </a:pPr>
          <a:endParaRPr lang="en-GB"/>
        </a:p>
      </dgm:t>
    </dgm:pt>
    <dgm:pt modelId="{765685BE-2E06-4247-8992-363DFC2BEE07}" type="sibTrans" cxnId="{446C9F3D-E8B2-41B2-AAAF-638B42543092}">
      <dgm:prSet/>
      <dgm:spPr/>
      <dgm:t>
        <a:bodyPr/>
        <a:lstStyle/>
        <a:p>
          <a:pPr algn="ctr">
            <a:lnSpc>
              <a:spcPct val="150000"/>
            </a:lnSpc>
          </a:pPr>
          <a:endParaRPr lang="en-GB"/>
        </a:p>
      </dgm:t>
    </dgm:pt>
    <dgm:pt modelId="{7F9E2AC9-2783-4C4E-8E9C-50640D4CA158}">
      <dgm:prSet custT="1"/>
      <dgm:spPr/>
      <dgm:t>
        <a:bodyPr/>
        <a:lstStyle/>
        <a:p>
          <a:pPr algn="ctr">
            <a:lnSpc>
              <a:spcPct val="150000"/>
            </a:lnSpc>
          </a:pPr>
          <a:r>
            <a:rPr lang="en-GB" sz="1400" dirty="0">
              <a:latin typeface="Calibri" panose="020F0502020204030204"/>
              <a:ea typeface="+mn-ea"/>
              <a:cs typeface="+mn-cs"/>
            </a:rPr>
            <a:t>Custom Reports</a:t>
          </a:r>
        </a:p>
      </dgm:t>
    </dgm:pt>
    <dgm:pt modelId="{38E96A69-1DC8-437F-8307-0E73D57D79E1}" type="parTrans" cxnId="{89A01930-4E64-4F09-9DB8-BBBA554BE767}">
      <dgm:prSet/>
      <dgm:spPr/>
      <dgm:t>
        <a:bodyPr/>
        <a:lstStyle/>
        <a:p>
          <a:pPr algn="ctr">
            <a:lnSpc>
              <a:spcPct val="150000"/>
            </a:lnSpc>
          </a:pPr>
          <a:endParaRPr lang="en-GB"/>
        </a:p>
      </dgm:t>
    </dgm:pt>
    <dgm:pt modelId="{AFAB21FC-523C-47D5-9624-33CD7A7AC17B}" type="sibTrans" cxnId="{89A01930-4E64-4F09-9DB8-BBBA554BE767}">
      <dgm:prSet/>
      <dgm:spPr/>
      <dgm:t>
        <a:bodyPr/>
        <a:lstStyle/>
        <a:p>
          <a:pPr algn="ctr">
            <a:lnSpc>
              <a:spcPct val="150000"/>
            </a:lnSpc>
          </a:pPr>
          <a:endParaRPr lang="en-GB"/>
        </a:p>
      </dgm:t>
    </dgm:pt>
    <dgm:pt modelId="{36BBE3CD-056F-4809-9597-BEC4B8F86CBE}">
      <dgm:prSet custT="1"/>
      <dgm:spPr/>
      <dgm:t>
        <a:bodyPr/>
        <a:lstStyle/>
        <a:p>
          <a:pPr algn="ctr">
            <a:lnSpc>
              <a:spcPct val="150000"/>
            </a:lnSpc>
          </a:pPr>
          <a:r>
            <a:rPr lang="en-GB" sz="1400" baseline="0" dirty="0">
              <a:latin typeface="Calibri" panose="020F0502020204030204" pitchFamily="34" charset="0"/>
              <a:cs typeface="Calibri" panose="020F0502020204030204" pitchFamily="34" charset="0"/>
            </a:rPr>
            <a:t>Confidence Range Plot</a:t>
          </a:r>
        </a:p>
      </dgm:t>
    </dgm:pt>
    <dgm:pt modelId="{987CC39C-710A-4F90-B516-4E1FE959E3AC}" type="parTrans" cxnId="{DC074E51-70D1-4FF9-B199-CBFD00DD9A4C}">
      <dgm:prSet/>
      <dgm:spPr/>
      <dgm:t>
        <a:bodyPr/>
        <a:lstStyle/>
        <a:p>
          <a:pPr algn="ctr">
            <a:lnSpc>
              <a:spcPct val="150000"/>
            </a:lnSpc>
          </a:pPr>
          <a:endParaRPr lang="en-GB"/>
        </a:p>
      </dgm:t>
    </dgm:pt>
    <dgm:pt modelId="{B75FD479-431E-454D-8EBD-95F7BB4CB325}" type="sibTrans" cxnId="{DC074E51-70D1-4FF9-B199-CBFD00DD9A4C}">
      <dgm:prSet/>
      <dgm:spPr/>
      <dgm:t>
        <a:bodyPr/>
        <a:lstStyle/>
        <a:p>
          <a:pPr algn="ctr">
            <a:lnSpc>
              <a:spcPct val="150000"/>
            </a:lnSpc>
          </a:pPr>
          <a:endParaRPr lang="en-GB"/>
        </a:p>
      </dgm:t>
    </dgm:pt>
    <dgm:pt modelId="{D6458DD9-6CA3-4573-8654-1ACEA8906304}">
      <dgm:prSet custT="1"/>
      <dgm:spPr/>
      <dgm:t>
        <a:bodyPr/>
        <a:lstStyle/>
        <a:p>
          <a:pPr algn="ctr">
            <a:lnSpc>
              <a:spcPct val="150000"/>
            </a:lnSpc>
          </a:pPr>
          <a:r>
            <a:rPr lang="en-GB" sz="1400" baseline="0" dirty="0">
              <a:latin typeface="Calibri" panose="020F0502020204030204" pitchFamily="34" charset="0"/>
              <a:cs typeface="Calibri" panose="020F0502020204030204" pitchFamily="34" charset="0"/>
            </a:rPr>
            <a:t>Frequency charts</a:t>
          </a:r>
        </a:p>
      </dgm:t>
    </dgm:pt>
    <dgm:pt modelId="{840E84AB-0D0D-458F-B4D2-CB5D6630266E}" type="sibTrans" cxnId="{1AE97344-0CF5-4F4E-902A-4D87020628E9}">
      <dgm:prSet/>
      <dgm:spPr/>
      <dgm:t>
        <a:bodyPr/>
        <a:lstStyle/>
        <a:p>
          <a:pPr algn="ctr">
            <a:lnSpc>
              <a:spcPct val="150000"/>
            </a:lnSpc>
          </a:pPr>
          <a:endParaRPr lang="en-GB"/>
        </a:p>
      </dgm:t>
    </dgm:pt>
    <dgm:pt modelId="{FCE90AC2-9D6A-4122-9B9A-262F61F6EF6E}" type="parTrans" cxnId="{1AE97344-0CF5-4F4E-902A-4D87020628E9}">
      <dgm:prSet/>
      <dgm:spPr/>
      <dgm:t>
        <a:bodyPr/>
        <a:lstStyle/>
        <a:p>
          <a:pPr algn="ctr">
            <a:lnSpc>
              <a:spcPct val="150000"/>
            </a:lnSpc>
          </a:pPr>
          <a:endParaRPr lang="en-GB"/>
        </a:p>
      </dgm:t>
    </dgm:pt>
    <dgm:pt modelId="{705FAC44-7102-4BBD-AF67-B9437636D767}">
      <dgm:prSet custT="1"/>
      <dgm:spPr/>
      <dgm:t>
        <a:bodyPr/>
        <a:lstStyle/>
        <a:p>
          <a:pPr algn="ctr">
            <a:lnSpc>
              <a:spcPct val="150000"/>
            </a:lnSpc>
          </a:pPr>
          <a:r>
            <a:rPr lang="en-GB" sz="1400" baseline="0" dirty="0">
              <a:latin typeface="Calibri" panose="020F0502020204030204" pitchFamily="34" charset="0"/>
              <a:cs typeface="Calibri" panose="020F0502020204030204" pitchFamily="34" charset="0"/>
            </a:rPr>
            <a:t>Segmentation Analysis</a:t>
          </a:r>
        </a:p>
      </dgm:t>
    </dgm:pt>
    <dgm:pt modelId="{AA03135B-C499-46E3-A606-0D4A6DDC7D00}" type="parTrans" cxnId="{1EEFCE2F-97A4-4B3F-B7B2-049E12603B00}">
      <dgm:prSet/>
      <dgm:spPr/>
      <dgm:t>
        <a:bodyPr/>
        <a:lstStyle/>
        <a:p>
          <a:pPr algn="ctr">
            <a:lnSpc>
              <a:spcPct val="150000"/>
            </a:lnSpc>
          </a:pPr>
          <a:endParaRPr lang="en-GB"/>
        </a:p>
      </dgm:t>
    </dgm:pt>
    <dgm:pt modelId="{7B9235C0-1FC6-4768-A676-CA6E304D58A7}" type="sibTrans" cxnId="{1EEFCE2F-97A4-4B3F-B7B2-049E12603B00}">
      <dgm:prSet/>
      <dgm:spPr/>
      <dgm:t>
        <a:bodyPr/>
        <a:lstStyle/>
        <a:p>
          <a:pPr algn="ctr">
            <a:lnSpc>
              <a:spcPct val="150000"/>
            </a:lnSpc>
          </a:pPr>
          <a:endParaRPr lang="en-GB"/>
        </a:p>
      </dgm:t>
    </dgm:pt>
    <dgm:pt modelId="{CAC05E6A-F62F-457E-8F12-19DA88C4764A}">
      <dgm:prSet custT="1"/>
      <dgm:spPr/>
      <dgm:t>
        <a:bodyPr anchor="t" anchorCtr="1"/>
        <a:lstStyle/>
        <a:p>
          <a:pPr algn="ctr">
            <a:lnSpc>
              <a:spcPct val="150000"/>
            </a:lnSpc>
          </a:pPr>
          <a:r>
            <a:rPr lang="en-GB" sz="1400" baseline="0" dirty="0">
              <a:latin typeface="Calibri" panose="020F0502020204030204" pitchFamily="34" charset="0"/>
              <a:cs typeface="Calibri" panose="020F0502020204030204" pitchFamily="34" charset="0"/>
            </a:rPr>
            <a:t>Set Links</a:t>
          </a:r>
        </a:p>
      </dgm:t>
    </dgm:pt>
    <dgm:pt modelId="{E6BEEBC3-D588-4F1B-BA1E-D9EBBAEEEEB6}" type="sibTrans" cxnId="{55D95003-23DE-4A0C-BC2A-3545CD602667}">
      <dgm:prSet/>
      <dgm:spPr/>
      <dgm:t>
        <a:bodyPr/>
        <a:lstStyle/>
        <a:p>
          <a:pPr algn="ctr">
            <a:lnSpc>
              <a:spcPct val="150000"/>
            </a:lnSpc>
          </a:pPr>
          <a:endParaRPr lang="en-GB"/>
        </a:p>
      </dgm:t>
    </dgm:pt>
    <dgm:pt modelId="{AECD5C88-40C5-4FC7-97F8-EE514D457395}" type="parTrans" cxnId="{55D95003-23DE-4A0C-BC2A-3545CD602667}">
      <dgm:prSet/>
      <dgm:spPr/>
      <dgm:t>
        <a:bodyPr/>
        <a:lstStyle/>
        <a:p>
          <a:pPr algn="ctr">
            <a:lnSpc>
              <a:spcPct val="150000"/>
            </a:lnSpc>
          </a:pPr>
          <a:endParaRPr lang="en-GB"/>
        </a:p>
      </dgm:t>
    </dgm:pt>
    <dgm:pt modelId="{42BCB562-11FC-4767-8879-6BBFB967668E}" type="pres">
      <dgm:prSet presAssocID="{580CF6FE-B958-41EB-B905-6A56D4F325A9}" presName="Name0" presStyleCnt="0">
        <dgm:presLayoutVars>
          <dgm:dir/>
          <dgm:animLvl val="lvl"/>
          <dgm:resizeHandles val="exact"/>
        </dgm:presLayoutVars>
      </dgm:prSet>
      <dgm:spPr/>
    </dgm:pt>
    <dgm:pt modelId="{D8354136-2428-407E-BD5A-D1ED875F3832}" type="pres">
      <dgm:prSet presAssocID="{CAA88E24-3189-4B0E-848E-9291EECE762D}" presName="vertFlow" presStyleCnt="0"/>
      <dgm:spPr/>
    </dgm:pt>
    <dgm:pt modelId="{99431BF8-4D10-41EA-AAF6-4DE020D6AE75}" type="pres">
      <dgm:prSet presAssocID="{CAA88E24-3189-4B0E-848E-9291EECE762D}" presName="header" presStyleLbl="node1" presStyleIdx="0" presStyleCnt="6" custScaleY="260026"/>
      <dgm:spPr/>
    </dgm:pt>
    <dgm:pt modelId="{9DDF95EA-8175-48B0-876A-DD5A4AAD24B1}" type="pres">
      <dgm:prSet presAssocID="{AECD5C88-40C5-4FC7-97F8-EE514D457395}" presName="parTrans" presStyleLbl="sibTrans2D1" presStyleIdx="0" presStyleCnt="15"/>
      <dgm:spPr/>
    </dgm:pt>
    <dgm:pt modelId="{0DE612E4-94A7-455C-865C-5A76D70A4955}" type="pres">
      <dgm:prSet presAssocID="{CAC05E6A-F62F-457E-8F12-19DA88C4764A}" presName="child" presStyleLbl="alignAccFollowNode1" presStyleIdx="0" presStyleCnt="15">
        <dgm:presLayoutVars>
          <dgm:chMax val="0"/>
          <dgm:bulletEnabled val="1"/>
        </dgm:presLayoutVars>
      </dgm:prSet>
      <dgm:spPr/>
    </dgm:pt>
    <dgm:pt modelId="{E2CD3CBD-A06C-490D-B0DC-075CC49B6EEE}" type="pres">
      <dgm:prSet presAssocID="{E6BEEBC3-D588-4F1B-BA1E-D9EBBAEEEEB6}" presName="sibTrans" presStyleLbl="sibTrans2D1" presStyleIdx="1" presStyleCnt="15"/>
      <dgm:spPr/>
    </dgm:pt>
    <dgm:pt modelId="{15121789-9C1D-4CED-A7C9-E1B7DC38EF52}" type="pres">
      <dgm:prSet presAssocID="{8BB08D5A-4D65-49AF-9F11-5FFCCCB42983}" presName="child" presStyleLbl="alignAccFollowNode1" presStyleIdx="1" presStyleCnt="15" custScaleY="118398">
        <dgm:presLayoutVars>
          <dgm:chMax val="0"/>
          <dgm:bulletEnabled val="1"/>
        </dgm:presLayoutVars>
      </dgm:prSet>
      <dgm:spPr/>
    </dgm:pt>
    <dgm:pt modelId="{A26D9B70-7B9A-4CDF-98C8-BDAB90E4CB38}" type="pres">
      <dgm:prSet presAssocID="{2E82275A-FB24-4B27-B018-C57A7C051534}" presName="sibTrans" presStyleLbl="sibTrans2D1" presStyleIdx="2" presStyleCnt="15"/>
      <dgm:spPr/>
    </dgm:pt>
    <dgm:pt modelId="{F8483494-8CC6-476E-B904-6DCFBD5394AF}" type="pres">
      <dgm:prSet presAssocID="{04576D57-57EE-4348-9347-B1AA3E927817}" presName="child" presStyleLbl="alignAccFollowNode1" presStyleIdx="2" presStyleCnt="15">
        <dgm:presLayoutVars>
          <dgm:chMax val="0"/>
          <dgm:bulletEnabled val="1"/>
        </dgm:presLayoutVars>
      </dgm:prSet>
      <dgm:spPr/>
    </dgm:pt>
    <dgm:pt modelId="{CCC65111-68BA-4915-A765-B64D27BD29A8}" type="pres">
      <dgm:prSet presAssocID="{CAA88E24-3189-4B0E-848E-9291EECE762D}" presName="hSp" presStyleCnt="0"/>
      <dgm:spPr/>
    </dgm:pt>
    <dgm:pt modelId="{0321A6D9-A902-4AFC-934A-F20148189CF2}" type="pres">
      <dgm:prSet presAssocID="{4A851C3B-B9A2-45A1-8CBB-5FC60FDF593C}" presName="vertFlow" presStyleCnt="0"/>
      <dgm:spPr/>
    </dgm:pt>
    <dgm:pt modelId="{CCAE9AE7-B2DD-48A5-A777-14829D1E6B6E}" type="pres">
      <dgm:prSet presAssocID="{4A851C3B-B9A2-45A1-8CBB-5FC60FDF593C}" presName="header" presStyleLbl="node1" presStyleIdx="1" presStyleCnt="6" custScaleY="262172"/>
      <dgm:spPr/>
    </dgm:pt>
    <dgm:pt modelId="{70ABF21E-E827-4E04-A356-CA6407B97A62}" type="pres">
      <dgm:prSet presAssocID="{C3C5662C-37A4-455E-8D65-FE3D62C17CF5}" presName="parTrans" presStyleLbl="sibTrans2D1" presStyleIdx="3" presStyleCnt="15"/>
      <dgm:spPr/>
    </dgm:pt>
    <dgm:pt modelId="{6EBA3F23-32BD-4AD0-AC39-5D5A7FC8B01F}" type="pres">
      <dgm:prSet presAssocID="{218301CB-E318-45F8-B712-FAF894CC5278}" presName="child" presStyleLbl="alignAccFollowNode1" presStyleIdx="3" presStyleCnt="15">
        <dgm:presLayoutVars>
          <dgm:chMax val="0"/>
          <dgm:bulletEnabled val="1"/>
        </dgm:presLayoutVars>
      </dgm:prSet>
      <dgm:spPr/>
    </dgm:pt>
    <dgm:pt modelId="{5B9266E3-2C87-4463-AB2B-B7E5E7C5F1BA}" type="pres">
      <dgm:prSet presAssocID="{4A851C3B-B9A2-45A1-8CBB-5FC60FDF593C}" presName="hSp" presStyleCnt="0"/>
      <dgm:spPr/>
    </dgm:pt>
    <dgm:pt modelId="{C79FF47F-63BF-4999-AFD3-51F09344320B}" type="pres">
      <dgm:prSet presAssocID="{4516489C-D4B1-403D-BF4F-EF6F77DBF6FD}" presName="vertFlow" presStyleCnt="0"/>
      <dgm:spPr/>
    </dgm:pt>
    <dgm:pt modelId="{209854CF-9CF8-4FAA-9827-CA7B46AEC412}" type="pres">
      <dgm:prSet presAssocID="{4516489C-D4B1-403D-BF4F-EF6F77DBF6FD}" presName="header" presStyleLbl="node1" presStyleIdx="2" presStyleCnt="6" custScaleY="257851"/>
      <dgm:spPr/>
    </dgm:pt>
    <dgm:pt modelId="{55B3EB45-789E-47E6-A81D-80138596FB76}" type="pres">
      <dgm:prSet presAssocID="{FCEE042A-336C-469B-BB48-B6EB5A72924B}" presName="parTrans" presStyleLbl="sibTrans2D1" presStyleIdx="4" presStyleCnt="15"/>
      <dgm:spPr/>
    </dgm:pt>
    <dgm:pt modelId="{F6DB97C7-65FE-4FD8-B5DB-D569611ADF3C}" type="pres">
      <dgm:prSet presAssocID="{F696E9FD-3B9A-4DFE-A6E3-B3219FE13207}" presName="child" presStyleLbl="alignAccFollowNode1" presStyleIdx="4" presStyleCnt="15">
        <dgm:presLayoutVars>
          <dgm:chMax val="0"/>
          <dgm:bulletEnabled val="1"/>
        </dgm:presLayoutVars>
      </dgm:prSet>
      <dgm:spPr/>
    </dgm:pt>
    <dgm:pt modelId="{A1E989F6-240D-4640-A94F-F51F6467FE3E}" type="pres">
      <dgm:prSet presAssocID="{B6D07019-D13F-45EA-B977-3454E32583E8}" presName="sibTrans" presStyleLbl="sibTrans2D1" presStyleIdx="5" presStyleCnt="15"/>
      <dgm:spPr/>
    </dgm:pt>
    <dgm:pt modelId="{01A5769A-EFE1-48B6-9AAA-44FC0308E745}" type="pres">
      <dgm:prSet presAssocID="{111C42C0-9801-488D-9F96-E346BC8EF14D}" presName="child" presStyleLbl="alignAccFollowNode1" presStyleIdx="5" presStyleCnt="15">
        <dgm:presLayoutVars>
          <dgm:chMax val="0"/>
          <dgm:bulletEnabled val="1"/>
        </dgm:presLayoutVars>
      </dgm:prSet>
      <dgm:spPr/>
    </dgm:pt>
    <dgm:pt modelId="{EA59DA6E-9291-46E5-BD31-4CF3EC736370}" type="pres">
      <dgm:prSet presAssocID="{4516489C-D4B1-403D-BF4F-EF6F77DBF6FD}" presName="hSp" presStyleCnt="0"/>
      <dgm:spPr/>
    </dgm:pt>
    <dgm:pt modelId="{B1776C7F-4890-44A0-9812-378734849775}" type="pres">
      <dgm:prSet presAssocID="{9BC9E996-01EB-44AF-AAE9-B5A040E17D5A}" presName="vertFlow" presStyleCnt="0"/>
      <dgm:spPr/>
    </dgm:pt>
    <dgm:pt modelId="{EFA5D6CC-469D-4918-A925-56E1BC086A30}" type="pres">
      <dgm:prSet presAssocID="{9BC9E996-01EB-44AF-AAE9-B5A040E17D5A}" presName="header" presStyleLbl="node1" presStyleIdx="3" presStyleCnt="6" custScaleY="257851"/>
      <dgm:spPr/>
    </dgm:pt>
    <dgm:pt modelId="{DD6CBC50-BE7E-4669-ABA0-A8895B11A0F3}" type="pres">
      <dgm:prSet presAssocID="{23EE2896-B923-4DCE-B39D-83A8805CEAE5}" presName="parTrans" presStyleLbl="sibTrans2D1" presStyleIdx="6" presStyleCnt="15"/>
      <dgm:spPr/>
    </dgm:pt>
    <dgm:pt modelId="{EAC0CC91-3BAB-44DD-924B-2D1CFB657853}" type="pres">
      <dgm:prSet presAssocID="{B85F58C0-A18C-4B17-A369-7BD3CF4E208D}" presName="child" presStyleLbl="alignAccFollowNode1" presStyleIdx="6" presStyleCnt="15">
        <dgm:presLayoutVars>
          <dgm:chMax val="0"/>
          <dgm:bulletEnabled val="1"/>
        </dgm:presLayoutVars>
      </dgm:prSet>
      <dgm:spPr/>
    </dgm:pt>
    <dgm:pt modelId="{69DDB49A-991E-430D-8B70-10178A70DD37}" type="pres">
      <dgm:prSet presAssocID="{9BC9E996-01EB-44AF-AAE9-B5A040E17D5A}" presName="hSp" presStyleCnt="0"/>
      <dgm:spPr/>
    </dgm:pt>
    <dgm:pt modelId="{BD3AAD1E-67E5-48CF-AAED-5707C8B23742}" type="pres">
      <dgm:prSet presAssocID="{28D188F2-D201-40FE-81FA-E31521C3125A}" presName="vertFlow" presStyleCnt="0"/>
      <dgm:spPr/>
    </dgm:pt>
    <dgm:pt modelId="{14C261CD-AB7D-4D33-AEF9-0AD501C9ED93}" type="pres">
      <dgm:prSet presAssocID="{28D188F2-D201-40FE-81FA-E31521C3125A}" presName="header" presStyleLbl="node1" presStyleIdx="4" presStyleCnt="6" custScaleY="257851"/>
      <dgm:spPr/>
    </dgm:pt>
    <dgm:pt modelId="{0A291F96-5112-452D-A256-77A7CCF20AF6}" type="pres">
      <dgm:prSet presAssocID="{7BC1D20E-F9BF-47D7-8A30-76E369911A52}" presName="parTrans" presStyleLbl="sibTrans2D1" presStyleIdx="7" presStyleCnt="15"/>
      <dgm:spPr/>
    </dgm:pt>
    <dgm:pt modelId="{65B8671F-D74E-42CE-BEA7-40F1ED626DC2}" type="pres">
      <dgm:prSet presAssocID="{01BBF5F6-12FE-49F8-A0AE-4D70CC85669D}" presName="child" presStyleLbl="alignAccFollowNode1" presStyleIdx="7" presStyleCnt="15">
        <dgm:presLayoutVars>
          <dgm:chMax val="0"/>
          <dgm:bulletEnabled val="1"/>
        </dgm:presLayoutVars>
      </dgm:prSet>
      <dgm:spPr/>
    </dgm:pt>
    <dgm:pt modelId="{D9C21A8F-92B3-4506-A0B6-405134BDAE85}" type="pres">
      <dgm:prSet presAssocID="{5BFB9EF8-8CB9-4761-8981-C554A11E2439}" presName="sibTrans" presStyleLbl="sibTrans2D1" presStyleIdx="8" presStyleCnt="15"/>
      <dgm:spPr/>
    </dgm:pt>
    <dgm:pt modelId="{93AAF85D-5CD1-418A-AD57-41B9D8683742}" type="pres">
      <dgm:prSet presAssocID="{D6458DD9-6CA3-4573-8654-1ACEA8906304}" presName="child" presStyleLbl="alignAccFollowNode1" presStyleIdx="8" presStyleCnt="15">
        <dgm:presLayoutVars>
          <dgm:chMax val="0"/>
          <dgm:bulletEnabled val="1"/>
        </dgm:presLayoutVars>
      </dgm:prSet>
      <dgm:spPr/>
    </dgm:pt>
    <dgm:pt modelId="{30284D08-D57B-4169-8BEF-86E70D44E4CD}" type="pres">
      <dgm:prSet presAssocID="{840E84AB-0D0D-458F-B4D2-CB5D6630266E}" presName="sibTrans" presStyleLbl="sibTrans2D1" presStyleIdx="9" presStyleCnt="15"/>
      <dgm:spPr/>
    </dgm:pt>
    <dgm:pt modelId="{2C874304-3DAB-4A59-BE9C-813D8062FA2C}" type="pres">
      <dgm:prSet presAssocID="{C0256AA8-4997-4E5A-A717-F8221A81797A}" presName="child" presStyleLbl="alignAccFollowNode1" presStyleIdx="9" presStyleCnt="15">
        <dgm:presLayoutVars>
          <dgm:chMax val="0"/>
          <dgm:bulletEnabled val="1"/>
        </dgm:presLayoutVars>
      </dgm:prSet>
      <dgm:spPr/>
    </dgm:pt>
    <dgm:pt modelId="{439DF194-9F59-4B26-8A03-2AA13978C55A}" type="pres">
      <dgm:prSet presAssocID="{CE58AA54-B818-430F-89C2-C6352DD61CE1}" presName="sibTrans" presStyleLbl="sibTrans2D1" presStyleIdx="10" presStyleCnt="15"/>
      <dgm:spPr/>
    </dgm:pt>
    <dgm:pt modelId="{CD221963-7DDC-4B13-9A73-694193B5B9EF}" type="pres">
      <dgm:prSet presAssocID="{705FAC44-7102-4BBD-AF67-B9437636D767}" presName="child" presStyleLbl="alignAccFollowNode1" presStyleIdx="10" presStyleCnt="15">
        <dgm:presLayoutVars>
          <dgm:chMax val="0"/>
          <dgm:bulletEnabled val="1"/>
        </dgm:presLayoutVars>
      </dgm:prSet>
      <dgm:spPr/>
    </dgm:pt>
    <dgm:pt modelId="{D3E9FF49-D58C-4763-BB99-D0AE6E050447}" type="pres">
      <dgm:prSet presAssocID="{7B9235C0-1FC6-4768-A676-CA6E304D58A7}" presName="sibTrans" presStyleLbl="sibTrans2D1" presStyleIdx="11" presStyleCnt="15"/>
      <dgm:spPr/>
    </dgm:pt>
    <dgm:pt modelId="{DB26663A-C88C-42FD-A6F7-C6C93E853292}" type="pres">
      <dgm:prSet presAssocID="{36BBE3CD-056F-4809-9597-BEC4B8F86CBE}" presName="child" presStyleLbl="alignAccFollowNode1" presStyleIdx="11" presStyleCnt="15">
        <dgm:presLayoutVars>
          <dgm:chMax val="0"/>
          <dgm:bulletEnabled val="1"/>
        </dgm:presLayoutVars>
      </dgm:prSet>
      <dgm:spPr/>
    </dgm:pt>
    <dgm:pt modelId="{E1A97B39-2A71-4238-8100-4305FC77ABA4}" type="pres">
      <dgm:prSet presAssocID="{28D188F2-D201-40FE-81FA-E31521C3125A}" presName="hSp" presStyleCnt="0"/>
      <dgm:spPr/>
    </dgm:pt>
    <dgm:pt modelId="{DB73812C-13F1-4D80-AB67-32692F0C8496}" type="pres">
      <dgm:prSet presAssocID="{00F613EC-417B-47BB-B938-28D46F58FF1C}" presName="vertFlow" presStyleCnt="0"/>
      <dgm:spPr/>
    </dgm:pt>
    <dgm:pt modelId="{1CC58EF6-4232-4B5A-A932-5BAEB8398B7D}" type="pres">
      <dgm:prSet presAssocID="{00F613EC-417B-47BB-B938-28D46F58FF1C}" presName="header" presStyleLbl="node1" presStyleIdx="5" presStyleCnt="6" custScaleY="257851"/>
      <dgm:spPr/>
    </dgm:pt>
    <dgm:pt modelId="{E2D30D6A-787D-4ED5-942C-79DBFDFA996E}" type="pres">
      <dgm:prSet presAssocID="{1CCE3611-7E24-468B-B04B-4A8D725BE98A}" presName="parTrans" presStyleLbl="sibTrans2D1" presStyleIdx="12" presStyleCnt="15"/>
      <dgm:spPr/>
    </dgm:pt>
    <dgm:pt modelId="{8E252753-15D7-4301-950C-17844C08F713}" type="pres">
      <dgm:prSet presAssocID="{8E448FD1-D0F8-4E33-9DD4-073AFF35D8A8}" presName="child" presStyleLbl="alignAccFollowNode1" presStyleIdx="12" presStyleCnt="15">
        <dgm:presLayoutVars>
          <dgm:chMax val="0"/>
          <dgm:bulletEnabled val="1"/>
        </dgm:presLayoutVars>
      </dgm:prSet>
      <dgm:spPr/>
    </dgm:pt>
    <dgm:pt modelId="{6254B948-B168-4185-9027-EAC585958415}" type="pres">
      <dgm:prSet presAssocID="{D54C2420-ECBD-4E9B-A7B1-BE1A44CD9601}" presName="sibTrans" presStyleLbl="sibTrans2D1" presStyleIdx="13" presStyleCnt="15"/>
      <dgm:spPr/>
    </dgm:pt>
    <dgm:pt modelId="{E2D45268-58C8-4696-8188-C3013D711220}" type="pres">
      <dgm:prSet presAssocID="{CE4A317B-4B2A-4277-A778-7CD1E928C175}" presName="child" presStyleLbl="alignAccFollowNode1" presStyleIdx="13" presStyleCnt="15">
        <dgm:presLayoutVars>
          <dgm:chMax val="0"/>
          <dgm:bulletEnabled val="1"/>
        </dgm:presLayoutVars>
      </dgm:prSet>
      <dgm:spPr/>
    </dgm:pt>
    <dgm:pt modelId="{8A87C17A-C67C-4079-BE9C-404E87DFD987}" type="pres">
      <dgm:prSet presAssocID="{765685BE-2E06-4247-8992-363DFC2BEE07}" presName="sibTrans" presStyleLbl="sibTrans2D1" presStyleIdx="14" presStyleCnt="15"/>
      <dgm:spPr/>
    </dgm:pt>
    <dgm:pt modelId="{ACC9771B-6C3A-4CD3-821B-E2AD433CC82C}" type="pres">
      <dgm:prSet presAssocID="{7F9E2AC9-2783-4C4E-8E9C-50640D4CA158}" presName="child" presStyleLbl="alignAccFollowNode1" presStyleIdx="14" presStyleCnt="15">
        <dgm:presLayoutVars>
          <dgm:chMax val="0"/>
          <dgm:bulletEnabled val="1"/>
        </dgm:presLayoutVars>
      </dgm:prSet>
      <dgm:spPr/>
    </dgm:pt>
  </dgm:ptLst>
  <dgm:cxnLst>
    <dgm:cxn modelId="{55D95003-23DE-4A0C-BC2A-3545CD602667}" srcId="{CAA88E24-3189-4B0E-848E-9291EECE762D}" destId="{CAC05E6A-F62F-457E-8F12-19DA88C4764A}" srcOrd="0" destOrd="0" parTransId="{AECD5C88-40C5-4FC7-97F8-EE514D457395}" sibTransId="{E6BEEBC3-D588-4F1B-BA1E-D9EBBAEEEEB6}"/>
    <dgm:cxn modelId="{DDDEF20C-160A-495C-B426-708868E02035}" type="presOf" srcId="{36BBE3CD-056F-4809-9597-BEC4B8F86CBE}" destId="{DB26663A-C88C-42FD-A6F7-C6C93E853292}" srcOrd="0" destOrd="0" presId="urn:microsoft.com/office/officeart/2005/8/layout/lProcess1"/>
    <dgm:cxn modelId="{9DAAD30F-019D-4EAF-91A7-DF61865DA1F6}" srcId="{580CF6FE-B958-41EB-B905-6A56D4F325A9}" destId="{00F613EC-417B-47BB-B938-28D46F58FF1C}" srcOrd="5" destOrd="0" parTransId="{9A24C121-C045-44C5-B6D1-752D43A6A916}" sibTransId="{8DEAA9C9-1636-4379-B61F-82B02F9EAEF0}"/>
    <dgm:cxn modelId="{40AF321B-2203-4FA5-9079-E27DC5F98889}" type="presOf" srcId="{23EE2896-B923-4DCE-B39D-83A8805CEAE5}" destId="{DD6CBC50-BE7E-4669-ABA0-A8895B11A0F3}" srcOrd="0" destOrd="0" presId="urn:microsoft.com/office/officeart/2005/8/layout/lProcess1"/>
    <dgm:cxn modelId="{C670A921-43B5-4AD6-A97F-79279FFA7D23}" type="presOf" srcId="{CAC05E6A-F62F-457E-8F12-19DA88C4764A}" destId="{0DE612E4-94A7-455C-865C-5A76D70A4955}" srcOrd="0" destOrd="0" presId="urn:microsoft.com/office/officeart/2005/8/layout/lProcess1"/>
    <dgm:cxn modelId="{6EBE2624-3796-4ED6-B440-B42C60B264A5}" srcId="{CAA88E24-3189-4B0E-848E-9291EECE762D}" destId="{8BB08D5A-4D65-49AF-9F11-5FFCCCB42983}" srcOrd="1" destOrd="0" parTransId="{93BA78BB-39F0-4859-A811-43AC59F7A6A1}" sibTransId="{2E82275A-FB24-4B27-B018-C57A7C051534}"/>
    <dgm:cxn modelId="{3CFC4824-511B-4CF7-9F26-3A1667D50C32}" type="presOf" srcId="{4516489C-D4B1-403D-BF4F-EF6F77DBF6FD}" destId="{209854CF-9CF8-4FAA-9827-CA7B46AEC412}" srcOrd="0" destOrd="0" presId="urn:microsoft.com/office/officeart/2005/8/layout/lProcess1"/>
    <dgm:cxn modelId="{92C57327-6383-451F-91F1-083B51694177}" type="presOf" srcId="{8BB08D5A-4D65-49AF-9F11-5FFCCCB42983}" destId="{15121789-9C1D-4CED-A7C9-E1B7DC38EF52}" srcOrd="0" destOrd="0" presId="urn:microsoft.com/office/officeart/2005/8/layout/lProcess1"/>
    <dgm:cxn modelId="{52DE8428-AA71-450E-8924-8E9405BA38B8}" type="presOf" srcId="{AECD5C88-40C5-4FC7-97F8-EE514D457395}" destId="{9DDF95EA-8175-48B0-876A-DD5A4AAD24B1}" srcOrd="0" destOrd="0" presId="urn:microsoft.com/office/officeart/2005/8/layout/lProcess1"/>
    <dgm:cxn modelId="{1EEFCE2F-97A4-4B3F-B7B2-049E12603B00}" srcId="{28D188F2-D201-40FE-81FA-E31521C3125A}" destId="{705FAC44-7102-4BBD-AF67-B9437636D767}" srcOrd="3" destOrd="0" parTransId="{AA03135B-C499-46E3-A606-0D4A6DDC7D00}" sibTransId="{7B9235C0-1FC6-4768-A676-CA6E304D58A7}"/>
    <dgm:cxn modelId="{89A01930-4E64-4F09-9DB8-BBBA554BE767}" srcId="{00F613EC-417B-47BB-B938-28D46F58FF1C}" destId="{7F9E2AC9-2783-4C4E-8E9C-50640D4CA158}" srcOrd="2" destOrd="0" parTransId="{38E96A69-1DC8-437F-8307-0E73D57D79E1}" sibTransId="{AFAB21FC-523C-47D5-9624-33CD7A7AC17B}"/>
    <dgm:cxn modelId="{58B22A30-801B-4E64-B3D9-405889ADAC12}" srcId="{580CF6FE-B958-41EB-B905-6A56D4F325A9}" destId="{9BC9E996-01EB-44AF-AAE9-B5A040E17D5A}" srcOrd="3" destOrd="0" parTransId="{D2BED88E-C067-4F5D-A276-E9E2B9B1E827}" sibTransId="{59D3A007-EF4C-4D82-A4BA-547AD2F89ABD}"/>
    <dgm:cxn modelId="{D2631437-1793-4899-A4F0-0F30CD9A2A2F}" type="presOf" srcId="{CE4A317B-4B2A-4277-A778-7CD1E928C175}" destId="{E2D45268-58C8-4696-8188-C3013D711220}" srcOrd="0" destOrd="0" presId="urn:microsoft.com/office/officeart/2005/8/layout/lProcess1"/>
    <dgm:cxn modelId="{A7D53138-432D-472A-BCDF-F5B141803902}" type="presOf" srcId="{218301CB-E318-45F8-B712-FAF894CC5278}" destId="{6EBA3F23-32BD-4AD0-AC39-5D5A7FC8B01F}" srcOrd="0" destOrd="0" presId="urn:microsoft.com/office/officeart/2005/8/layout/lProcess1"/>
    <dgm:cxn modelId="{C56DFC39-FE68-4621-967D-4DA1ADB7513E}" type="presOf" srcId="{111C42C0-9801-488D-9F96-E346BC8EF14D}" destId="{01A5769A-EFE1-48B6-9AAA-44FC0308E745}" srcOrd="0" destOrd="0" presId="urn:microsoft.com/office/officeart/2005/8/layout/lProcess1"/>
    <dgm:cxn modelId="{446C9F3D-E8B2-41B2-AAAF-638B42543092}" srcId="{00F613EC-417B-47BB-B938-28D46F58FF1C}" destId="{CE4A317B-4B2A-4277-A778-7CD1E928C175}" srcOrd="1" destOrd="0" parTransId="{2AAE9041-C917-47A2-9438-C556AF861074}" sibTransId="{765685BE-2E06-4247-8992-363DFC2BEE07}"/>
    <dgm:cxn modelId="{05F1AC3F-2A26-45FC-99CD-475BC616CC2C}" type="presOf" srcId="{00F613EC-417B-47BB-B938-28D46F58FF1C}" destId="{1CC58EF6-4232-4B5A-A932-5BAEB8398B7D}" srcOrd="0" destOrd="0" presId="urn:microsoft.com/office/officeart/2005/8/layout/lProcess1"/>
    <dgm:cxn modelId="{83BD8F5E-3288-475F-A92E-F19B569DE6D5}" type="presOf" srcId="{2E82275A-FB24-4B27-B018-C57A7C051534}" destId="{A26D9B70-7B9A-4CDF-98C8-BDAB90E4CB38}" srcOrd="0" destOrd="0" presId="urn:microsoft.com/office/officeart/2005/8/layout/lProcess1"/>
    <dgm:cxn modelId="{5B263443-5C4D-4D5C-B70A-778833A67CFF}" type="presOf" srcId="{4A851C3B-B9A2-45A1-8CBB-5FC60FDF593C}" destId="{CCAE9AE7-B2DD-48A5-A777-14829D1E6B6E}" srcOrd="0" destOrd="0" presId="urn:microsoft.com/office/officeart/2005/8/layout/lProcess1"/>
    <dgm:cxn modelId="{1AE97344-0CF5-4F4E-902A-4D87020628E9}" srcId="{28D188F2-D201-40FE-81FA-E31521C3125A}" destId="{D6458DD9-6CA3-4573-8654-1ACEA8906304}" srcOrd="1" destOrd="0" parTransId="{FCE90AC2-9D6A-4122-9B9A-262F61F6EF6E}" sibTransId="{840E84AB-0D0D-458F-B4D2-CB5D6630266E}"/>
    <dgm:cxn modelId="{35943D47-4B6B-430A-ADD5-D399F4A7ED63}" srcId="{580CF6FE-B958-41EB-B905-6A56D4F325A9}" destId="{4516489C-D4B1-403D-BF4F-EF6F77DBF6FD}" srcOrd="2" destOrd="0" parTransId="{BEE0A1F1-1ABE-4E9C-B835-D324EBFF68B9}" sibTransId="{C45A4AC6-F2A1-4DF0-B5A9-6FDC949E3A71}"/>
    <dgm:cxn modelId="{32DA9C67-91AD-46A1-8882-B06A5728E20E}" type="presOf" srcId="{8E448FD1-D0F8-4E33-9DD4-073AFF35D8A8}" destId="{8E252753-15D7-4301-950C-17844C08F713}" srcOrd="0" destOrd="0" presId="urn:microsoft.com/office/officeart/2005/8/layout/lProcess1"/>
    <dgm:cxn modelId="{4774CF47-336B-464B-AF54-CF233950220D}" type="presOf" srcId="{F696E9FD-3B9A-4DFE-A6E3-B3219FE13207}" destId="{F6DB97C7-65FE-4FD8-B5DB-D569611ADF3C}" srcOrd="0" destOrd="0" presId="urn:microsoft.com/office/officeart/2005/8/layout/lProcess1"/>
    <dgm:cxn modelId="{AA283448-9F41-4C6B-A388-9D08961DC757}" srcId="{4516489C-D4B1-403D-BF4F-EF6F77DBF6FD}" destId="{F696E9FD-3B9A-4DFE-A6E3-B3219FE13207}" srcOrd="0" destOrd="0" parTransId="{FCEE042A-336C-469B-BB48-B6EB5A72924B}" sibTransId="{B6D07019-D13F-45EA-B977-3454E32583E8}"/>
    <dgm:cxn modelId="{7F3D9E4C-7559-40E2-B4E8-4019E6B85194}" type="presOf" srcId="{7B9235C0-1FC6-4768-A676-CA6E304D58A7}" destId="{D3E9FF49-D58C-4763-BB99-D0AE6E050447}" srcOrd="0" destOrd="0" presId="urn:microsoft.com/office/officeart/2005/8/layout/lProcess1"/>
    <dgm:cxn modelId="{50F1044D-60CB-4A06-882C-7D406D9808B0}" srcId="{28D188F2-D201-40FE-81FA-E31521C3125A}" destId="{01BBF5F6-12FE-49F8-A0AE-4D70CC85669D}" srcOrd="0" destOrd="0" parTransId="{7BC1D20E-F9BF-47D7-8A30-76E369911A52}" sibTransId="{5BFB9EF8-8CB9-4761-8981-C554A11E2439}"/>
    <dgm:cxn modelId="{DF3EC74D-1A6F-4B48-9829-88E9BCB1F012}" type="presOf" srcId="{D6458DD9-6CA3-4573-8654-1ACEA8906304}" destId="{93AAF85D-5CD1-418A-AD57-41B9D8683742}" srcOrd="0" destOrd="0" presId="urn:microsoft.com/office/officeart/2005/8/layout/lProcess1"/>
    <dgm:cxn modelId="{DC074E51-70D1-4FF9-B199-CBFD00DD9A4C}" srcId="{28D188F2-D201-40FE-81FA-E31521C3125A}" destId="{36BBE3CD-056F-4809-9597-BEC4B8F86CBE}" srcOrd="4" destOrd="0" parTransId="{987CC39C-710A-4F90-B516-4E1FE959E3AC}" sibTransId="{B75FD479-431E-454D-8EBD-95F7BB4CB325}"/>
    <dgm:cxn modelId="{DABD4952-0290-49E2-94E5-E9BA0DD1A1C8}" type="presOf" srcId="{765685BE-2E06-4247-8992-363DFC2BEE07}" destId="{8A87C17A-C67C-4079-BE9C-404E87DFD987}" srcOrd="0" destOrd="0" presId="urn:microsoft.com/office/officeart/2005/8/layout/lProcess1"/>
    <dgm:cxn modelId="{36BA0E53-A432-44F2-8524-C62FEB5BC226}" srcId="{9BC9E996-01EB-44AF-AAE9-B5A040E17D5A}" destId="{B85F58C0-A18C-4B17-A369-7BD3CF4E208D}" srcOrd="0" destOrd="0" parTransId="{23EE2896-B923-4DCE-B39D-83A8805CEAE5}" sibTransId="{97EBB5BE-2E1C-4193-95CD-C9A415D9595F}"/>
    <dgm:cxn modelId="{FA611E53-A85E-40E8-806E-5D59F4B5296F}" srcId="{4516489C-D4B1-403D-BF4F-EF6F77DBF6FD}" destId="{111C42C0-9801-488D-9F96-E346BC8EF14D}" srcOrd="1" destOrd="0" parTransId="{E83CDEEE-10C0-44CA-A09F-3EFD58A3483B}" sibTransId="{083FB5F0-EF9D-4541-9DB3-EAA0EBCDD0B0}"/>
    <dgm:cxn modelId="{F520B974-CBC0-419A-83B8-7996AF60F89B}" srcId="{00F613EC-417B-47BB-B938-28D46F58FF1C}" destId="{8E448FD1-D0F8-4E33-9DD4-073AFF35D8A8}" srcOrd="0" destOrd="0" parTransId="{1CCE3611-7E24-468B-B04B-4A8D725BE98A}" sibTransId="{D54C2420-ECBD-4E9B-A7B1-BE1A44CD9601}"/>
    <dgm:cxn modelId="{F38DFD7D-710A-4B7E-876E-91CD49699B24}" type="presOf" srcId="{B6D07019-D13F-45EA-B977-3454E32583E8}" destId="{A1E989F6-240D-4640-A94F-F51F6467FE3E}" srcOrd="0" destOrd="0" presId="urn:microsoft.com/office/officeart/2005/8/layout/lProcess1"/>
    <dgm:cxn modelId="{9F3DBC87-D449-4D4C-A9A3-6904127DBFC9}" type="presOf" srcId="{FCEE042A-336C-469B-BB48-B6EB5A72924B}" destId="{55B3EB45-789E-47E6-A81D-80138596FB76}" srcOrd="0" destOrd="0" presId="urn:microsoft.com/office/officeart/2005/8/layout/lProcess1"/>
    <dgm:cxn modelId="{B7EC7B8F-3596-446C-B238-A58FFCD8E9B4}" type="presOf" srcId="{705FAC44-7102-4BBD-AF67-B9437636D767}" destId="{CD221963-7DDC-4B13-9A73-694193B5B9EF}" srcOrd="0" destOrd="0" presId="urn:microsoft.com/office/officeart/2005/8/layout/lProcess1"/>
    <dgm:cxn modelId="{63572799-1B75-4A14-8DBE-CD9FF8C4A4AB}" type="presOf" srcId="{CAA88E24-3189-4B0E-848E-9291EECE762D}" destId="{99431BF8-4D10-41EA-AAF6-4DE020D6AE75}" srcOrd="0" destOrd="0" presId="urn:microsoft.com/office/officeart/2005/8/layout/lProcess1"/>
    <dgm:cxn modelId="{8BA5C09C-CDE0-4E64-8B20-0F598023923A}" type="presOf" srcId="{9BC9E996-01EB-44AF-AAE9-B5A040E17D5A}" destId="{EFA5D6CC-469D-4918-A925-56E1BC086A30}" srcOrd="0" destOrd="0" presId="urn:microsoft.com/office/officeart/2005/8/layout/lProcess1"/>
    <dgm:cxn modelId="{B1A2B3A5-C828-4D24-BFB6-78C067640739}" type="presOf" srcId="{840E84AB-0D0D-458F-B4D2-CB5D6630266E}" destId="{30284D08-D57B-4169-8BEF-86E70D44E4CD}" srcOrd="0" destOrd="0" presId="urn:microsoft.com/office/officeart/2005/8/layout/lProcess1"/>
    <dgm:cxn modelId="{67A89FA8-B35E-4C7F-856C-048F01DAEA8E}" srcId="{580CF6FE-B958-41EB-B905-6A56D4F325A9}" destId="{4A851C3B-B9A2-45A1-8CBB-5FC60FDF593C}" srcOrd="1" destOrd="0" parTransId="{DE81BBEA-D548-45C7-AB4F-140EFE8C89E7}" sibTransId="{CED83E4F-F5FB-4F6B-9240-78E9F235EC00}"/>
    <dgm:cxn modelId="{C977CAAA-8E46-4A53-AA4D-34A8989E5A0C}" type="presOf" srcId="{C0256AA8-4997-4E5A-A717-F8221A81797A}" destId="{2C874304-3DAB-4A59-BE9C-813D8062FA2C}" srcOrd="0" destOrd="0" presId="urn:microsoft.com/office/officeart/2005/8/layout/lProcess1"/>
    <dgm:cxn modelId="{B01EB1B8-A84A-4DA2-A308-3163BEC171C3}" type="presOf" srcId="{04576D57-57EE-4348-9347-B1AA3E927817}" destId="{F8483494-8CC6-476E-B904-6DCFBD5394AF}" srcOrd="0" destOrd="0" presId="urn:microsoft.com/office/officeart/2005/8/layout/lProcess1"/>
    <dgm:cxn modelId="{B3CD18BC-5D8F-42A4-B40D-F0B997616315}" type="presOf" srcId="{C3C5662C-37A4-455E-8D65-FE3D62C17CF5}" destId="{70ABF21E-E827-4E04-A356-CA6407B97A62}" srcOrd="0" destOrd="0" presId="urn:microsoft.com/office/officeart/2005/8/layout/lProcess1"/>
    <dgm:cxn modelId="{A8DA15BE-2F47-4BD3-9E78-CFDA4776B1B7}" srcId="{28D188F2-D201-40FE-81FA-E31521C3125A}" destId="{C0256AA8-4997-4E5A-A717-F8221A81797A}" srcOrd="2" destOrd="0" parTransId="{F65A22B4-F29A-43D6-BAC7-78929B65D7E0}" sibTransId="{CE58AA54-B818-430F-89C2-C6352DD61CE1}"/>
    <dgm:cxn modelId="{3FF965BE-DBCD-458B-BA22-852ED745B196}" srcId="{4A851C3B-B9A2-45A1-8CBB-5FC60FDF593C}" destId="{218301CB-E318-45F8-B712-FAF894CC5278}" srcOrd="0" destOrd="0" parTransId="{C3C5662C-37A4-455E-8D65-FE3D62C17CF5}" sibTransId="{968AD83F-D813-4EDD-9432-29E7D48B1DA2}"/>
    <dgm:cxn modelId="{E89542C2-BC1E-4553-84C9-E1C2F00B67A0}" type="presOf" srcId="{7F9E2AC9-2783-4C4E-8E9C-50640D4CA158}" destId="{ACC9771B-6C3A-4CD3-821B-E2AD433CC82C}" srcOrd="0" destOrd="0" presId="urn:microsoft.com/office/officeart/2005/8/layout/lProcess1"/>
    <dgm:cxn modelId="{C0D507C3-831A-44E8-B55F-C22FBB9A0806}" srcId="{CAA88E24-3189-4B0E-848E-9291EECE762D}" destId="{04576D57-57EE-4348-9347-B1AA3E927817}" srcOrd="2" destOrd="0" parTransId="{816129FB-A050-41D2-977A-ED79DBC48C68}" sibTransId="{855C2004-50DC-45AA-B25B-9DFB0C28315D}"/>
    <dgm:cxn modelId="{05B924C9-2433-4D6C-A4DE-C846898300EB}" type="presOf" srcId="{B85F58C0-A18C-4B17-A369-7BD3CF4E208D}" destId="{EAC0CC91-3BAB-44DD-924B-2D1CFB657853}" srcOrd="0" destOrd="0" presId="urn:microsoft.com/office/officeart/2005/8/layout/lProcess1"/>
    <dgm:cxn modelId="{C9C9A6CC-5F57-4FF6-9EA5-4EAB8E073662}" type="presOf" srcId="{CE58AA54-B818-430F-89C2-C6352DD61CE1}" destId="{439DF194-9F59-4B26-8A03-2AA13978C55A}" srcOrd="0" destOrd="0" presId="urn:microsoft.com/office/officeart/2005/8/layout/lProcess1"/>
    <dgm:cxn modelId="{5A380ED6-C272-48E8-A214-DFE073C41099}" srcId="{580CF6FE-B958-41EB-B905-6A56D4F325A9}" destId="{28D188F2-D201-40FE-81FA-E31521C3125A}" srcOrd="4" destOrd="0" parTransId="{5F59CBFE-55FC-416F-876C-830986746F1C}" sibTransId="{4F5DB1BB-468A-48C5-A418-D419E9CFDC1B}"/>
    <dgm:cxn modelId="{96511DDF-E0DE-487F-87B8-7F405E0DF40B}" type="presOf" srcId="{580CF6FE-B958-41EB-B905-6A56D4F325A9}" destId="{42BCB562-11FC-4767-8879-6BBFB967668E}" srcOrd="0" destOrd="0" presId="urn:microsoft.com/office/officeart/2005/8/layout/lProcess1"/>
    <dgm:cxn modelId="{77EF4BE0-0022-4007-A370-45C898F6E52B}" type="presOf" srcId="{D54C2420-ECBD-4E9B-A7B1-BE1A44CD9601}" destId="{6254B948-B168-4185-9027-EAC585958415}" srcOrd="0" destOrd="0" presId="urn:microsoft.com/office/officeart/2005/8/layout/lProcess1"/>
    <dgm:cxn modelId="{CC867EE0-4309-4199-A35C-2F2F483EDBDB}" type="presOf" srcId="{5BFB9EF8-8CB9-4761-8981-C554A11E2439}" destId="{D9C21A8F-92B3-4506-A0B6-405134BDAE85}" srcOrd="0" destOrd="0" presId="urn:microsoft.com/office/officeart/2005/8/layout/lProcess1"/>
    <dgm:cxn modelId="{DC3A37E4-4F02-43EE-94DD-BB8CA1E5D584}" type="presOf" srcId="{1CCE3611-7E24-468B-B04B-4A8D725BE98A}" destId="{E2D30D6A-787D-4ED5-942C-79DBFDFA996E}" srcOrd="0" destOrd="0" presId="urn:microsoft.com/office/officeart/2005/8/layout/lProcess1"/>
    <dgm:cxn modelId="{9C5287E4-CEFC-4607-AC96-5091D12F3C66}" type="presOf" srcId="{E6BEEBC3-D588-4F1B-BA1E-D9EBBAEEEEB6}" destId="{E2CD3CBD-A06C-490D-B0DC-075CC49B6EEE}" srcOrd="0" destOrd="0" presId="urn:microsoft.com/office/officeart/2005/8/layout/lProcess1"/>
    <dgm:cxn modelId="{8F8547E5-CD5D-420F-B421-60227652F9B5}" type="presOf" srcId="{01BBF5F6-12FE-49F8-A0AE-4D70CC85669D}" destId="{65B8671F-D74E-42CE-BEA7-40F1ED626DC2}" srcOrd="0" destOrd="0" presId="urn:microsoft.com/office/officeart/2005/8/layout/lProcess1"/>
    <dgm:cxn modelId="{3BA042F4-BBDF-4F10-B7C1-451073271452}" type="presOf" srcId="{28D188F2-D201-40FE-81FA-E31521C3125A}" destId="{14C261CD-AB7D-4D33-AEF9-0AD501C9ED93}" srcOrd="0" destOrd="0" presId="urn:microsoft.com/office/officeart/2005/8/layout/lProcess1"/>
    <dgm:cxn modelId="{4B3ACFF7-7A77-4E8F-B194-393581880389}" type="presOf" srcId="{7BC1D20E-F9BF-47D7-8A30-76E369911A52}" destId="{0A291F96-5112-452D-A256-77A7CCF20AF6}" srcOrd="0" destOrd="0" presId="urn:microsoft.com/office/officeart/2005/8/layout/lProcess1"/>
    <dgm:cxn modelId="{9C47ABFF-05CB-49F8-A056-851A57CEB235}" srcId="{580CF6FE-B958-41EB-B905-6A56D4F325A9}" destId="{CAA88E24-3189-4B0E-848E-9291EECE762D}" srcOrd="0" destOrd="0" parTransId="{AD499165-C341-4CC9-80B2-4E32DFF12586}" sibTransId="{53C6F1C2-227E-498D-8E3B-2FD7F8DF98C2}"/>
    <dgm:cxn modelId="{0AA7DC2F-9DAB-4F05-824D-865E45E2A52A}" type="presParOf" srcId="{42BCB562-11FC-4767-8879-6BBFB967668E}" destId="{D8354136-2428-407E-BD5A-D1ED875F3832}" srcOrd="0" destOrd="0" presId="urn:microsoft.com/office/officeart/2005/8/layout/lProcess1"/>
    <dgm:cxn modelId="{23F2A337-DD4D-4954-8A7C-1A552574933E}" type="presParOf" srcId="{D8354136-2428-407E-BD5A-D1ED875F3832}" destId="{99431BF8-4D10-41EA-AAF6-4DE020D6AE75}" srcOrd="0" destOrd="0" presId="urn:microsoft.com/office/officeart/2005/8/layout/lProcess1"/>
    <dgm:cxn modelId="{99D93BB5-7164-4073-90B2-056FD5160CCA}" type="presParOf" srcId="{D8354136-2428-407E-BD5A-D1ED875F3832}" destId="{9DDF95EA-8175-48B0-876A-DD5A4AAD24B1}" srcOrd="1" destOrd="0" presId="urn:microsoft.com/office/officeart/2005/8/layout/lProcess1"/>
    <dgm:cxn modelId="{8B7D3787-C3F9-4DE1-AB61-DB72C060ED58}" type="presParOf" srcId="{D8354136-2428-407E-BD5A-D1ED875F3832}" destId="{0DE612E4-94A7-455C-865C-5A76D70A4955}" srcOrd="2" destOrd="0" presId="urn:microsoft.com/office/officeart/2005/8/layout/lProcess1"/>
    <dgm:cxn modelId="{A817A820-5E49-42F2-B199-EAE3A68BD13E}" type="presParOf" srcId="{D8354136-2428-407E-BD5A-D1ED875F3832}" destId="{E2CD3CBD-A06C-490D-B0DC-075CC49B6EEE}" srcOrd="3" destOrd="0" presId="urn:microsoft.com/office/officeart/2005/8/layout/lProcess1"/>
    <dgm:cxn modelId="{E7D045F3-A7A9-4B55-9FC8-6BC1E13E87B0}" type="presParOf" srcId="{D8354136-2428-407E-BD5A-D1ED875F3832}" destId="{15121789-9C1D-4CED-A7C9-E1B7DC38EF52}" srcOrd="4" destOrd="0" presId="urn:microsoft.com/office/officeart/2005/8/layout/lProcess1"/>
    <dgm:cxn modelId="{877DF8B9-32DF-4FEF-B738-E02C2A18A702}" type="presParOf" srcId="{D8354136-2428-407E-BD5A-D1ED875F3832}" destId="{A26D9B70-7B9A-4CDF-98C8-BDAB90E4CB38}" srcOrd="5" destOrd="0" presId="urn:microsoft.com/office/officeart/2005/8/layout/lProcess1"/>
    <dgm:cxn modelId="{D7CF44D6-A2B4-48DC-A96A-54397A34D421}" type="presParOf" srcId="{D8354136-2428-407E-BD5A-D1ED875F3832}" destId="{F8483494-8CC6-476E-B904-6DCFBD5394AF}" srcOrd="6" destOrd="0" presId="urn:microsoft.com/office/officeart/2005/8/layout/lProcess1"/>
    <dgm:cxn modelId="{BFEBC5DA-E486-4C6F-8314-AE49890F69D3}" type="presParOf" srcId="{42BCB562-11FC-4767-8879-6BBFB967668E}" destId="{CCC65111-68BA-4915-A765-B64D27BD29A8}" srcOrd="1" destOrd="0" presId="urn:microsoft.com/office/officeart/2005/8/layout/lProcess1"/>
    <dgm:cxn modelId="{372F6CE0-957B-44AB-A710-AA0576814A3A}" type="presParOf" srcId="{42BCB562-11FC-4767-8879-6BBFB967668E}" destId="{0321A6D9-A902-4AFC-934A-F20148189CF2}" srcOrd="2" destOrd="0" presId="urn:microsoft.com/office/officeart/2005/8/layout/lProcess1"/>
    <dgm:cxn modelId="{A0ABFCD0-52A5-4EC0-B23A-64629513A2E7}" type="presParOf" srcId="{0321A6D9-A902-4AFC-934A-F20148189CF2}" destId="{CCAE9AE7-B2DD-48A5-A777-14829D1E6B6E}" srcOrd="0" destOrd="0" presId="urn:microsoft.com/office/officeart/2005/8/layout/lProcess1"/>
    <dgm:cxn modelId="{36135309-2867-4EC6-AE54-FBB37835FAD0}" type="presParOf" srcId="{0321A6D9-A902-4AFC-934A-F20148189CF2}" destId="{70ABF21E-E827-4E04-A356-CA6407B97A62}" srcOrd="1" destOrd="0" presId="urn:microsoft.com/office/officeart/2005/8/layout/lProcess1"/>
    <dgm:cxn modelId="{02747707-FDD1-4408-9764-964D1220B463}" type="presParOf" srcId="{0321A6D9-A902-4AFC-934A-F20148189CF2}" destId="{6EBA3F23-32BD-4AD0-AC39-5D5A7FC8B01F}" srcOrd="2" destOrd="0" presId="urn:microsoft.com/office/officeart/2005/8/layout/lProcess1"/>
    <dgm:cxn modelId="{97F9F268-A6DD-4587-B191-74CCF7D9C2F3}" type="presParOf" srcId="{42BCB562-11FC-4767-8879-6BBFB967668E}" destId="{5B9266E3-2C87-4463-AB2B-B7E5E7C5F1BA}" srcOrd="3" destOrd="0" presId="urn:microsoft.com/office/officeart/2005/8/layout/lProcess1"/>
    <dgm:cxn modelId="{7C27673B-C36E-4EA5-A598-DE4A7453743C}" type="presParOf" srcId="{42BCB562-11FC-4767-8879-6BBFB967668E}" destId="{C79FF47F-63BF-4999-AFD3-51F09344320B}" srcOrd="4" destOrd="0" presId="urn:microsoft.com/office/officeart/2005/8/layout/lProcess1"/>
    <dgm:cxn modelId="{ADD66E0C-BD1A-49E2-A8BC-C24DCAAF6678}" type="presParOf" srcId="{C79FF47F-63BF-4999-AFD3-51F09344320B}" destId="{209854CF-9CF8-4FAA-9827-CA7B46AEC412}" srcOrd="0" destOrd="0" presId="urn:microsoft.com/office/officeart/2005/8/layout/lProcess1"/>
    <dgm:cxn modelId="{129900E7-ACA1-4326-A6D9-2A0670AD8A2C}" type="presParOf" srcId="{C79FF47F-63BF-4999-AFD3-51F09344320B}" destId="{55B3EB45-789E-47E6-A81D-80138596FB76}" srcOrd="1" destOrd="0" presId="urn:microsoft.com/office/officeart/2005/8/layout/lProcess1"/>
    <dgm:cxn modelId="{3CE0A2E4-1A7A-4053-8EE8-B6809C6FB473}" type="presParOf" srcId="{C79FF47F-63BF-4999-AFD3-51F09344320B}" destId="{F6DB97C7-65FE-4FD8-B5DB-D569611ADF3C}" srcOrd="2" destOrd="0" presId="urn:microsoft.com/office/officeart/2005/8/layout/lProcess1"/>
    <dgm:cxn modelId="{44DF1F8B-0927-4FCD-8184-D01A2684F33B}" type="presParOf" srcId="{C79FF47F-63BF-4999-AFD3-51F09344320B}" destId="{A1E989F6-240D-4640-A94F-F51F6467FE3E}" srcOrd="3" destOrd="0" presId="urn:microsoft.com/office/officeart/2005/8/layout/lProcess1"/>
    <dgm:cxn modelId="{0E05CBFD-B382-4E7F-8C5A-357D9C3CF185}" type="presParOf" srcId="{C79FF47F-63BF-4999-AFD3-51F09344320B}" destId="{01A5769A-EFE1-48B6-9AAA-44FC0308E745}" srcOrd="4" destOrd="0" presId="urn:microsoft.com/office/officeart/2005/8/layout/lProcess1"/>
    <dgm:cxn modelId="{85A3697F-A185-4B34-95AC-974AF8706657}" type="presParOf" srcId="{42BCB562-11FC-4767-8879-6BBFB967668E}" destId="{EA59DA6E-9291-46E5-BD31-4CF3EC736370}" srcOrd="5" destOrd="0" presId="urn:microsoft.com/office/officeart/2005/8/layout/lProcess1"/>
    <dgm:cxn modelId="{A8809C32-3DA3-4FFC-8D8F-222B138B4815}" type="presParOf" srcId="{42BCB562-11FC-4767-8879-6BBFB967668E}" destId="{B1776C7F-4890-44A0-9812-378734849775}" srcOrd="6" destOrd="0" presId="urn:microsoft.com/office/officeart/2005/8/layout/lProcess1"/>
    <dgm:cxn modelId="{17C645ED-BE51-41A4-BEB1-4D2FFB2A0E3A}" type="presParOf" srcId="{B1776C7F-4890-44A0-9812-378734849775}" destId="{EFA5D6CC-469D-4918-A925-56E1BC086A30}" srcOrd="0" destOrd="0" presId="urn:microsoft.com/office/officeart/2005/8/layout/lProcess1"/>
    <dgm:cxn modelId="{6460DFFF-1478-43F4-855D-217F9423630C}" type="presParOf" srcId="{B1776C7F-4890-44A0-9812-378734849775}" destId="{DD6CBC50-BE7E-4669-ABA0-A8895B11A0F3}" srcOrd="1" destOrd="0" presId="urn:microsoft.com/office/officeart/2005/8/layout/lProcess1"/>
    <dgm:cxn modelId="{088B846A-8838-4DB3-ACF4-77177DFA0E11}" type="presParOf" srcId="{B1776C7F-4890-44A0-9812-378734849775}" destId="{EAC0CC91-3BAB-44DD-924B-2D1CFB657853}" srcOrd="2" destOrd="0" presId="urn:microsoft.com/office/officeart/2005/8/layout/lProcess1"/>
    <dgm:cxn modelId="{1B2748AB-286A-4519-9499-6876B2F41F7B}" type="presParOf" srcId="{42BCB562-11FC-4767-8879-6BBFB967668E}" destId="{69DDB49A-991E-430D-8B70-10178A70DD37}" srcOrd="7" destOrd="0" presId="urn:microsoft.com/office/officeart/2005/8/layout/lProcess1"/>
    <dgm:cxn modelId="{B676BC72-9464-4341-9FA9-ED25E84704A5}" type="presParOf" srcId="{42BCB562-11FC-4767-8879-6BBFB967668E}" destId="{BD3AAD1E-67E5-48CF-AAED-5707C8B23742}" srcOrd="8" destOrd="0" presId="urn:microsoft.com/office/officeart/2005/8/layout/lProcess1"/>
    <dgm:cxn modelId="{51F0ADBA-18BC-4498-9FE5-BA47950DE362}" type="presParOf" srcId="{BD3AAD1E-67E5-48CF-AAED-5707C8B23742}" destId="{14C261CD-AB7D-4D33-AEF9-0AD501C9ED93}" srcOrd="0" destOrd="0" presId="urn:microsoft.com/office/officeart/2005/8/layout/lProcess1"/>
    <dgm:cxn modelId="{8779DF83-0460-4B8B-A664-90A87D2085EF}" type="presParOf" srcId="{BD3AAD1E-67E5-48CF-AAED-5707C8B23742}" destId="{0A291F96-5112-452D-A256-77A7CCF20AF6}" srcOrd="1" destOrd="0" presId="urn:microsoft.com/office/officeart/2005/8/layout/lProcess1"/>
    <dgm:cxn modelId="{ECF7D87C-DEF8-4842-B696-5871CB46143B}" type="presParOf" srcId="{BD3AAD1E-67E5-48CF-AAED-5707C8B23742}" destId="{65B8671F-D74E-42CE-BEA7-40F1ED626DC2}" srcOrd="2" destOrd="0" presId="urn:microsoft.com/office/officeart/2005/8/layout/lProcess1"/>
    <dgm:cxn modelId="{C98D1601-55F1-4B12-8D9E-2E7DCC25780B}" type="presParOf" srcId="{BD3AAD1E-67E5-48CF-AAED-5707C8B23742}" destId="{D9C21A8F-92B3-4506-A0B6-405134BDAE85}" srcOrd="3" destOrd="0" presId="urn:microsoft.com/office/officeart/2005/8/layout/lProcess1"/>
    <dgm:cxn modelId="{5B1B7126-38DC-41A6-A2B1-F5010BD46F80}" type="presParOf" srcId="{BD3AAD1E-67E5-48CF-AAED-5707C8B23742}" destId="{93AAF85D-5CD1-418A-AD57-41B9D8683742}" srcOrd="4" destOrd="0" presId="urn:microsoft.com/office/officeart/2005/8/layout/lProcess1"/>
    <dgm:cxn modelId="{A08D19D9-A645-4021-B5CA-8D6C31C3269A}" type="presParOf" srcId="{BD3AAD1E-67E5-48CF-AAED-5707C8B23742}" destId="{30284D08-D57B-4169-8BEF-86E70D44E4CD}" srcOrd="5" destOrd="0" presId="urn:microsoft.com/office/officeart/2005/8/layout/lProcess1"/>
    <dgm:cxn modelId="{CA3D8B39-BB23-48C4-89A1-5DDAC15F8BD3}" type="presParOf" srcId="{BD3AAD1E-67E5-48CF-AAED-5707C8B23742}" destId="{2C874304-3DAB-4A59-BE9C-813D8062FA2C}" srcOrd="6" destOrd="0" presId="urn:microsoft.com/office/officeart/2005/8/layout/lProcess1"/>
    <dgm:cxn modelId="{9A0EE59B-3B69-44C2-9E14-4ACD922FA675}" type="presParOf" srcId="{BD3AAD1E-67E5-48CF-AAED-5707C8B23742}" destId="{439DF194-9F59-4B26-8A03-2AA13978C55A}" srcOrd="7" destOrd="0" presId="urn:microsoft.com/office/officeart/2005/8/layout/lProcess1"/>
    <dgm:cxn modelId="{D99AB8B4-93C8-4BA7-B6B6-EDE1803E509F}" type="presParOf" srcId="{BD3AAD1E-67E5-48CF-AAED-5707C8B23742}" destId="{CD221963-7DDC-4B13-9A73-694193B5B9EF}" srcOrd="8" destOrd="0" presId="urn:microsoft.com/office/officeart/2005/8/layout/lProcess1"/>
    <dgm:cxn modelId="{D443CFE0-130B-4CB0-A01F-E4FBDFDB1A4A}" type="presParOf" srcId="{BD3AAD1E-67E5-48CF-AAED-5707C8B23742}" destId="{D3E9FF49-D58C-4763-BB99-D0AE6E050447}" srcOrd="9" destOrd="0" presId="urn:microsoft.com/office/officeart/2005/8/layout/lProcess1"/>
    <dgm:cxn modelId="{869F4D0A-28FA-4135-B180-49EE52728D46}" type="presParOf" srcId="{BD3AAD1E-67E5-48CF-AAED-5707C8B23742}" destId="{DB26663A-C88C-42FD-A6F7-C6C93E853292}" srcOrd="10" destOrd="0" presId="urn:microsoft.com/office/officeart/2005/8/layout/lProcess1"/>
    <dgm:cxn modelId="{1FF5BF70-3DF9-4A75-8429-425DC46AD48D}" type="presParOf" srcId="{42BCB562-11FC-4767-8879-6BBFB967668E}" destId="{E1A97B39-2A71-4238-8100-4305FC77ABA4}" srcOrd="9" destOrd="0" presId="urn:microsoft.com/office/officeart/2005/8/layout/lProcess1"/>
    <dgm:cxn modelId="{7E76CC9C-1392-4119-985D-7FF2280614D3}" type="presParOf" srcId="{42BCB562-11FC-4767-8879-6BBFB967668E}" destId="{DB73812C-13F1-4D80-AB67-32692F0C8496}" srcOrd="10" destOrd="0" presId="urn:microsoft.com/office/officeart/2005/8/layout/lProcess1"/>
    <dgm:cxn modelId="{CBB83026-88AE-498B-8730-7214519FAC0B}" type="presParOf" srcId="{DB73812C-13F1-4D80-AB67-32692F0C8496}" destId="{1CC58EF6-4232-4B5A-A932-5BAEB8398B7D}" srcOrd="0" destOrd="0" presId="urn:microsoft.com/office/officeart/2005/8/layout/lProcess1"/>
    <dgm:cxn modelId="{711AC6A1-03B6-41A0-9CDC-7FB21A96FC05}" type="presParOf" srcId="{DB73812C-13F1-4D80-AB67-32692F0C8496}" destId="{E2D30D6A-787D-4ED5-942C-79DBFDFA996E}" srcOrd="1" destOrd="0" presId="urn:microsoft.com/office/officeart/2005/8/layout/lProcess1"/>
    <dgm:cxn modelId="{AC71D4BD-DE66-4FDD-818E-9B935514E990}" type="presParOf" srcId="{DB73812C-13F1-4D80-AB67-32692F0C8496}" destId="{8E252753-15D7-4301-950C-17844C08F713}" srcOrd="2" destOrd="0" presId="urn:microsoft.com/office/officeart/2005/8/layout/lProcess1"/>
    <dgm:cxn modelId="{701BD29A-316E-43A9-AE7B-76FD69F171BC}" type="presParOf" srcId="{DB73812C-13F1-4D80-AB67-32692F0C8496}" destId="{6254B948-B168-4185-9027-EAC585958415}" srcOrd="3" destOrd="0" presId="urn:microsoft.com/office/officeart/2005/8/layout/lProcess1"/>
    <dgm:cxn modelId="{DBED67D0-4A2D-487B-A748-3A0B5EFF8EB7}" type="presParOf" srcId="{DB73812C-13F1-4D80-AB67-32692F0C8496}" destId="{E2D45268-58C8-4696-8188-C3013D711220}" srcOrd="4" destOrd="0" presId="urn:microsoft.com/office/officeart/2005/8/layout/lProcess1"/>
    <dgm:cxn modelId="{65D46E31-9726-477A-B75B-719BCD7B90BF}" type="presParOf" srcId="{DB73812C-13F1-4D80-AB67-32692F0C8496}" destId="{8A87C17A-C67C-4079-BE9C-404E87DFD987}" srcOrd="5" destOrd="0" presId="urn:microsoft.com/office/officeart/2005/8/layout/lProcess1"/>
    <dgm:cxn modelId="{EF1988B0-0840-415D-984E-3D60202EBD2D}" type="presParOf" srcId="{DB73812C-13F1-4D80-AB67-32692F0C8496}" destId="{ACC9771B-6C3A-4CD3-821B-E2AD433CC82C}" srcOrd="6" destOrd="0" presId="urn:microsoft.com/office/officeart/2005/8/layout/lProcess1"/>
  </dgm:cxnLst>
  <dgm:bg>
    <a:solidFill>
      <a:schemeClr val="tx2">
        <a:lumMod val="20000"/>
        <a:lumOff val="80000"/>
      </a:schemeClr>
    </a:solidFill>
  </dgm:bg>
  <dgm:whole>
    <a:ln w="9525" cap="flat" cmpd="sng" algn="ctr">
      <a:solidFill>
        <a:schemeClr val="bg2"/>
      </a:solid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5CC8A0-DA09-428F-A171-A65D7C673F0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965B797-0C39-4813-B835-282215F35D03}">
      <dgm:prSet/>
      <dgm:spPr/>
      <dgm:t>
        <a:bodyPr lIns="6350" rIns="6350"/>
        <a:lstStyle/>
        <a:p>
          <a:r>
            <a:rPr lang="en-GB"/>
            <a:t>Motorway Project</a:t>
          </a:r>
        </a:p>
      </dgm:t>
      <dgm:extLst>
        <a:ext uri="{E40237B7-FDA0-4F09-8148-C483321AD2D9}">
          <dgm14:cNvPr xmlns:dgm14="http://schemas.microsoft.com/office/drawing/2010/diagram" id="0" name="" descr="RE2913B82F-7064--CED-2102-63FD9B240DCC"/>
        </a:ext>
      </dgm:extLst>
    </dgm:pt>
    <dgm:pt modelId="{E3EC195D-AE0B-47DF-AC96-63C44D5A7BA4}" type="parTrans" cxnId="{806F8323-182D-4C75-B2F3-FBABF16C6B7A}">
      <dgm:prSet/>
      <dgm:spPr/>
      <dgm:t>
        <a:bodyPr/>
        <a:lstStyle/>
        <a:p>
          <a:endParaRPr lang="en-GB"/>
        </a:p>
      </dgm:t>
    </dgm:pt>
    <dgm:pt modelId="{D737E019-A61D-4249-AF48-7CD0BF9F8ED6}" type="sibTrans" cxnId="{806F8323-182D-4C75-B2F3-FBABF16C6B7A}">
      <dgm:prSet/>
      <dgm:spPr/>
      <dgm:t>
        <a:bodyPr/>
        <a:lstStyle/>
        <a:p>
          <a:endParaRPr lang="en-GB"/>
        </a:p>
      </dgm:t>
    </dgm:pt>
    <dgm:pt modelId="{03232D4A-EDA7-40C3-8227-6DCF5DD4823A}">
      <dgm:prSet/>
      <dgm:spPr/>
      <dgm:t>
        <a:bodyPr/>
        <a:lstStyle/>
        <a:p>
          <a:r>
            <a:rPr lang="en-GB"/>
            <a:t>Financial sheets</a:t>
          </a:r>
        </a:p>
      </dgm:t>
      <dgm:extLst>
        <a:ext uri="{E40237B7-FDA0-4F09-8148-C483321AD2D9}">
          <dgm14:cNvPr xmlns:dgm14="http://schemas.microsoft.com/office/drawing/2010/diagram" id="0" name="" descr="RE578C9335-9586--908-3FEF-D6CF42B05B11"/>
        </a:ext>
      </dgm:extLst>
    </dgm:pt>
    <dgm:pt modelId="{7FE9AB79-10BF-4771-A27A-8DDBB576EE3A}" type="parTrans" cxnId="{A4BF3277-3A08-40EE-902C-C48C57D71EA7}">
      <dgm:prSet/>
      <dgm:spPr/>
      <dgm:t>
        <a:bodyPr/>
        <a:lstStyle/>
        <a:p>
          <a:endParaRPr lang="en-GB"/>
        </a:p>
      </dgm:t>
    </dgm:pt>
    <dgm:pt modelId="{5F45F9AA-4A32-4A7F-B721-C64A2F500AF6}" type="sibTrans" cxnId="{A4BF3277-3A08-40EE-902C-C48C57D71EA7}">
      <dgm:prSet/>
      <dgm:spPr/>
      <dgm:t>
        <a:bodyPr/>
        <a:lstStyle/>
        <a:p>
          <a:endParaRPr lang="en-GB"/>
        </a:p>
      </dgm:t>
    </dgm:pt>
    <dgm:pt modelId="{0995CA15-5CCF-474F-8A09-F5394A78DE6B}">
      <dgm:prSet/>
      <dgm:spPr>
        <a:solidFill>
          <a:srgbClr val="FFC000"/>
        </a:solidFill>
      </dgm:spPr>
      <dgm:t>
        <a:bodyPr/>
        <a:lstStyle/>
        <a:p>
          <a:r>
            <a:rPr lang="en-GB">
              <a:solidFill>
                <a:srgbClr val="000000"/>
              </a:solidFill>
            </a:rPr>
            <a:t>Traffic</a:t>
          </a:r>
        </a:p>
      </dgm:t>
      <dgm:extLst>
        <a:ext uri="{E40237B7-FDA0-4F09-8148-C483321AD2D9}">
          <dgm14:cNvPr xmlns:dgm14="http://schemas.microsoft.com/office/drawing/2010/diagram" id="0" name="" descr="RE9948CD18-617B--76F-F989-12402688C060"/>
        </a:ext>
      </dgm:extLst>
    </dgm:pt>
    <dgm:pt modelId="{2E2C0EF7-4E24-4615-A073-1435F8E2E956}" type="parTrans" cxnId="{C2818D83-D48A-4E92-AAF4-147DEB091327}">
      <dgm:prSet/>
      <dgm:spPr/>
      <dgm:t>
        <a:bodyPr/>
        <a:lstStyle/>
        <a:p>
          <a:endParaRPr lang="en-GB"/>
        </a:p>
      </dgm:t>
    </dgm:pt>
    <dgm:pt modelId="{9BA12DBC-4D33-460A-9FA0-2644834B450F}" type="sibTrans" cxnId="{C2818D83-D48A-4E92-AAF4-147DEB091327}">
      <dgm:prSet/>
      <dgm:spPr/>
      <dgm:t>
        <a:bodyPr/>
        <a:lstStyle/>
        <a:p>
          <a:endParaRPr lang="en-GB"/>
        </a:p>
      </dgm:t>
    </dgm:pt>
    <dgm:pt modelId="{B9696F48-3620-4947-B4F3-00E35C7E3BF3}">
      <dgm:prSet/>
      <dgm:spPr>
        <a:solidFill>
          <a:srgbClr val="4472C4"/>
        </a:solidFill>
      </dgm:spPr>
      <dgm:t>
        <a:bodyPr/>
        <a:lstStyle/>
        <a:p>
          <a:r>
            <a:rPr lang="en-GB">
              <a:solidFill>
                <a:srgbClr val="FFFFFF"/>
              </a:solidFill>
            </a:rPr>
            <a:t>Ed</a:t>
          </a:r>
        </a:p>
      </dgm:t>
      <dgm:extLst>
        <a:ext uri="{E40237B7-FDA0-4F09-8148-C483321AD2D9}">
          <dgm14:cNvPr xmlns:dgm14="http://schemas.microsoft.com/office/drawing/2010/diagram" id="0" name="" descr="RE49895EC9-6B20--3CF-5AC0-C739EFA0AF0F"/>
        </a:ext>
      </dgm:extLst>
    </dgm:pt>
    <dgm:pt modelId="{578ABA5E-D385-4C49-A1DF-9B6938912A67}" type="parTrans" cxnId="{DA0FF213-ABDB-4E68-B489-BE77019EA731}">
      <dgm:prSet/>
      <dgm:spPr/>
      <dgm:t>
        <a:bodyPr/>
        <a:lstStyle/>
        <a:p>
          <a:endParaRPr lang="en-GB"/>
        </a:p>
      </dgm:t>
    </dgm:pt>
    <dgm:pt modelId="{FB682E4F-C957-4C9A-BE14-A127F63E6163}" type="sibTrans" cxnId="{DA0FF213-ABDB-4E68-B489-BE77019EA731}">
      <dgm:prSet/>
      <dgm:spPr/>
      <dgm:t>
        <a:bodyPr/>
        <a:lstStyle/>
        <a:p>
          <a:endParaRPr lang="en-GB"/>
        </a:p>
      </dgm:t>
    </dgm:pt>
    <dgm:pt modelId="{0ADECBF0-AFCF-4B13-95D9-BE36E85C8DA4}">
      <dgm:prSet/>
      <dgm:spPr>
        <a:solidFill>
          <a:srgbClr val="CCFFCC"/>
        </a:solidFill>
      </dgm:spPr>
      <dgm:t>
        <a:bodyPr/>
        <a:lstStyle/>
        <a:p>
          <a:r>
            <a:rPr lang="en-GB">
              <a:solidFill>
                <a:srgbClr val="000000"/>
              </a:solidFill>
            </a:rPr>
            <a:t>CF-Owner</a:t>
          </a:r>
        </a:p>
      </dgm:t>
      <dgm:extLst>
        <a:ext uri="{E40237B7-FDA0-4F09-8148-C483321AD2D9}">
          <dgm14:cNvPr xmlns:dgm14="http://schemas.microsoft.com/office/drawing/2010/diagram" id="0" name="" descr="RE323E44BA-CC4D--BE3-5853-9A20ADA627FC"/>
        </a:ext>
      </dgm:extLst>
    </dgm:pt>
    <dgm:pt modelId="{5F8FB81B-3C7A-4116-8322-6C04DD1CDCB0}" type="parTrans" cxnId="{CC84DC3B-1511-4B2A-A37F-70B31123A111}">
      <dgm:prSet/>
      <dgm:spPr/>
      <dgm:t>
        <a:bodyPr/>
        <a:lstStyle/>
        <a:p>
          <a:endParaRPr lang="en-GB"/>
        </a:p>
      </dgm:t>
    </dgm:pt>
    <dgm:pt modelId="{43307205-DD03-455B-8B78-B9F1A562147A}" type="sibTrans" cxnId="{CC84DC3B-1511-4B2A-A37F-70B31123A111}">
      <dgm:prSet/>
      <dgm:spPr/>
      <dgm:t>
        <a:bodyPr/>
        <a:lstStyle/>
        <a:p>
          <a:endParaRPr lang="en-GB"/>
        </a:p>
      </dgm:t>
    </dgm:pt>
    <dgm:pt modelId="{9B4DC0C7-A0F2-443A-9E80-9EAA0C6E68D6}">
      <dgm:prSet/>
      <dgm:spPr>
        <a:solidFill>
          <a:srgbClr val="CCFFCC"/>
        </a:solidFill>
      </dgm:spPr>
      <dgm:t>
        <a:bodyPr/>
        <a:lstStyle/>
        <a:p>
          <a:r>
            <a:rPr lang="en-GB">
              <a:solidFill>
                <a:srgbClr val="000000"/>
              </a:solidFill>
            </a:rPr>
            <a:t>CF-Project</a:t>
          </a:r>
        </a:p>
      </dgm:t>
      <dgm:extLst>
        <a:ext uri="{E40237B7-FDA0-4F09-8148-C483321AD2D9}">
          <dgm14:cNvPr xmlns:dgm14="http://schemas.microsoft.com/office/drawing/2010/diagram" id="0" name="" descr="RE678A0AE5-16C5--6B6-B824-1F494D5C2417"/>
        </a:ext>
      </dgm:extLst>
    </dgm:pt>
    <dgm:pt modelId="{BE75B324-7B7D-47A1-A0EB-E93C23B1D214}" type="parTrans" cxnId="{18C00EC8-3FBB-4752-970E-79283B9F4967}">
      <dgm:prSet/>
      <dgm:spPr/>
      <dgm:t>
        <a:bodyPr/>
        <a:lstStyle/>
        <a:p>
          <a:endParaRPr lang="en-GB"/>
        </a:p>
      </dgm:t>
    </dgm:pt>
    <dgm:pt modelId="{FE1EFD6E-0D39-4D45-A847-D23418A66BB6}" type="sibTrans" cxnId="{18C00EC8-3FBB-4752-970E-79283B9F4967}">
      <dgm:prSet/>
      <dgm:spPr/>
      <dgm:t>
        <a:bodyPr/>
        <a:lstStyle/>
        <a:p>
          <a:endParaRPr lang="en-GB"/>
        </a:p>
      </dgm:t>
    </dgm:pt>
    <dgm:pt modelId="{DCADE64E-B0DE-448D-9C17-ADAEA5C9BD6C}">
      <dgm:prSet/>
      <dgm:spPr>
        <a:solidFill>
          <a:srgbClr val="CCFFCC"/>
        </a:solidFill>
      </dgm:spPr>
      <dgm:t>
        <a:bodyPr/>
        <a:lstStyle/>
        <a:p>
          <a:r>
            <a:rPr lang="en-GB">
              <a:solidFill>
                <a:srgbClr val="000000"/>
              </a:solidFill>
            </a:rPr>
            <a:t>PL</a:t>
          </a:r>
        </a:p>
      </dgm:t>
      <dgm:extLst>
        <a:ext uri="{E40237B7-FDA0-4F09-8148-C483321AD2D9}">
          <dgm14:cNvPr xmlns:dgm14="http://schemas.microsoft.com/office/drawing/2010/diagram" id="0" name="" descr="RE790525CA-FD89--3E5-99CB-AC4889465F89"/>
        </a:ext>
      </dgm:extLst>
    </dgm:pt>
    <dgm:pt modelId="{0DD25A93-0B0B-48CB-88DB-FA42C65D4A89}" type="parTrans" cxnId="{F11E1FE7-D1EC-474B-BE15-08F348E7D39F}">
      <dgm:prSet/>
      <dgm:spPr/>
      <dgm:t>
        <a:bodyPr/>
        <a:lstStyle/>
        <a:p>
          <a:endParaRPr lang="en-GB"/>
        </a:p>
      </dgm:t>
    </dgm:pt>
    <dgm:pt modelId="{CADF820A-5E9E-4FA1-AB20-0B53C4E4E25E}" type="sibTrans" cxnId="{F11E1FE7-D1EC-474B-BE15-08F348E7D39F}">
      <dgm:prSet/>
      <dgm:spPr/>
      <dgm:t>
        <a:bodyPr/>
        <a:lstStyle/>
        <a:p>
          <a:endParaRPr lang="en-GB"/>
        </a:p>
      </dgm:t>
    </dgm:pt>
    <dgm:pt modelId="{A7EA8E40-2E81-47C7-AA04-A5799D9B6237}">
      <dgm:prSet/>
      <dgm:spPr>
        <a:solidFill>
          <a:srgbClr val="CCFFCC"/>
        </a:solidFill>
      </dgm:spPr>
      <dgm:t>
        <a:bodyPr/>
        <a:lstStyle/>
        <a:p>
          <a:r>
            <a:rPr lang="en-GB">
              <a:solidFill>
                <a:srgbClr val="000000"/>
              </a:solidFill>
            </a:rPr>
            <a:t>BS</a:t>
          </a:r>
        </a:p>
      </dgm:t>
      <dgm:extLst>
        <a:ext uri="{E40237B7-FDA0-4F09-8148-C483321AD2D9}">
          <dgm14:cNvPr xmlns:dgm14="http://schemas.microsoft.com/office/drawing/2010/diagram" id="0" name="" descr="RE7062A236-19B7--65B-30E0-7BCD37DD6753"/>
        </a:ext>
      </dgm:extLst>
    </dgm:pt>
    <dgm:pt modelId="{25277854-CA4E-4A73-B1DA-66152F3E250F}" type="parTrans" cxnId="{FF4FBFBC-5DE7-4B22-A971-279E2E9A2D47}">
      <dgm:prSet/>
      <dgm:spPr/>
      <dgm:t>
        <a:bodyPr/>
        <a:lstStyle/>
        <a:p>
          <a:endParaRPr lang="en-GB"/>
        </a:p>
      </dgm:t>
    </dgm:pt>
    <dgm:pt modelId="{9B0233D2-46C8-49A7-8D36-5B3AF368AF3C}" type="sibTrans" cxnId="{FF4FBFBC-5DE7-4B22-A971-279E2E9A2D47}">
      <dgm:prSet/>
      <dgm:spPr/>
      <dgm:t>
        <a:bodyPr/>
        <a:lstStyle/>
        <a:p>
          <a:endParaRPr lang="en-GB"/>
        </a:p>
      </dgm:t>
    </dgm:pt>
    <dgm:pt modelId="{9086F725-6D63-4106-9C98-5269F28548DD}">
      <dgm:prSet/>
      <dgm:spPr>
        <a:solidFill>
          <a:srgbClr val="CCFFCC"/>
        </a:solidFill>
      </dgm:spPr>
      <dgm:t>
        <a:bodyPr/>
        <a:lstStyle/>
        <a:p>
          <a:r>
            <a:rPr lang="en-GB">
              <a:solidFill>
                <a:srgbClr val="000000"/>
              </a:solidFill>
            </a:rPr>
            <a:t>SAF</a:t>
          </a:r>
        </a:p>
      </dgm:t>
      <dgm:extLst>
        <a:ext uri="{E40237B7-FDA0-4F09-8148-C483321AD2D9}">
          <dgm14:cNvPr xmlns:dgm14="http://schemas.microsoft.com/office/drawing/2010/diagram" id="0" name="" descr="REC88A1B40-4F5A--555-3369-3A991023694D"/>
        </a:ext>
      </dgm:extLst>
    </dgm:pt>
    <dgm:pt modelId="{314DBCAD-5CD3-492D-B6E1-5F2FEC374261}" type="parTrans" cxnId="{A947898F-CB06-4A52-AE97-5AE1335A5FA9}">
      <dgm:prSet/>
      <dgm:spPr/>
      <dgm:t>
        <a:bodyPr/>
        <a:lstStyle/>
        <a:p>
          <a:endParaRPr lang="en-GB"/>
        </a:p>
      </dgm:t>
    </dgm:pt>
    <dgm:pt modelId="{42786C46-AE81-4CB9-B964-7370CCBCD6A2}" type="sibTrans" cxnId="{A947898F-CB06-4A52-AE97-5AE1335A5FA9}">
      <dgm:prSet/>
      <dgm:spPr/>
      <dgm:t>
        <a:bodyPr/>
        <a:lstStyle/>
        <a:p>
          <a:endParaRPr lang="en-GB"/>
        </a:p>
      </dgm:t>
    </dgm:pt>
    <dgm:pt modelId="{4FFD0802-DD66-4A95-B384-3F373BA13AD0}">
      <dgm:prSet/>
      <dgm:spPr>
        <a:solidFill>
          <a:srgbClr val="00FFFF"/>
        </a:solidFill>
      </dgm:spPr>
      <dgm:t>
        <a:bodyPr/>
        <a:lstStyle/>
        <a:p>
          <a:r>
            <a:rPr lang="en-GB">
              <a:solidFill>
                <a:srgbClr val="000000"/>
              </a:solidFill>
            </a:rPr>
            <a:t>Plan</a:t>
          </a:r>
        </a:p>
      </dgm:t>
      <dgm:extLst>
        <a:ext uri="{E40237B7-FDA0-4F09-8148-C483321AD2D9}">
          <dgm14:cNvPr xmlns:dgm14="http://schemas.microsoft.com/office/drawing/2010/diagram" id="0" name="" descr="REE86042AF-43E2--999-BD16-D4A6D6D3BE3F"/>
        </a:ext>
      </dgm:extLst>
    </dgm:pt>
    <dgm:pt modelId="{43C6CDB7-5610-48AD-936E-97EC0F3FFE0D}" type="parTrans" cxnId="{13BDCAFD-3253-4FEF-B88D-E5F0A6B361D9}">
      <dgm:prSet/>
      <dgm:spPr/>
      <dgm:t>
        <a:bodyPr/>
        <a:lstStyle/>
        <a:p>
          <a:endParaRPr lang="en-GB"/>
        </a:p>
      </dgm:t>
    </dgm:pt>
    <dgm:pt modelId="{291EE642-6394-4834-8E3E-11911FDDF0D2}" type="sibTrans" cxnId="{13BDCAFD-3253-4FEF-B88D-E5F0A6B361D9}">
      <dgm:prSet/>
      <dgm:spPr/>
      <dgm:t>
        <a:bodyPr/>
        <a:lstStyle/>
        <a:p>
          <a:endParaRPr lang="en-GB"/>
        </a:p>
      </dgm:t>
    </dgm:pt>
    <dgm:pt modelId="{3C6B1C5D-B6FD-4F8A-85EB-A266EF265923}">
      <dgm:prSet/>
      <dgm:spPr>
        <a:solidFill>
          <a:srgbClr val="00FFFF"/>
        </a:solidFill>
      </dgm:spPr>
      <dgm:t>
        <a:bodyPr/>
        <a:lstStyle/>
        <a:p>
          <a:r>
            <a:rPr lang="en-GB">
              <a:solidFill>
                <a:srgbClr val="000000"/>
              </a:solidFill>
            </a:rPr>
            <a:t>Loans</a:t>
          </a:r>
        </a:p>
      </dgm:t>
      <dgm:extLst>
        <a:ext uri="{E40237B7-FDA0-4F09-8148-C483321AD2D9}">
          <dgm14:cNvPr xmlns:dgm14="http://schemas.microsoft.com/office/drawing/2010/diagram" id="0" name="" descr="REFD8A72A9-D508--057-4F0A-980B5F455539"/>
        </a:ext>
      </dgm:extLst>
    </dgm:pt>
    <dgm:pt modelId="{0EFE7BF6-B3BC-4B2B-B685-E0F03022B3F6}" type="parTrans" cxnId="{76F377D3-9F10-44B3-B978-6F323ED44F36}">
      <dgm:prSet/>
      <dgm:spPr/>
      <dgm:t>
        <a:bodyPr/>
        <a:lstStyle/>
        <a:p>
          <a:endParaRPr lang="en-GB"/>
        </a:p>
      </dgm:t>
    </dgm:pt>
    <dgm:pt modelId="{5B32BBDC-8CC7-44DF-8015-8B30786C5251}" type="sibTrans" cxnId="{76F377D3-9F10-44B3-B978-6F323ED44F36}">
      <dgm:prSet/>
      <dgm:spPr/>
      <dgm:t>
        <a:bodyPr/>
        <a:lstStyle/>
        <a:p>
          <a:endParaRPr lang="en-GB"/>
        </a:p>
      </dgm:t>
    </dgm:pt>
    <dgm:pt modelId="{231A620C-B195-4C0D-9386-6335AD291A14}">
      <dgm:prSet/>
      <dgm:spPr>
        <a:solidFill>
          <a:srgbClr val="00FFFF"/>
        </a:solidFill>
      </dgm:spPr>
      <dgm:t>
        <a:bodyPr/>
        <a:lstStyle/>
        <a:p>
          <a:r>
            <a:rPr lang="en-GB">
              <a:solidFill>
                <a:srgbClr val="000000"/>
              </a:solidFill>
            </a:rPr>
            <a:t>Depr</a:t>
          </a:r>
        </a:p>
      </dgm:t>
      <dgm:extLst>
        <a:ext uri="{E40237B7-FDA0-4F09-8148-C483321AD2D9}">
          <dgm14:cNvPr xmlns:dgm14="http://schemas.microsoft.com/office/drawing/2010/diagram" id="0" name="" descr="REB499FE3C-C6A7--72F-29A1-ABC617906125"/>
        </a:ext>
      </dgm:extLst>
    </dgm:pt>
    <dgm:pt modelId="{8CDDC773-2C20-4887-BC36-DC1B7996FDF6}" type="parTrans" cxnId="{18E22070-29EA-43D2-83D6-229E4F9F7D61}">
      <dgm:prSet/>
      <dgm:spPr/>
      <dgm:t>
        <a:bodyPr/>
        <a:lstStyle/>
        <a:p>
          <a:endParaRPr lang="en-GB"/>
        </a:p>
      </dgm:t>
    </dgm:pt>
    <dgm:pt modelId="{38EC7F12-A87D-4B20-ACD4-06C8775F5775}" type="sibTrans" cxnId="{18E22070-29EA-43D2-83D6-229E4F9F7D61}">
      <dgm:prSet/>
      <dgm:spPr/>
      <dgm:t>
        <a:bodyPr/>
        <a:lstStyle/>
        <a:p>
          <a:endParaRPr lang="en-GB"/>
        </a:p>
      </dgm:t>
    </dgm:pt>
    <dgm:pt modelId="{A8BE92B6-841D-4B67-9577-A98A79FCF58F}">
      <dgm:prSet/>
      <dgm:spPr>
        <a:solidFill>
          <a:srgbClr val="00FFFF"/>
        </a:solidFill>
      </dgm:spPr>
      <dgm:t>
        <a:bodyPr/>
        <a:lstStyle/>
        <a:p>
          <a:r>
            <a:rPr lang="en-GB">
              <a:solidFill>
                <a:srgbClr val="000000"/>
              </a:solidFill>
            </a:rPr>
            <a:t>Tax</a:t>
          </a:r>
        </a:p>
      </dgm:t>
      <dgm:extLst>
        <a:ext uri="{E40237B7-FDA0-4F09-8148-C483321AD2D9}">
          <dgm14:cNvPr xmlns:dgm14="http://schemas.microsoft.com/office/drawing/2010/diagram" id="0" name="" descr="REF9467176-F428--586-41A5-8E6960122C42"/>
        </a:ext>
      </dgm:extLst>
    </dgm:pt>
    <dgm:pt modelId="{37B35294-2D99-40A1-885A-3C0E4DEA48B3}" type="parTrans" cxnId="{571AAFCE-3092-4575-9049-65EF941E0C18}">
      <dgm:prSet/>
      <dgm:spPr/>
      <dgm:t>
        <a:bodyPr/>
        <a:lstStyle/>
        <a:p>
          <a:endParaRPr lang="en-GB"/>
        </a:p>
      </dgm:t>
    </dgm:pt>
    <dgm:pt modelId="{8BFAAD5C-BDBE-4328-A0B7-5D126B8B9791}" type="sibTrans" cxnId="{571AAFCE-3092-4575-9049-65EF941E0C18}">
      <dgm:prSet/>
      <dgm:spPr/>
      <dgm:t>
        <a:bodyPr/>
        <a:lstStyle/>
        <a:p>
          <a:endParaRPr lang="en-GB"/>
        </a:p>
      </dgm:t>
    </dgm:pt>
    <dgm:pt modelId="{238E260E-45E2-461D-B383-4C7526731F15}">
      <dgm:prSet/>
      <dgm:spPr>
        <a:solidFill>
          <a:srgbClr val="00FFFF"/>
        </a:solidFill>
      </dgm:spPr>
      <dgm:t>
        <a:bodyPr/>
        <a:lstStyle/>
        <a:p>
          <a:r>
            <a:rPr lang="en-GB">
              <a:solidFill>
                <a:srgbClr val="000000"/>
              </a:solidFill>
            </a:rPr>
            <a:t>Assumptions</a:t>
          </a:r>
        </a:p>
      </dgm:t>
      <dgm:extLst>
        <a:ext uri="{E40237B7-FDA0-4F09-8148-C483321AD2D9}">
          <dgm14:cNvPr xmlns:dgm14="http://schemas.microsoft.com/office/drawing/2010/diagram" id="0" name="" descr="RE0BD8CF81-A54A--663-E269-8B150CE43F36"/>
        </a:ext>
      </dgm:extLst>
    </dgm:pt>
    <dgm:pt modelId="{3736EDB1-6165-42E5-8C1C-4EA782188362}" type="parTrans" cxnId="{9C400E25-1B3A-4100-B55D-1E7BCB31C6C6}">
      <dgm:prSet/>
      <dgm:spPr/>
      <dgm:t>
        <a:bodyPr/>
        <a:lstStyle/>
        <a:p>
          <a:endParaRPr lang="en-GB"/>
        </a:p>
      </dgm:t>
    </dgm:pt>
    <dgm:pt modelId="{6DB98FD3-0798-4FAC-83F1-1A62524A0B56}" type="sibTrans" cxnId="{9C400E25-1B3A-4100-B55D-1E7BCB31C6C6}">
      <dgm:prSet/>
      <dgm:spPr/>
      <dgm:t>
        <a:bodyPr/>
        <a:lstStyle/>
        <a:p>
          <a:endParaRPr lang="en-GB"/>
        </a:p>
      </dgm:t>
    </dgm:pt>
    <dgm:pt modelId="{E21AC69E-E01E-4E40-A354-58AA48882421}">
      <dgm:prSet/>
      <dgm:spPr>
        <a:solidFill>
          <a:srgbClr val="660000"/>
        </a:solidFill>
        <a:scene3d>
          <a:camera prst="orthographicFront"/>
          <a:lightRig rig="threePt" dir="t"/>
        </a:scene3d>
        <a:sp3d>
          <a:bevelT w="38100" h="63500"/>
        </a:sp3d>
      </dgm:spPr>
      <dgm:t>
        <a:bodyPr/>
        <a:lstStyle/>
        <a:p>
          <a:r>
            <a:rPr lang="en-GB">
              <a:solidFill>
                <a:srgbClr val="FFFFFF"/>
              </a:solidFill>
            </a:rPr>
            <a:t>RVTwo</a:t>
          </a:r>
        </a:p>
      </dgm:t>
      <dgm:extLst>
        <a:ext uri="{E40237B7-FDA0-4F09-8148-C483321AD2D9}">
          <dgm14:cNvPr xmlns:dgm14="http://schemas.microsoft.com/office/drawing/2010/diagram" id="0" name="" descr="RE65A262F4-0CB4--CDF-47EE-8E96DBE2CAED"/>
        </a:ext>
      </dgm:extLst>
    </dgm:pt>
    <dgm:pt modelId="{65967010-0630-4EAA-850B-BD3F41EF3DBF}" type="parTrans" cxnId="{EE692EBB-B0FE-4D54-B647-6B979EE69ABF}">
      <dgm:prSet/>
      <dgm:spPr/>
      <dgm:t>
        <a:bodyPr/>
        <a:lstStyle/>
        <a:p>
          <a:endParaRPr lang="en-GB"/>
        </a:p>
      </dgm:t>
    </dgm:pt>
    <dgm:pt modelId="{ACD8E3FA-C444-4A34-8DB9-6408AA82127A}" type="sibTrans" cxnId="{EE692EBB-B0FE-4D54-B647-6B979EE69ABF}">
      <dgm:prSet/>
      <dgm:spPr/>
      <dgm:t>
        <a:bodyPr/>
        <a:lstStyle/>
        <a:p>
          <a:endParaRPr lang="en-GB"/>
        </a:p>
      </dgm:t>
    </dgm:pt>
    <dgm:pt modelId="{9358FEBE-C367-4540-9BB2-3F5919CA8C74}">
      <dgm:prSet/>
      <dgm:spPr>
        <a:solidFill>
          <a:srgbClr val="D96666"/>
        </a:solidFill>
        <a:scene3d>
          <a:camera prst="orthographicFront"/>
          <a:lightRig rig="threePt" dir="t"/>
        </a:scene3d>
        <a:sp3d>
          <a:bevelT w="38100" h="63500"/>
        </a:sp3d>
      </dgm:spPr>
      <dgm:t>
        <a:bodyPr/>
        <a:lstStyle/>
        <a:p>
          <a:r>
            <a:rPr lang="en-GB">
              <a:solidFill>
                <a:srgbClr val="000000"/>
              </a:solidFill>
            </a:rPr>
            <a:t>SEN-Rwo</a:t>
          </a:r>
        </a:p>
      </dgm:t>
      <dgm:extLst>
        <a:ext uri="{E40237B7-FDA0-4F09-8148-C483321AD2D9}">
          <dgm14:cNvPr xmlns:dgm14="http://schemas.microsoft.com/office/drawing/2010/diagram" id="0" name="" descr="RECC7B9247-ED6F--8F7-C41E-9DCCE0D340EF"/>
        </a:ext>
      </dgm:extLst>
    </dgm:pt>
    <dgm:pt modelId="{6754D1F5-12A3-4BAB-84EE-E4EA89A262C7}" type="parTrans" cxnId="{71788A33-E217-4030-B204-1E976F0F0767}">
      <dgm:prSet/>
      <dgm:spPr/>
      <dgm:t>
        <a:bodyPr/>
        <a:lstStyle/>
        <a:p>
          <a:endParaRPr lang="en-GB"/>
        </a:p>
      </dgm:t>
    </dgm:pt>
    <dgm:pt modelId="{B37F8991-D9C1-4979-AAFC-C3025861FABB}" type="sibTrans" cxnId="{71788A33-E217-4030-B204-1E976F0F0767}">
      <dgm:prSet/>
      <dgm:spPr/>
      <dgm:t>
        <a:bodyPr/>
        <a:lstStyle/>
        <a:p>
          <a:endParaRPr lang="en-GB"/>
        </a:p>
      </dgm:t>
    </dgm:pt>
    <dgm:pt modelId="{717438D1-A240-406D-B68D-A1A878300ECA}">
      <dgm:prSet/>
      <dgm:spPr>
        <a:solidFill>
          <a:srgbClr val="D96666"/>
        </a:solidFill>
      </dgm:spPr>
      <dgm:t>
        <a:bodyPr/>
        <a:lstStyle/>
        <a:p>
          <a:r>
            <a:rPr lang="en-GB">
              <a:solidFill>
                <a:srgbClr val="000000"/>
              </a:solidFill>
            </a:rPr>
            <a:t>SEN-Rwo-Chart1</a:t>
          </a:r>
        </a:p>
      </dgm:t>
      <dgm:extLst>
        <a:ext uri="{E40237B7-FDA0-4F09-8148-C483321AD2D9}">
          <dgm14:cNvPr xmlns:dgm14="http://schemas.microsoft.com/office/drawing/2010/diagram" id="0" name="" descr="RE48533299-D13A--74D-4F6C-C959A90D0256"/>
        </a:ext>
      </dgm:extLst>
    </dgm:pt>
    <dgm:pt modelId="{53120680-28DA-4398-84C3-FB312E9EF87E}" type="parTrans" cxnId="{4A85C9C5-BC23-4A56-9421-37626FA83BDB}">
      <dgm:prSet/>
      <dgm:spPr/>
      <dgm:t>
        <a:bodyPr/>
        <a:lstStyle/>
        <a:p>
          <a:endParaRPr lang="en-GB"/>
        </a:p>
      </dgm:t>
    </dgm:pt>
    <dgm:pt modelId="{484D2B35-C5F8-44ED-872B-F27D23428BE7}" type="sibTrans" cxnId="{4A85C9C5-BC23-4A56-9421-37626FA83BDB}">
      <dgm:prSet/>
      <dgm:spPr/>
      <dgm:t>
        <a:bodyPr/>
        <a:lstStyle/>
        <a:p>
          <a:endParaRPr lang="en-GB"/>
        </a:p>
      </dgm:t>
    </dgm:pt>
    <dgm:pt modelId="{BCB8D95D-A1DE-48B3-9522-EEE3B665B2DA}">
      <dgm:prSet/>
      <dgm:spPr>
        <a:solidFill>
          <a:srgbClr val="4081D0"/>
        </a:solidFill>
        <a:scene3d>
          <a:camera prst="orthographicFront"/>
          <a:lightRig rig="threePt" dir="t"/>
        </a:scene3d>
        <a:sp3d>
          <a:bevelT w="38100" h="63500"/>
        </a:sp3d>
      </dgm:spPr>
      <dgm:t>
        <a:bodyPr/>
        <a:lstStyle/>
        <a:p>
          <a:r>
            <a:rPr lang="en-GB">
              <a:solidFill>
                <a:srgbClr val="FFFFFF"/>
              </a:solidFill>
            </a:rPr>
            <a:t>SEN-Awo</a:t>
          </a:r>
        </a:p>
      </dgm:t>
      <dgm:extLst>
        <a:ext uri="{E40237B7-FDA0-4F09-8148-C483321AD2D9}">
          <dgm14:cNvPr xmlns:dgm14="http://schemas.microsoft.com/office/drawing/2010/diagram" id="0" name="" descr="RE6D0E30C0-2A4D--338-991F-650E76E480D7"/>
        </a:ext>
      </dgm:extLst>
    </dgm:pt>
    <dgm:pt modelId="{4596692D-28EF-46A4-970B-47AFAEFEFEDF}" type="parTrans" cxnId="{1810D0B9-DE3B-4851-9620-5900152A1270}">
      <dgm:prSet/>
      <dgm:spPr/>
      <dgm:t>
        <a:bodyPr/>
        <a:lstStyle/>
        <a:p>
          <a:endParaRPr lang="en-GB"/>
        </a:p>
      </dgm:t>
    </dgm:pt>
    <dgm:pt modelId="{32AC18FD-EE96-49B8-BAD5-26BE256EBD4E}" type="sibTrans" cxnId="{1810D0B9-DE3B-4851-9620-5900152A1270}">
      <dgm:prSet/>
      <dgm:spPr/>
      <dgm:t>
        <a:bodyPr/>
        <a:lstStyle/>
        <a:p>
          <a:endParaRPr lang="en-GB"/>
        </a:p>
      </dgm:t>
    </dgm:pt>
    <dgm:pt modelId="{32D14BFC-3085-4E6D-A37A-88FB1A7B31A8}">
      <dgm:prSet/>
      <dgm:spPr>
        <a:solidFill>
          <a:srgbClr val="4081D0"/>
        </a:solidFill>
      </dgm:spPr>
      <dgm:t>
        <a:bodyPr/>
        <a:lstStyle/>
        <a:p>
          <a:r>
            <a:rPr lang="en-GB">
              <a:solidFill>
                <a:srgbClr val="FFFFFF"/>
              </a:solidFill>
            </a:rPr>
            <a:t>SEN-Awo-Chart1</a:t>
          </a:r>
        </a:p>
      </dgm:t>
      <dgm:extLst>
        <a:ext uri="{E40237B7-FDA0-4F09-8148-C483321AD2D9}">
          <dgm14:cNvPr xmlns:dgm14="http://schemas.microsoft.com/office/drawing/2010/diagram" id="0" name="" descr="RE862B3356-B16D--9C4-198B-5A2E5D270BD4"/>
        </a:ext>
      </dgm:extLst>
    </dgm:pt>
    <dgm:pt modelId="{E688C324-D95A-4824-8475-E9F737672D10}" type="parTrans" cxnId="{20D06E3F-5969-4B2D-B19E-0A2F4695415E}">
      <dgm:prSet/>
      <dgm:spPr/>
      <dgm:t>
        <a:bodyPr/>
        <a:lstStyle/>
        <a:p>
          <a:endParaRPr lang="en-GB"/>
        </a:p>
      </dgm:t>
    </dgm:pt>
    <dgm:pt modelId="{CBE6D1DF-8C86-4990-8F90-0D2CB469B885}" type="sibTrans" cxnId="{20D06E3F-5969-4B2D-B19E-0A2F4695415E}">
      <dgm:prSet/>
      <dgm:spPr/>
      <dgm:t>
        <a:bodyPr/>
        <a:lstStyle/>
        <a:p>
          <a:endParaRPr lang="en-GB"/>
        </a:p>
      </dgm:t>
    </dgm:pt>
    <dgm:pt modelId="{38FD3F75-3FE3-431A-B006-E0F7C8BE5862}">
      <dgm:prSet/>
      <dgm:spPr>
        <a:solidFill>
          <a:srgbClr val="4081D0"/>
        </a:solidFill>
      </dgm:spPr>
      <dgm:t>
        <a:bodyPr/>
        <a:lstStyle/>
        <a:p>
          <a:r>
            <a:rPr lang="en-GB">
              <a:solidFill>
                <a:srgbClr val="FFFFFF"/>
              </a:solidFill>
            </a:rPr>
            <a:t>SEN-Awo-Chart2</a:t>
          </a:r>
        </a:p>
      </dgm:t>
      <dgm:extLst>
        <a:ext uri="{E40237B7-FDA0-4F09-8148-C483321AD2D9}">
          <dgm14:cNvPr xmlns:dgm14="http://schemas.microsoft.com/office/drawing/2010/diagram" id="0" name="" descr="RE680AF1C0-FFBB--22F-BE22-405E3BD1DD31"/>
        </a:ext>
      </dgm:extLst>
    </dgm:pt>
    <dgm:pt modelId="{86D8B26B-488B-4641-A8ED-054819EE483A}" type="parTrans" cxnId="{F92547E5-FE3C-4FC9-B224-FC8606C58F1E}">
      <dgm:prSet/>
      <dgm:spPr/>
      <dgm:t>
        <a:bodyPr/>
        <a:lstStyle/>
        <a:p>
          <a:endParaRPr lang="en-GB"/>
        </a:p>
      </dgm:t>
    </dgm:pt>
    <dgm:pt modelId="{0696B201-7680-4E1D-957B-5B7159314519}" type="sibTrans" cxnId="{F92547E5-FE3C-4FC9-B224-FC8606C58F1E}">
      <dgm:prSet/>
      <dgm:spPr/>
      <dgm:t>
        <a:bodyPr/>
        <a:lstStyle/>
        <a:p>
          <a:endParaRPr lang="en-GB"/>
        </a:p>
      </dgm:t>
    </dgm:pt>
    <dgm:pt modelId="{5E5B6F6A-043B-40FB-9911-960D39CE0062}">
      <dgm:prSet/>
      <dgm:spPr>
        <a:solidFill>
          <a:srgbClr val="008000"/>
        </a:solidFill>
        <a:scene3d>
          <a:camera prst="orthographicFront"/>
          <a:lightRig rig="threePt" dir="t"/>
        </a:scene3d>
        <a:sp3d>
          <a:bevelT w="38100" h="63500"/>
        </a:sp3d>
      </dgm:spPr>
      <dgm:t>
        <a:bodyPr/>
        <a:lstStyle/>
        <a:p>
          <a:r>
            <a:rPr lang="en-GB">
              <a:solidFill>
                <a:srgbClr val="FFFFFF"/>
              </a:solidFill>
            </a:rPr>
            <a:t>SRTwo</a:t>
          </a:r>
        </a:p>
      </dgm:t>
      <dgm:extLst>
        <a:ext uri="{E40237B7-FDA0-4F09-8148-C483321AD2D9}">
          <dgm14:cNvPr xmlns:dgm14="http://schemas.microsoft.com/office/drawing/2010/diagram" id="0" name="" descr="RE9197F349-3510--FB6-77D6-B66331CD56FB"/>
        </a:ext>
      </dgm:extLst>
    </dgm:pt>
    <dgm:pt modelId="{B2D73C4A-64F0-4386-ACAD-690F2E20C4DE}" type="parTrans" cxnId="{6D30E605-C3CF-4463-A11C-DD236F810AE5}">
      <dgm:prSet/>
      <dgm:spPr/>
      <dgm:t>
        <a:bodyPr/>
        <a:lstStyle/>
        <a:p>
          <a:endParaRPr lang="en-GB"/>
        </a:p>
      </dgm:t>
    </dgm:pt>
    <dgm:pt modelId="{8E4679E7-64B2-4C61-8115-0ECC13B35808}" type="sibTrans" cxnId="{6D30E605-C3CF-4463-A11C-DD236F810AE5}">
      <dgm:prSet/>
      <dgm:spPr/>
      <dgm:t>
        <a:bodyPr/>
        <a:lstStyle/>
        <a:p>
          <a:endParaRPr lang="en-GB"/>
        </a:p>
      </dgm:t>
    </dgm:pt>
    <dgm:pt modelId="{D78C28A9-DC94-4027-A7C8-F00922E6D29C}">
      <dgm:prSet/>
      <dgm:spPr>
        <a:solidFill>
          <a:srgbClr val="92D050"/>
        </a:solidFill>
        <a:scene3d>
          <a:camera prst="orthographicFront"/>
          <a:lightRig rig="threePt" dir="t"/>
        </a:scene3d>
        <a:sp3d>
          <a:bevelT w="38100" h="63500"/>
        </a:sp3d>
      </dgm:spPr>
      <dgm:t>
        <a:bodyPr/>
        <a:lstStyle/>
        <a:p>
          <a:r>
            <a:rPr lang="en-GB">
              <a:solidFill>
                <a:srgbClr val="000000"/>
              </a:solidFill>
            </a:rPr>
            <a:t>ARwo</a:t>
          </a:r>
        </a:p>
      </dgm:t>
      <dgm:extLst>
        <a:ext uri="{E40237B7-FDA0-4F09-8148-C483321AD2D9}">
          <dgm14:cNvPr xmlns:dgm14="http://schemas.microsoft.com/office/drawing/2010/diagram" id="0" name="" descr="RE7D52E8C9-5F54--3CE-1E9E-C58D2C6810DF"/>
        </a:ext>
      </dgm:extLst>
    </dgm:pt>
    <dgm:pt modelId="{F06D7E53-D586-4A68-BA94-D2BED85D9A62}" type="parTrans" cxnId="{00426777-4FD5-46F7-BB93-F27F3845B518}">
      <dgm:prSet/>
      <dgm:spPr/>
      <dgm:t>
        <a:bodyPr/>
        <a:lstStyle/>
        <a:p>
          <a:endParaRPr lang="en-GB"/>
        </a:p>
      </dgm:t>
    </dgm:pt>
    <dgm:pt modelId="{863A7F60-96B3-4EF7-A069-601788828C08}" type="sibTrans" cxnId="{00426777-4FD5-46F7-BB93-F27F3845B518}">
      <dgm:prSet/>
      <dgm:spPr/>
      <dgm:t>
        <a:bodyPr/>
        <a:lstStyle/>
        <a:p>
          <a:endParaRPr lang="en-GB"/>
        </a:p>
      </dgm:t>
    </dgm:pt>
    <dgm:pt modelId="{7D30B182-52A0-44BE-BBDD-7FABF72E660D}">
      <dgm:prSet/>
      <dgm:spPr>
        <a:solidFill>
          <a:srgbClr val="92D050"/>
        </a:solidFill>
      </dgm:spPr>
      <dgm:t>
        <a:bodyPr/>
        <a:lstStyle/>
        <a:p>
          <a:r>
            <a:rPr lang="en-GB">
              <a:solidFill>
                <a:srgbClr val="000000"/>
              </a:solidFill>
            </a:rPr>
            <a:t>ARwo_Chart1</a:t>
          </a:r>
        </a:p>
      </dgm:t>
      <dgm:extLst>
        <a:ext uri="{E40237B7-FDA0-4F09-8148-C483321AD2D9}">
          <dgm14:cNvPr xmlns:dgm14="http://schemas.microsoft.com/office/drawing/2010/diagram" id="0" name="" descr="RE0AF167E2-DA30--E7A-10F3-E724CD45DD69"/>
        </a:ext>
      </dgm:extLst>
    </dgm:pt>
    <dgm:pt modelId="{FC88DDD0-64B6-4E4A-A1D2-8DDE3141154A}" type="parTrans" cxnId="{7308BDCF-97A0-4EBE-9EF5-B9A44D580892}">
      <dgm:prSet/>
      <dgm:spPr/>
      <dgm:t>
        <a:bodyPr/>
        <a:lstStyle/>
        <a:p>
          <a:endParaRPr lang="en-GB"/>
        </a:p>
      </dgm:t>
    </dgm:pt>
    <dgm:pt modelId="{9A81E552-266F-43DF-9D7E-CD37C6D95735}" type="sibTrans" cxnId="{7308BDCF-97A0-4EBE-9EF5-B9A44D580892}">
      <dgm:prSet/>
      <dgm:spPr/>
      <dgm:t>
        <a:bodyPr/>
        <a:lstStyle/>
        <a:p>
          <a:endParaRPr lang="en-GB"/>
        </a:p>
      </dgm:t>
    </dgm:pt>
    <dgm:pt modelId="{18EFE5D7-2D0E-439A-9338-713455F9D908}">
      <dgm:prSet/>
      <dgm:spPr>
        <a:solidFill>
          <a:srgbClr val="92D050"/>
        </a:solidFill>
      </dgm:spPr>
      <dgm:t>
        <a:bodyPr/>
        <a:lstStyle/>
        <a:p>
          <a:r>
            <a:rPr lang="en-GB">
              <a:solidFill>
                <a:srgbClr val="000000"/>
              </a:solidFill>
            </a:rPr>
            <a:t>ARwo_Chart2</a:t>
          </a:r>
        </a:p>
      </dgm:t>
      <dgm:extLst>
        <a:ext uri="{E40237B7-FDA0-4F09-8148-C483321AD2D9}">
          <dgm14:cNvPr xmlns:dgm14="http://schemas.microsoft.com/office/drawing/2010/diagram" id="0" name="" descr="RE3F40596A-BB20--33F-2AE4-4CC62914DA79"/>
        </a:ext>
      </dgm:extLst>
    </dgm:pt>
    <dgm:pt modelId="{E930CA01-76C5-406C-B1D9-D28651E2488B}" type="parTrans" cxnId="{DFFC6991-B0A3-476E-BD1F-BF2CA0487698}">
      <dgm:prSet/>
      <dgm:spPr/>
      <dgm:t>
        <a:bodyPr/>
        <a:lstStyle/>
        <a:p>
          <a:endParaRPr lang="en-GB"/>
        </a:p>
      </dgm:t>
    </dgm:pt>
    <dgm:pt modelId="{4486A3C6-B708-403F-85CC-FC1246540BA4}" type="sibTrans" cxnId="{DFFC6991-B0A3-476E-BD1F-BF2CA0487698}">
      <dgm:prSet/>
      <dgm:spPr/>
      <dgm:t>
        <a:bodyPr/>
        <a:lstStyle/>
        <a:p>
          <a:endParaRPr lang="en-GB"/>
        </a:p>
      </dgm:t>
    </dgm:pt>
    <dgm:pt modelId="{8B8F01F8-F30F-454C-BAED-CDC0CD1A9CAF}">
      <dgm:prSet/>
      <dgm:spPr>
        <a:solidFill>
          <a:srgbClr val="92D050"/>
        </a:solidFill>
      </dgm:spPr>
      <dgm:t>
        <a:bodyPr/>
        <a:lstStyle/>
        <a:p>
          <a:r>
            <a:rPr lang="en-GB">
              <a:solidFill>
                <a:srgbClr val="000000"/>
              </a:solidFill>
            </a:rPr>
            <a:t>ARwo_Chart3</a:t>
          </a:r>
        </a:p>
      </dgm:t>
      <dgm:extLst>
        <a:ext uri="{E40237B7-FDA0-4F09-8148-C483321AD2D9}">
          <dgm14:cNvPr xmlns:dgm14="http://schemas.microsoft.com/office/drawing/2010/diagram" id="0" name="" descr="RE304F0D1B-4E09--7E7-DD19-8C6F2ABB7FD2"/>
        </a:ext>
      </dgm:extLst>
    </dgm:pt>
    <dgm:pt modelId="{10435975-39EC-49FE-868B-89639F19ACE4}" type="parTrans" cxnId="{A2474637-5A41-4590-B672-3F8CA52812AB}">
      <dgm:prSet/>
      <dgm:spPr/>
      <dgm:t>
        <a:bodyPr/>
        <a:lstStyle/>
        <a:p>
          <a:endParaRPr lang="en-GB"/>
        </a:p>
      </dgm:t>
    </dgm:pt>
    <dgm:pt modelId="{DACF15A0-9A13-4D80-A2E3-A33A6BD5B9E0}" type="sibTrans" cxnId="{A2474637-5A41-4590-B672-3F8CA52812AB}">
      <dgm:prSet/>
      <dgm:spPr/>
      <dgm:t>
        <a:bodyPr/>
        <a:lstStyle/>
        <a:p>
          <a:endParaRPr lang="en-GB"/>
        </a:p>
      </dgm:t>
    </dgm:pt>
    <dgm:pt modelId="{7087DFF1-310B-4BEC-9F6B-7C5D13A20F51}">
      <dgm:prSet/>
      <dgm:spPr>
        <a:solidFill>
          <a:srgbClr val="92D050"/>
        </a:solidFill>
      </dgm:spPr>
      <dgm:t>
        <a:bodyPr/>
        <a:lstStyle/>
        <a:p>
          <a:r>
            <a:rPr lang="en-GB">
              <a:solidFill>
                <a:srgbClr val="000000"/>
              </a:solidFill>
            </a:rPr>
            <a:t>ARwo_Chart4</a:t>
          </a:r>
        </a:p>
      </dgm:t>
      <dgm:extLst>
        <a:ext uri="{E40237B7-FDA0-4F09-8148-C483321AD2D9}">
          <dgm14:cNvPr xmlns:dgm14="http://schemas.microsoft.com/office/drawing/2010/diagram" id="0" name="" descr="REA4DB6191-A41A--89D-E32B-C5DC695879C5"/>
        </a:ext>
      </dgm:extLst>
    </dgm:pt>
    <dgm:pt modelId="{E6340BF7-AB61-4CBF-941D-57EB47187E2D}" type="parTrans" cxnId="{FEC55654-DFB7-4AB7-BF94-4CC61329F406}">
      <dgm:prSet/>
      <dgm:spPr/>
      <dgm:t>
        <a:bodyPr/>
        <a:lstStyle/>
        <a:p>
          <a:endParaRPr lang="en-GB"/>
        </a:p>
      </dgm:t>
    </dgm:pt>
    <dgm:pt modelId="{7E0726F9-9EDE-4D23-88C8-D798E632FFC8}" type="sibTrans" cxnId="{FEC55654-DFB7-4AB7-BF94-4CC61329F406}">
      <dgm:prSet/>
      <dgm:spPr/>
      <dgm:t>
        <a:bodyPr/>
        <a:lstStyle/>
        <a:p>
          <a:endParaRPr lang="en-GB"/>
        </a:p>
      </dgm:t>
    </dgm:pt>
    <dgm:pt modelId="{03704A3E-D785-49C1-8439-E3A8FB8DE3E6}">
      <dgm:prSet/>
      <dgm:spPr/>
      <dgm:t>
        <a:bodyPr/>
        <a:lstStyle/>
        <a:p>
          <a:r>
            <a:rPr lang="en-GB"/>
            <a:t>Profile reports</a:t>
          </a:r>
        </a:p>
      </dgm:t>
      <dgm:extLst>
        <a:ext uri="{E40237B7-FDA0-4F09-8148-C483321AD2D9}">
          <dgm14:cNvPr xmlns:dgm14="http://schemas.microsoft.com/office/drawing/2010/diagram" id="0" name="" descr="RE4D422328-F64A--3B5-0F4A-F657B4DC7233"/>
        </a:ext>
      </dgm:extLst>
    </dgm:pt>
    <dgm:pt modelId="{9B987CD9-17D0-4147-86E6-151166B54084}" type="parTrans" cxnId="{5EDB7DA0-CF7A-4BF7-BCE1-FAAD5F56F52C}">
      <dgm:prSet/>
      <dgm:spPr/>
      <dgm:t>
        <a:bodyPr/>
        <a:lstStyle/>
        <a:p>
          <a:endParaRPr lang="en-GB"/>
        </a:p>
      </dgm:t>
    </dgm:pt>
    <dgm:pt modelId="{64F2AA36-B222-441B-9B55-84C74348259E}" type="sibTrans" cxnId="{5EDB7DA0-CF7A-4BF7-BCE1-FAAD5F56F52C}">
      <dgm:prSet/>
      <dgm:spPr/>
      <dgm:t>
        <a:bodyPr/>
        <a:lstStyle/>
        <a:p>
          <a:endParaRPr lang="en-GB"/>
        </a:p>
      </dgm:t>
    </dgm:pt>
    <dgm:pt modelId="{D3B9E901-F1A6-4BC8-BEBD-3651C0367791}">
      <dgm:prSet/>
      <dgm:spPr>
        <a:solidFill>
          <a:srgbClr val="FFFF99"/>
        </a:solidFill>
      </dgm:spPr>
      <dgm:t>
        <a:bodyPr/>
        <a:lstStyle/>
        <a:p>
          <a:r>
            <a:rPr lang="en-GB">
              <a:solidFill>
                <a:srgbClr val="000000"/>
              </a:solidFill>
            </a:rPr>
            <a:t>RVPwo</a:t>
          </a:r>
        </a:p>
      </dgm:t>
      <dgm:extLst>
        <a:ext uri="{E40237B7-FDA0-4F09-8148-C483321AD2D9}">
          <dgm14:cNvPr xmlns:dgm14="http://schemas.microsoft.com/office/drawing/2010/diagram" id="0" name="" descr="REF05B4525-7E0C--1AA-C6C2-E514A2E26E7F"/>
        </a:ext>
      </dgm:extLst>
    </dgm:pt>
    <dgm:pt modelId="{730A8609-3743-4FA9-B36D-EE8EC20F53B7}" type="parTrans" cxnId="{4848C40C-B436-495C-8F16-0DD3954FCF8B}">
      <dgm:prSet/>
      <dgm:spPr/>
      <dgm:t>
        <a:bodyPr/>
        <a:lstStyle/>
        <a:p>
          <a:endParaRPr lang="en-GB"/>
        </a:p>
      </dgm:t>
    </dgm:pt>
    <dgm:pt modelId="{81DB33F6-6792-42D5-A905-AA79F93BF003}" type="sibTrans" cxnId="{4848C40C-B436-495C-8F16-0DD3954FCF8B}">
      <dgm:prSet/>
      <dgm:spPr/>
      <dgm:t>
        <a:bodyPr/>
        <a:lstStyle/>
        <a:p>
          <a:endParaRPr lang="en-GB"/>
        </a:p>
      </dgm:t>
    </dgm:pt>
    <dgm:pt modelId="{49ED1264-B7B2-439A-AD05-2E96E44F4C48}">
      <dgm:prSet/>
      <dgm:spPr>
        <a:solidFill>
          <a:srgbClr val="FFFF99"/>
        </a:solidFill>
      </dgm:spPr>
      <dgm:t>
        <a:bodyPr/>
        <a:lstStyle/>
        <a:p>
          <a:r>
            <a:rPr lang="en-GB">
              <a:solidFill>
                <a:srgbClr val="000000"/>
              </a:solidFill>
            </a:rPr>
            <a:t>MRPwo</a:t>
          </a:r>
        </a:p>
      </dgm:t>
      <dgm:extLst>
        <a:ext uri="{E40237B7-FDA0-4F09-8148-C483321AD2D9}">
          <dgm14:cNvPr xmlns:dgm14="http://schemas.microsoft.com/office/drawing/2010/diagram" id="0" name="" descr="RE6CB32AFC-964C--3B9-2FDA-171AC7089D54"/>
        </a:ext>
      </dgm:extLst>
    </dgm:pt>
    <dgm:pt modelId="{4FDB7CE4-E096-4DE4-81D9-C7E788C1AFDC}" type="parTrans" cxnId="{8DFE7B89-0ADA-48CE-B0FA-95ECF368E19B}">
      <dgm:prSet/>
      <dgm:spPr/>
      <dgm:t>
        <a:bodyPr/>
        <a:lstStyle/>
        <a:p>
          <a:endParaRPr lang="en-GB"/>
        </a:p>
      </dgm:t>
    </dgm:pt>
    <dgm:pt modelId="{F472A862-EEEA-44C1-B570-1B0A2C7DEA6F}" type="sibTrans" cxnId="{8DFE7B89-0ADA-48CE-B0FA-95ECF368E19B}">
      <dgm:prSet/>
      <dgm:spPr/>
      <dgm:t>
        <a:bodyPr/>
        <a:lstStyle/>
        <a:p>
          <a:endParaRPr lang="en-GB"/>
        </a:p>
      </dgm:t>
    </dgm:pt>
    <dgm:pt modelId="{A4482F49-0B4B-4901-A284-AA31857A6ACD}">
      <dgm:prSet/>
      <dgm:spPr>
        <a:solidFill>
          <a:srgbClr val="660000"/>
        </a:solidFill>
        <a:scene3d>
          <a:camera prst="orthographicFront"/>
          <a:lightRig rig="threePt" dir="t"/>
        </a:scene3d>
        <a:sp3d>
          <a:bevelT w="38100" h="63500"/>
        </a:sp3d>
      </dgm:spPr>
      <dgm:t>
        <a:bodyPr/>
        <a:lstStyle/>
        <a:p>
          <a:r>
            <a:rPr lang="en-GB">
              <a:solidFill>
                <a:srgbClr val="FFFFFF"/>
              </a:solidFill>
            </a:rPr>
            <a:t>RVTwg</a:t>
          </a:r>
        </a:p>
      </dgm:t>
      <dgm:extLst>
        <a:ext uri="{E40237B7-FDA0-4F09-8148-C483321AD2D9}">
          <dgm14:cNvPr xmlns:dgm14="http://schemas.microsoft.com/office/drawing/2010/diagram" id="0" name="" descr="RE958AA2BF-CF24--B4F-FDE3-E1CBE7E27690"/>
        </a:ext>
      </dgm:extLst>
    </dgm:pt>
    <dgm:pt modelId="{8525B336-F7A0-4CD1-A9D8-1DEB40D75484}" type="parTrans" cxnId="{2A2C1755-AF56-4742-896A-6653D516CC43}">
      <dgm:prSet/>
      <dgm:spPr/>
      <dgm:t>
        <a:bodyPr/>
        <a:lstStyle/>
        <a:p>
          <a:endParaRPr lang="en-GB"/>
        </a:p>
      </dgm:t>
    </dgm:pt>
    <dgm:pt modelId="{38134DD0-7001-46F7-9AE6-563EFEB950A6}" type="sibTrans" cxnId="{2A2C1755-AF56-4742-896A-6653D516CC43}">
      <dgm:prSet/>
      <dgm:spPr/>
      <dgm:t>
        <a:bodyPr/>
        <a:lstStyle/>
        <a:p>
          <a:endParaRPr lang="en-GB"/>
        </a:p>
      </dgm:t>
    </dgm:pt>
    <dgm:pt modelId="{0EF02A88-0BCD-40BE-984D-D3BC81F12A59}">
      <dgm:prSet/>
      <dgm:spPr>
        <a:solidFill>
          <a:srgbClr val="D96666"/>
        </a:solidFill>
        <a:scene3d>
          <a:camera prst="orthographicFront"/>
          <a:lightRig rig="threePt" dir="t"/>
        </a:scene3d>
        <a:sp3d>
          <a:bevelT w="38100" h="63500"/>
        </a:sp3d>
      </dgm:spPr>
      <dgm:t>
        <a:bodyPr/>
        <a:lstStyle/>
        <a:p>
          <a:r>
            <a:rPr lang="en-GB">
              <a:solidFill>
                <a:srgbClr val="000000"/>
              </a:solidFill>
            </a:rPr>
            <a:t>SEN-Rwg</a:t>
          </a:r>
        </a:p>
      </dgm:t>
      <dgm:extLst>
        <a:ext uri="{E40237B7-FDA0-4F09-8148-C483321AD2D9}">
          <dgm14:cNvPr xmlns:dgm14="http://schemas.microsoft.com/office/drawing/2010/diagram" id="0" name="" descr="RE5B131D3C-FC7A--415-375A-6D779AF08092"/>
        </a:ext>
      </dgm:extLst>
    </dgm:pt>
    <dgm:pt modelId="{1FFEBB3A-9352-4896-991D-28A3D8C36B89}" type="parTrans" cxnId="{4E0451F8-EFF0-4C5A-B24F-E82C4A1470C2}">
      <dgm:prSet/>
      <dgm:spPr/>
      <dgm:t>
        <a:bodyPr/>
        <a:lstStyle/>
        <a:p>
          <a:endParaRPr lang="en-GB"/>
        </a:p>
      </dgm:t>
    </dgm:pt>
    <dgm:pt modelId="{9AB4EB13-7BF0-4182-BAAC-67959382FB04}" type="sibTrans" cxnId="{4E0451F8-EFF0-4C5A-B24F-E82C4A1470C2}">
      <dgm:prSet/>
      <dgm:spPr/>
      <dgm:t>
        <a:bodyPr/>
        <a:lstStyle/>
        <a:p>
          <a:endParaRPr lang="en-GB"/>
        </a:p>
      </dgm:t>
    </dgm:pt>
    <dgm:pt modelId="{592BFCAD-4E08-4D81-9AE7-B104AD137974}">
      <dgm:prSet/>
      <dgm:spPr>
        <a:solidFill>
          <a:srgbClr val="D96666"/>
        </a:solidFill>
      </dgm:spPr>
      <dgm:t>
        <a:bodyPr/>
        <a:lstStyle/>
        <a:p>
          <a:r>
            <a:rPr lang="en-GB">
              <a:solidFill>
                <a:srgbClr val="000000"/>
              </a:solidFill>
            </a:rPr>
            <a:t>SEN-Rwg-Chart1</a:t>
          </a:r>
        </a:p>
      </dgm:t>
      <dgm:extLst>
        <a:ext uri="{E40237B7-FDA0-4F09-8148-C483321AD2D9}">
          <dgm14:cNvPr xmlns:dgm14="http://schemas.microsoft.com/office/drawing/2010/diagram" id="0" name="" descr="RE77F9C4ED-5D83--E7F-0FD4-37A4F2A0E077"/>
        </a:ext>
      </dgm:extLst>
    </dgm:pt>
    <dgm:pt modelId="{CEF3FE2C-4B4A-4A60-826B-35A668FCFE44}" type="parTrans" cxnId="{36BC26DF-A22C-413D-88E4-FD03E5C0387E}">
      <dgm:prSet/>
      <dgm:spPr/>
      <dgm:t>
        <a:bodyPr/>
        <a:lstStyle/>
        <a:p>
          <a:endParaRPr lang="en-GB"/>
        </a:p>
      </dgm:t>
    </dgm:pt>
    <dgm:pt modelId="{CE73C055-8D71-453F-923C-D9A54B4F30A4}" type="sibTrans" cxnId="{36BC26DF-A22C-413D-88E4-FD03E5C0387E}">
      <dgm:prSet/>
      <dgm:spPr/>
      <dgm:t>
        <a:bodyPr/>
        <a:lstStyle/>
        <a:p>
          <a:endParaRPr lang="en-GB"/>
        </a:p>
      </dgm:t>
    </dgm:pt>
    <dgm:pt modelId="{2C4AC191-4C17-43DD-BD63-1FCEDF9AAD5F}">
      <dgm:prSet/>
      <dgm:spPr>
        <a:solidFill>
          <a:srgbClr val="4081D0"/>
        </a:solidFill>
        <a:scene3d>
          <a:camera prst="orthographicFront"/>
          <a:lightRig rig="threePt" dir="t"/>
        </a:scene3d>
        <a:sp3d>
          <a:bevelT w="38100" h="63500"/>
        </a:sp3d>
      </dgm:spPr>
      <dgm:t>
        <a:bodyPr/>
        <a:lstStyle/>
        <a:p>
          <a:r>
            <a:rPr lang="en-GB">
              <a:solidFill>
                <a:srgbClr val="FFFFFF"/>
              </a:solidFill>
            </a:rPr>
            <a:t>SEN-Awg</a:t>
          </a:r>
        </a:p>
      </dgm:t>
      <dgm:extLst>
        <a:ext uri="{E40237B7-FDA0-4F09-8148-C483321AD2D9}">
          <dgm14:cNvPr xmlns:dgm14="http://schemas.microsoft.com/office/drawing/2010/diagram" id="0" name="" descr="RE1150FF90-9B69--2A3-9D8F-5A2BBDDA4791"/>
        </a:ext>
      </dgm:extLst>
    </dgm:pt>
    <dgm:pt modelId="{0B1C8553-5015-4B1F-994E-63CDBAED2815}" type="parTrans" cxnId="{21E58767-D170-430F-BE43-132AB136528E}">
      <dgm:prSet/>
      <dgm:spPr/>
      <dgm:t>
        <a:bodyPr/>
        <a:lstStyle/>
        <a:p>
          <a:endParaRPr lang="en-GB"/>
        </a:p>
      </dgm:t>
    </dgm:pt>
    <dgm:pt modelId="{0C49FF2F-BF1C-4AC1-86AB-FCC5ED55D5B7}" type="sibTrans" cxnId="{21E58767-D170-430F-BE43-132AB136528E}">
      <dgm:prSet/>
      <dgm:spPr/>
      <dgm:t>
        <a:bodyPr/>
        <a:lstStyle/>
        <a:p>
          <a:endParaRPr lang="en-GB"/>
        </a:p>
      </dgm:t>
    </dgm:pt>
    <dgm:pt modelId="{790943B2-0B3A-4AF6-B68D-298EB9A5B376}">
      <dgm:prSet/>
      <dgm:spPr>
        <a:solidFill>
          <a:srgbClr val="4081D0"/>
        </a:solidFill>
      </dgm:spPr>
      <dgm:t>
        <a:bodyPr/>
        <a:lstStyle/>
        <a:p>
          <a:r>
            <a:rPr lang="en-GB">
              <a:solidFill>
                <a:srgbClr val="FFFFFF"/>
              </a:solidFill>
            </a:rPr>
            <a:t>SEN-Awg-Chart1</a:t>
          </a:r>
        </a:p>
      </dgm:t>
      <dgm:extLst>
        <a:ext uri="{E40237B7-FDA0-4F09-8148-C483321AD2D9}">
          <dgm14:cNvPr xmlns:dgm14="http://schemas.microsoft.com/office/drawing/2010/diagram" id="0" name="" descr="RE1F4E93D3-4075--95E-B156-93E64EBE75C1"/>
        </a:ext>
      </dgm:extLst>
    </dgm:pt>
    <dgm:pt modelId="{2982DD9D-7BE9-4C6A-8A7B-C42C99B651F2}" type="parTrans" cxnId="{477DA501-E386-4C0C-BDFF-6E417823AD8A}">
      <dgm:prSet/>
      <dgm:spPr/>
      <dgm:t>
        <a:bodyPr/>
        <a:lstStyle/>
        <a:p>
          <a:endParaRPr lang="en-GB"/>
        </a:p>
      </dgm:t>
    </dgm:pt>
    <dgm:pt modelId="{E4194F0C-B2A1-4437-B3EC-C994022881DE}" type="sibTrans" cxnId="{477DA501-E386-4C0C-BDFF-6E417823AD8A}">
      <dgm:prSet/>
      <dgm:spPr/>
      <dgm:t>
        <a:bodyPr/>
        <a:lstStyle/>
        <a:p>
          <a:endParaRPr lang="en-GB"/>
        </a:p>
      </dgm:t>
    </dgm:pt>
    <dgm:pt modelId="{9C03CFE1-09C5-44C1-A681-880AD6BD344E}">
      <dgm:prSet/>
      <dgm:spPr>
        <a:solidFill>
          <a:srgbClr val="4081D0"/>
        </a:solidFill>
      </dgm:spPr>
      <dgm:t>
        <a:bodyPr/>
        <a:lstStyle/>
        <a:p>
          <a:r>
            <a:rPr lang="en-GB">
              <a:solidFill>
                <a:srgbClr val="FFFFFF"/>
              </a:solidFill>
            </a:rPr>
            <a:t>SEN-Awg-Chart2</a:t>
          </a:r>
        </a:p>
      </dgm:t>
      <dgm:extLst>
        <a:ext uri="{E40237B7-FDA0-4F09-8148-C483321AD2D9}">
          <dgm14:cNvPr xmlns:dgm14="http://schemas.microsoft.com/office/drawing/2010/diagram" id="0" name="" descr="RE1B35C354-7FAD--75D-9580-E792391FFEDF"/>
        </a:ext>
      </dgm:extLst>
    </dgm:pt>
    <dgm:pt modelId="{ECAF72E8-2CA3-49FE-A37E-0E7301CB3751}" type="parTrans" cxnId="{8C129724-D924-4E9D-9A6A-8CC0EE39875E}">
      <dgm:prSet/>
      <dgm:spPr/>
      <dgm:t>
        <a:bodyPr/>
        <a:lstStyle/>
        <a:p>
          <a:endParaRPr lang="en-GB"/>
        </a:p>
      </dgm:t>
    </dgm:pt>
    <dgm:pt modelId="{0722291A-AB96-4D8D-8B1A-53D23C69EA70}" type="sibTrans" cxnId="{8C129724-D924-4E9D-9A6A-8CC0EE39875E}">
      <dgm:prSet/>
      <dgm:spPr/>
      <dgm:t>
        <a:bodyPr/>
        <a:lstStyle/>
        <a:p>
          <a:endParaRPr lang="en-GB"/>
        </a:p>
      </dgm:t>
    </dgm:pt>
    <dgm:pt modelId="{9B20B7BF-C78D-4E1F-9702-FF3E48CDC312}">
      <dgm:prSet/>
      <dgm:spPr>
        <a:solidFill>
          <a:srgbClr val="4081D0"/>
        </a:solidFill>
      </dgm:spPr>
      <dgm:t>
        <a:bodyPr/>
        <a:lstStyle/>
        <a:p>
          <a:r>
            <a:rPr lang="en-GB">
              <a:solidFill>
                <a:srgbClr val="FFFFFF"/>
              </a:solidFill>
            </a:rPr>
            <a:t>SEN-Awg-Chart3</a:t>
          </a:r>
        </a:p>
      </dgm:t>
      <dgm:extLst>
        <a:ext uri="{E40237B7-FDA0-4F09-8148-C483321AD2D9}">
          <dgm14:cNvPr xmlns:dgm14="http://schemas.microsoft.com/office/drawing/2010/diagram" id="0" name="" descr="RE6D67DDA6-2A20--495-A843-765F55F443A8"/>
        </a:ext>
      </dgm:extLst>
    </dgm:pt>
    <dgm:pt modelId="{7131DBFF-1438-4A56-9D5C-4A1175ECC137}" type="parTrans" cxnId="{B446C29C-FE67-4066-99EF-9F0A9B9E55C2}">
      <dgm:prSet/>
      <dgm:spPr/>
      <dgm:t>
        <a:bodyPr/>
        <a:lstStyle/>
        <a:p>
          <a:endParaRPr lang="en-GB"/>
        </a:p>
      </dgm:t>
    </dgm:pt>
    <dgm:pt modelId="{FD5325CE-31EB-4F8A-A615-5E796A2C2B5F}" type="sibTrans" cxnId="{B446C29C-FE67-4066-99EF-9F0A9B9E55C2}">
      <dgm:prSet/>
      <dgm:spPr/>
      <dgm:t>
        <a:bodyPr/>
        <a:lstStyle/>
        <a:p>
          <a:endParaRPr lang="en-GB"/>
        </a:p>
      </dgm:t>
    </dgm:pt>
    <dgm:pt modelId="{FB553301-5266-4120-8E75-BE2F7B2D53F9}">
      <dgm:prSet/>
      <dgm:spPr>
        <a:solidFill>
          <a:srgbClr val="008000"/>
        </a:solidFill>
        <a:scene3d>
          <a:camera prst="orthographicFront"/>
          <a:lightRig rig="threePt" dir="t"/>
        </a:scene3d>
        <a:sp3d>
          <a:bevelT w="38100" h="63500"/>
        </a:sp3d>
      </dgm:spPr>
      <dgm:t>
        <a:bodyPr/>
        <a:lstStyle/>
        <a:p>
          <a:r>
            <a:rPr lang="en-GB">
              <a:solidFill>
                <a:srgbClr val="FFFFFF"/>
              </a:solidFill>
            </a:rPr>
            <a:t>SRTwg</a:t>
          </a:r>
        </a:p>
      </dgm:t>
      <dgm:extLst>
        <a:ext uri="{E40237B7-FDA0-4F09-8148-C483321AD2D9}">
          <dgm14:cNvPr xmlns:dgm14="http://schemas.microsoft.com/office/drawing/2010/diagram" id="0" name="" descr="REE79521D7-750F--947-5DBE-317127DAC039"/>
        </a:ext>
      </dgm:extLst>
    </dgm:pt>
    <dgm:pt modelId="{F7D0A854-6DF4-40DF-9FA8-E205B7F18535}" type="parTrans" cxnId="{4B31518E-F0DF-4166-A578-B704C3FE8D65}">
      <dgm:prSet/>
      <dgm:spPr/>
      <dgm:t>
        <a:bodyPr/>
        <a:lstStyle/>
        <a:p>
          <a:endParaRPr lang="en-GB"/>
        </a:p>
      </dgm:t>
    </dgm:pt>
    <dgm:pt modelId="{FFB90FC6-7741-427C-B304-D5E39A3F9911}" type="sibTrans" cxnId="{4B31518E-F0DF-4166-A578-B704C3FE8D65}">
      <dgm:prSet/>
      <dgm:spPr/>
      <dgm:t>
        <a:bodyPr/>
        <a:lstStyle/>
        <a:p>
          <a:endParaRPr lang="en-GB"/>
        </a:p>
      </dgm:t>
    </dgm:pt>
    <dgm:pt modelId="{FA5DC977-19B0-43E9-B7E5-EA9BF5B39C84}">
      <dgm:prSet/>
      <dgm:spPr>
        <a:solidFill>
          <a:srgbClr val="92D050"/>
        </a:solidFill>
        <a:scene3d>
          <a:camera prst="orthographicFront"/>
          <a:lightRig rig="threePt" dir="t"/>
        </a:scene3d>
        <a:sp3d>
          <a:bevelT w="38100" h="63500"/>
        </a:sp3d>
      </dgm:spPr>
      <dgm:t>
        <a:bodyPr/>
        <a:lstStyle/>
        <a:p>
          <a:r>
            <a:rPr lang="en-GB">
              <a:solidFill>
                <a:srgbClr val="000000"/>
              </a:solidFill>
            </a:rPr>
            <a:t>ARwg</a:t>
          </a:r>
        </a:p>
      </dgm:t>
      <dgm:extLst>
        <a:ext uri="{E40237B7-FDA0-4F09-8148-C483321AD2D9}">
          <dgm14:cNvPr xmlns:dgm14="http://schemas.microsoft.com/office/drawing/2010/diagram" id="0" name="" descr="REFC29AE88-67DE--9F2-EF6F-6A967BA80AE5"/>
        </a:ext>
      </dgm:extLst>
    </dgm:pt>
    <dgm:pt modelId="{A1588230-0D84-420D-8910-879C234D9EFB}" type="parTrans" cxnId="{BE4C39D2-7A01-48E2-8427-354E8424E423}">
      <dgm:prSet/>
      <dgm:spPr/>
      <dgm:t>
        <a:bodyPr/>
        <a:lstStyle/>
        <a:p>
          <a:endParaRPr lang="en-GB"/>
        </a:p>
      </dgm:t>
    </dgm:pt>
    <dgm:pt modelId="{B732A5DC-445F-484D-AC57-B304B45281BB}" type="sibTrans" cxnId="{BE4C39D2-7A01-48E2-8427-354E8424E423}">
      <dgm:prSet/>
      <dgm:spPr/>
      <dgm:t>
        <a:bodyPr/>
        <a:lstStyle/>
        <a:p>
          <a:endParaRPr lang="en-GB"/>
        </a:p>
      </dgm:t>
    </dgm:pt>
    <dgm:pt modelId="{9ECE7757-3F59-4939-9E1C-B130A5BE967D}">
      <dgm:prSet/>
      <dgm:spPr>
        <a:solidFill>
          <a:srgbClr val="92D050"/>
        </a:solidFill>
      </dgm:spPr>
      <dgm:t>
        <a:bodyPr/>
        <a:lstStyle/>
        <a:p>
          <a:r>
            <a:rPr lang="en-GB">
              <a:solidFill>
                <a:srgbClr val="000000"/>
              </a:solidFill>
            </a:rPr>
            <a:t>ARwg-Chart1</a:t>
          </a:r>
        </a:p>
      </dgm:t>
      <dgm:extLst>
        <a:ext uri="{E40237B7-FDA0-4F09-8148-C483321AD2D9}">
          <dgm14:cNvPr xmlns:dgm14="http://schemas.microsoft.com/office/drawing/2010/diagram" id="0" name="" descr="RE7E873938-B087--84A-5AD5-41C5946E5314"/>
        </a:ext>
      </dgm:extLst>
    </dgm:pt>
    <dgm:pt modelId="{B38741DD-2FEC-4E77-80F7-0EF8FBF3AD31}" type="parTrans" cxnId="{3DD887EB-BDEC-4031-BDF7-31A66EC0A589}">
      <dgm:prSet/>
      <dgm:spPr/>
      <dgm:t>
        <a:bodyPr/>
        <a:lstStyle/>
        <a:p>
          <a:endParaRPr lang="en-GB"/>
        </a:p>
      </dgm:t>
    </dgm:pt>
    <dgm:pt modelId="{4CBA4209-2CD3-47E7-9DD5-5E95DC685EA3}" type="sibTrans" cxnId="{3DD887EB-BDEC-4031-BDF7-31A66EC0A589}">
      <dgm:prSet/>
      <dgm:spPr/>
      <dgm:t>
        <a:bodyPr/>
        <a:lstStyle/>
        <a:p>
          <a:endParaRPr lang="en-GB"/>
        </a:p>
      </dgm:t>
    </dgm:pt>
    <dgm:pt modelId="{6B0410E2-D60F-4145-932F-482820DF2BDD}">
      <dgm:prSet/>
      <dgm:spPr>
        <a:solidFill>
          <a:srgbClr val="92D050"/>
        </a:solidFill>
      </dgm:spPr>
      <dgm:t>
        <a:bodyPr/>
        <a:lstStyle/>
        <a:p>
          <a:r>
            <a:rPr lang="en-GB">
              <a:solidFill>
                <a:srgbClr val="000000"/>
              </a:solidFill>
            </a:rPr>
            <a:t>ARwg-Chart2</a:t>
          </a:r>
        </a:p>
      </dgm:t>
      <dgm:extLst>
        <a:ext uri="{E40237B7-FDA0-4F09-8148-C483321AD2D9}">
          <dgm14:cNvPr xmlns:dgm14="http://schemas.microsoft.com/office/drawing/2010/diagram" id="0" name="" descr="REF0E3393A-831A--220-237A-B75BF73C22A3"/>
        </a:ext>
      </dgm:extLst>
    </dgm:pt>
    <dgm:pt modelId="{908C67EC-296F-4404-BE67-766A51086A68}" type="parTrans" cxnId="{48231834-2C4B-4DB6-8EA0-9E030A2D0772}">
      <dgm:prSet/>
      <dgm:spPr/>
      <dgm:t>
        <a:bodyPr/>
        <a:lstStyle/>
        <a:p>
          <a:endParaRPr lang="en-GB"/>
        </a:p>
      </dgm:t>
    </dgm:pt>
    <dgm:pt modelId="{278FB148-4D51-4547-A109-C478BD3D4451}" type="sibTrans" cxnId="{48231834-2C4B-4DB6-8EA0-9E030A2D0772}">
      <dgm:prSet/>
      <dgm:spPr/>
      <dgm:t>
        <a:bodyPr/>
        <a:lstStyle/>
        <a:p>
          <a:endParaRPr lang="en-GB"/>
        </a:p>
      </dgm:t>
    </dgm:pt>
    <dgm:pt modelId="{AA2F34F2-C8C5-4820-82E3-C44C669AE8FB}">
      <dgm:prSet/>
      <dgm:spPr>
        <a:solidFill>
          <a:srgbClr val="92D050"/>
        </a:solidFill>
      </dgm:spPr>
      <dgm:t>
        <a:bodyPr/>
        <a:lstStyle/>
        <a:p>
          <a:r>
            <a:rPr lang="en-GB">
              <a:solidFill>
                <a:srgbClr val="000000"/>
              </a:solidFill>
            </a:rPr>
            <a:t>ARwg-Chart3</a:t>
          </a:r>
        </a:p>
      </dgm:t>
      <dgm:extLst>
        <a:ext uri="{E40237B7-FDA0-4F09-8148-C483321AD2D9}">
          <dgm14:cNvPr xmlns:dgm14="http://schemas.microsoft.com/office/drawing/2010/diagram" id="0" name="" descr="RED71BD52B-AEC3--ED2-1133-1974907189E7"/>
        </a:ext>
      </dgm:extLst>
    </dgm:pt>
    <dgm:pt modelId="{1A567964-6862-48DF-89AB-03B670810C2C}" type="parTrans" cxnId="{0E94AECC-1775-45FD-95C3-D52C6BED0FA2}">
      <dgm:prSet/>
      <dgm:spPr/>
      <dgm:t>
        <a:bodyPr/>
        <a:lstStyle/>
        <a:p>
          <a:endParaRPr lang="en-GB"/>
        </a:p>
      </dgm:t>
    </dgm:pt>
    <dgm:pt modelId="{80A9BED8-F722-40B1-8F5A-DBBFD900A263}" type="sibTrans" cxnId="{0E94AECC-1775-45FD-95C3-D52C6BED0FA2}">
      <dgm:prSet/>
      <dgm:spPr/>
      <dgm:t>
        <a:bodyPr/>
        <a:lstStyle/>
        <a:p>
          <a:endParaRPr lang="en-GB"/>
        </a:p>
      </dgm:t>
    </dgm:pt>
    <dgm:pt modelId="{EBB7B3D0-3B92-4605-AB07-D689ACF40F6A}">
      <dgm:prSet/>
      <dgm:spPr>
        <a:solidFill>
          <a:srgbClr val="92D050"/>
        </a:solidFill>
      </dgm:spPr>
      <dgm:t>
        <a:bodyPr/>
        <a:lstStyle/>
        <a:p>
          <a:r>
            <a:rPr lang="en-GB">
              <a:solidFill>
                <a:srgbClr val="000000"/>
              </a:solidFill>
            </a:rPr>
            <a:t>ARwg-Chart4</a:t>
          </a:r>
        </a:p>
      </dgm:t>
      <dgm:extLst>
        <a:ext uri="{E40237B7-FDA0-4F09-8148-C483321AD2D9}">
          <dgm14:cNvPr xmlns:dgm14="http://schemas.microsoft.com/office/drawing/2010/diagram" id="0" name="" descr="RE3F57E7C1-3C13--036-B9EC-ABF449FFB518"/>
        </a:ext>
      </dgm:extLst>
    </dgm:pt>
    <dgm:pt modelId="{103069EF-969F-43DA-AD7C-C3CEB0E828A1}" type="parTrans" cxnId="{7593C198-9165-45ED-9B67-3913FD2F243C}">
      <dgm:prSet/>
      <dgm:spPr/>
      <dgm:t>
        <a:bodyPr/>
        <a:lstStyle/>
        <a:p>
          <a:endParaRPr lang="en-GB"/>
        </a:p>
      </dgm:t>
    </dgm:pt>
    <dgm:pt modelId="{A1AD83A1-E678-45C6-BFA7-422021F0C069}" type="sibTrans" cxnId="{7593C198-9165-45ED-9B67-3913FD2F243C}">
      <dgm:prSet/>
      <dgm:spPr/>
      <dgm:t>
        <a:bodyPr/>
        <a:lstStyle/>
        <a:p>
          <a:endParaRPr lang="en-GB"/>
        </a:p>
      </dgm:t>
    </dgm:pt>
    <dgm:pt modelId="{11C9A86E-08C8-4371-9B87-FC32686C3BE0}">
      <dgm:prSet/>
      <dgm:spPr>
        <a:solidFill>
          <a:srgbClr val="92D050"/>
        </a:solidFill>
      </dgm:spPr>
      <dgm:t>
        <a:bodyPr/>
        <a:lstStyle/>
        <a:p>
          <a:r>
            <a:rPr lang="en-GB">
              <a:solidFill>
                <a:srgbClr val="000000"/>
              </a:solidFill>
            </a:rPr>
            <a:t>ARwg-Chart5</a:t>
          </a:r>
        </a:p>
      </dgm:t>
      <dgm:extLst>
        <a:ext uri="{E40237B7-FDA0-4F09-8148-C483321AD2D9}">
          <dgm14:cNvPr xmlns:dgm14="http://schemas.microsoft.com/office/drawing/2010/diagram" id="0" name="" descr="RE145ED315-CFA7--43B-B2B2-474EAAD55DDD"/>
        </a:ext>
      </dgm:extLst>
    </dgm:pt>
    <dgm:pt modelId="{343BF96A-8D37-49B9-8031-91526D60F449}" type="parTrans" cxnId="{F8EE1D15-0F29-4E90-AC56-0EFF0AA65FEE}">
      <dgm:prSet/>
      <dgm:spPr/>
      <dgm:t>
        <a:bodyPr/>
        <a:lstStyle/>
        <a:p>
          <a:endParaRPr lang="en-GB"/>
        </a:p>
      </dgm:t>
    </dgm:pt>
    <dgm:pt modelId="{9ED31AA8-04C9-41E8-8B09-23F4D39EFA7A}" type="sibTrans" cxnId="{F8EE1D15-0F29-4E90-AC56-0EFF0AA65FEE}">
      <dgm:prSet/>
      <dgm:spPr/>
      <dgm:t>
        <a:bodyPr/>
        <a:lstStyle/>
        <a:p>
          <a:endParaRPr lang="en-GB"/>
        </a:p>
      </dgm:t>
    </dgm:pt>
    <dgm:pt modelId="{1D1C25B3-A26B-4821-B026-22C8281C90BA}">
      <dgm:prSet/>
      <dgm:spPr>
        <a:solidFill>
          <a:srgbClr val="92D050"/>
        </a:solidFill>
      </dgm:spPr>
      <dgm:t>
        <a:bodyPr/>
        <a:lstStyle/>
        <a:p>
          <a:r>
            <a:rPr lang="en-GB">
              <a:solidFill>
                <a:srgbClr val="000000"/>
              </a:solidFill>
            </a:rPr>
            <a:t>ARwg-Chart6</a:t>
          </a:r>
        </a:p>
      </dgm:t>
      <dgm:extLst>
        <a:ext uri="{E40237B7-FDA0-4F09-8148-C483321AD2D9}">
          <dgm14:cNvPr xmlns:dgm14="http://schemas.microsoft.com/office/drawing/2010/diagram" id="0" name="" descr="REDB86A13C-160B--7B7-6CC9-51965A98B14A"/>
        </a:ext>
      </dgm:extLst>
    </dgm:pt>
    <dgm:pt modelId="{ACF73F9E-8DA4-4413-BF9D-6C5842A8F52B}" type="parTrans" cxnId="{096E53C3-B2DB-49E1-B983-5DEAB47806EB}">
      <dgm:prSet/>
      <dgm:spPr/>
      <dgm:t>
        <a:bodyPr/>
        <a:lstStyle/>
        <a:p>
          <a:endParaRPr lang="en-GB"/>
        </a:p>
      </dgm:t>
    </dgm:pt>
    <dgm:pt modelId="{00BD84D3-4D65-4E58-AC95-84F552E9C377}" type="sibTrans" cxnId="{096E53C3-B2DB-49E1-B983-5DEAB47806EB}">
      <dgm:prSet/>
      <dgm:spPr/>
      <dgm:t>
        <a:bodyPr/>
        <a:lstStyle/>
        <a:p>
          <a:endParaRPr lang="en-GB"/>
        </a:p>
      </dgm:t>
    </dgm:pt>
    <dgm:pt modelId="{2E521404-6DAF-4134-8E78-F9D65BC94B2F}">
      <dgm:prSet/>
      <dgm:spPr/>
      <dgm:t>
        <a:bodyPr/>
        <a:lstStyle/>
        <a:p>
          <a:r>
            <a:rPr lang="en-GB"/>
            <a:t>Profile reports</a:t>
          </a:r>
        </a:p>
      </dgm:t>
      <dgm:extLst>
        <a:ext uri="{E40237B7-FDA0-4F09-8148-C483321AD2D9}">
          <dgm14:cNvPr xmlns:dgm14="http://schemas.microsoft.com/office/drawing/2010/diagram" id="0" name="" descr="REBDA1AEFA-8C39--785-547D-51AAC707C98D"/>
        </a:ext>
      </dgm:extLst>
    </dgm:pt>
    <dgm:pt modelId="{BA0BBB94-3E99-4B7D-8D0B-A58DB23083DC}" type="parTrans" cxnId="{EBC9AD34-D74F-4A83-A71F-D0CD4BB80106}">
      <dgm:prSet/>
      <dgm:spPr/>
      <dgm:t>
        <a:bodyPr/>
        <a:lstStyle/>
        <a:p>
          <a:endParaRPr lang="en-GB"/>
        </a:p>
      </dgm:t>
    </dgm:pt>
    <dgm:pt modelId="{F9C735FE-6D15-462A-83ED-4D72E9B6C0FE}" type="sibTrans" cxnId="{EBC9AD34-D74F-4A83-A71F-D0CD4BB80106}">
      <dgm:prSet/>
      <dgm:spPr/>
      <dgm:t>
        <a:bodyPr/>
        <a:lstStyle/>
        <a:p>
          <a:endParaRPr lang="en-GB"/>
        </a:p>
      </dgm:t>
    </dgm:pt>
    <dgm:pt modelId="{1062FA05-56A8-491F-A336-C85DB3A4211F}">
      <dgm:prSet/>
      <dgm:spPr>
        <a:solidFill>
          <a:srgbClr val="FFFF99"/>
        </a:solidFill>
      </dgm:spPr>
      <dgm:t>
        <a:bodyPr/>
        <a:lstStyle/>
        <a:p>
          <a:r>
            <a:rPr lang="en-GB">
              <a:solidFill>
                <a:srgbClr val="000000"/>
              </a:solidFill>
            </a:rPr>
            <a:t>RVPwg</a:t>
          </a:r>
        </a:p>
      </dgm:t>
      <dgm:extLst>
        <a:ext uri="{E40237B7-FDA0-4F09-8148-C483321AD2D9}">
          <dgm14:cNvPr xmlns:dgm14="http://schemas.microsoft.com/office/drawing/2010/diagram" id="0" name="" descr="RE8D521B23-165A--D9F-F879-93D5802D7C71"/>
        </a:ext>
      </dgm:extLst>
    </dgm:pt>
    <dgm:pt modelId="{1C83B777-7A76-4D5E-B501-04501D28F329}" type="parTrans" cxnId="{8B518BCF-55B8-48D8-8685-5C87F3F7F44C}">
      <dgm:prSet/>
      <dgm:spPr/>
      <dgm:t>
        <a:bodyPr/>
        <a:lstStyle/>
        <a:p>
          <a:endParaRPr lang="en-GB"/>
        </a:p>
      </dgm:t>
    </dgm:pt>
    <dgm:pt modelId="{A7AB1BFE-FD38-4384-8B52-A650C88C4477}" type="sibTrans" cxnId="{8B518BCF-55B8-48D8-8685-5C87F3F7F44C}">
      <dgm:prSet/>
      <dgm:spPr/>
      <dgm:t>
        <a:bodyPr/>
        <a:lstStyle/>
        <a:p>
          <a:endParaRPr lang="en-GB"/>
        </a:p>
      </dgm:t>
    </dgm:pt>
    <dgm:pt modelId="{2E6B3B03-DE21-4739-BCF9-73412C618FAB}">
      <dgm:prSet/>
      <dgm:spPr>
        <a:solidFill>
          <a:srgbClr val="FFFF99"/>
        </a:solidFill>
      </dgm:spPr>
      <dgm:t>
        <a:bodyPr/>
        <a:lstStyle/>
        <a:p>
          <a:r>
            <a:rPr lang="en-GB">
              <a:solidFill>
                <a:srgbClr val="000000"/>
              </a:solidFill>
            </a:rPr>
            <a:t>MRPwg</a:t>
          </a:r>
        </a:p>
      </dgm:t>
      <dgm:extLst>
        <a:ext uri="{E40237B7-FDA0-4F09-8148-C483321AD2D9}">
          <dgm14:cNvPr xmlns:dgm14="http://schemas.microsoft.com/office/drawing/2010/diagram" id="0" name="" descr="RE30458D1B-A37C--DE7-45CD-2652A0C8DEAF"/>
        </a:ext>
      </dgm:extLst>
    </dgm:pt>
    <dgm:pt modelId="{AAC907BD-50EA-412A-B5AE-166C352BE262}" type="parTrans" cxnId="{C9DE27CD-CB3B-4F78-99D6-1A545B56A9A5}">
      <dgm:prSet/>
      <dgm:spPr/>
      <dgm:t>
        <a:bodyPr/>
        <a:lstStyle/>
        <a:p>
          <a:endParaRPr lang="en-GB"/>
        </a:p>
      </dgm:t>
    </dgm:pt>
    <dgm:pt modelId="{05D8F5C4-6250-4F7F-B991-CA32BE82EF16}" type="sibTrans" cxnId="{C9DE27CD-CB3B-4F78-99D6-1A545B56A9A5}">
      <dgm:prSet/>
      <dgm:spPr/>
      <dgm:t>
        <a:bodyPr/>
        <a:lstStyle/>
        <a:p>
          <a:endParaRPr lang="en-GB"/>
        </a:p>
      </dgm:t>
    </dgm:pt>
    <dgm:pt modelId="{5D0B4865-EB2D-448D-BB33-C915C76EEC24}">
      <dgm:prSet/>
      <dgm:spPr>
        <a:solidFill>
          <a:srgbClr val="008000"/>
        </a:solidFill>
        <a:scene3d>
          <a:camera prst="orthographicFront"/>
          <a:lightRig rig="threePt" dir="t"/>
        </a:scene3d>
        <a:sp3d>
          <a:bevelT w="38100" h="63500"/>
        </a:sp3d>
      </dgm:spPr>
      <dgm:t>
        <a:bodyPr/>
        <a:lstStyle/>
        <a:p>
          <a:r>
            <a:rPr lang="en-GB">
              <a:solidFill>
                <a:srgbClr val="FFFFFF"/>
              </a:solidFill>
            </a:rPr>
            <a:t>SRT (cmb)</a:t>
          </a:r>
        </a:p>
      </dgm:t>
      <dgm:extLst>
        <a:ext uri="{E40237B7-FDA0-4F09-8148-C483321AD2D9}">
          <dgm14:cNvPr xmlns:dgm14="http://schemas.microsoft.com/office/drawing/2010/diagram" id="0" name="" descr="RE24DFB053-01CA--E2E-AC3A-917C9EDB9019"/>
        </a:ext>
      </dgm:extLst>
    </dgm:pt>
    <dgm:pt modelId="{31B45276-1904-4C16-B809-3B58E3956AF3}" type="parTrans" cxnId="{4D142AE5-C231-4C2A-94FF-45A66AF837B1}">
      <dgm:prSet/>
      <dgm:spPr/>
      <dgm:t>
        <a:bodyPr/>
        <a:lstStyle/>
        <a:p>
          <a:endParaRPr lang="en-GB"/>
        </a:p>
      </dgm:t>
    </dgm:pt>
    <dgm:pt modelId="{C83BB823-35B9-4126-9260-4ACDD9A131A7}" type="sibTrans" cxnId="{4D142AE5-C231-4C2A-94FF-45A66AF837B1}">
      <dgm:prSet/>
      <dgm:spPr/>
      <dgm:t>
        <a:bodyPr/>
        <a:lstStyle/>
        <a:p>
          <a:endParaRPr lang="en-GB"/>
        </a:p>
      </dgm:t>
    </dgm:pt>
    <dgm:pt modelId="{63560CF2-D27F-4A33-BE62-87632396D352}">
      <dgm:prSet/>
      <dgm:spPr>
        <a:solidFill>
          <a:srgbClr val="92D050"/>
        </a:solidFill>
        <a:scene3d>
          <a:camera prst="orthographicFront"/>
          <a:lightRig rig="threePt" dir="t"/>
        </a:scene3d>
        <a:sp3d>
          <a:bevelT w="38100" h="63500"/>
        </a:sp3d>
      </dgm:spPr>
      <dgm:t>
        <a:bodyPr/>
        <a:lstStyle/>
        <a:p>
          <a:r>
            <a:rPr lang="en-GB">
              <a:solidFill>
                <a:srgbClr val="000000"/>
              </a:solidFill>
            </a:rPr>
            <a:t>AR (cmb)</a:t>
          </a:r>
        </a:p>
      </dgm:t>
      <dgm:extLst>
        <a:ext uri="{E40237B7-FDA0-4F09-8148-C483321AD2D9}">
          <dgm14:cNvPr xmlns:dgm14="http://schemas.microsoft.com/office/drawing/2010/diagram" id="0" name="" descr="RE83BAF60D-C844--1AC-0CF7-CA22CA8C7555"/>
        </a:ext>
      </dgm:extLst>
    </dgm:pt>
    <dgm:pt modelId="{E58404FA-8FA5-4F54-BA31-EBEDABA12887}" type="parTrans" cxnId="{8E348A03-A66F-4314-87A7-31BDA0EA3DF4}">
      <dgm:prSet/>
      <dgm:spPr/>
      <dgm:t>
        <a:bodyPr/>
        <a:lstStyle/>
        <a:p>
          <a:endParaRPr lang="en-GB"/>
        </a:p>
      </dgm:t>
    </dgm:pt>
    <dgm:pt modelId="{A5F501C4-0A4B-457E-870A-CEE1F30047FE}" type="sibTrans" cxnId="{8E348A03-A66F-4314-87A7-31BDA0EA3DF4}">
      <dgm:prSet/>
      <dgm:spPr/>
      <dgm:t>
        <a:bodyPr/>
        <a:lstStyle/>
        <a:p>
          <a:endParaRPr lang="en-GB"/>
        </a:p>
      </dgm:t>
    </dgm:pt>
    <dgm:pt modelId="{3B2111B1-66E2-457F-9A63-714541C2E65E}">
      <dgm:prSet/>
      <dgm:spPr>
        <a:solidFill>
          <a:srgbClr val="92D050"/>
        </a:solidFill>
      </dgm:spPr>
      <dgm:t>
        <a:bodyPr/>
        <a:lstStyle/>
        <a:p>
          <a:r>
            <a:rPr lang="en-GB">
              <a:solidFill>
                <a:srgbClr val="000000"/>
              </a:solidFill>
            </a:rPr>
            <a:t>AR (cmb)-Chart1</a:t>
          </a:r>
        </a:p>
      </dgm:t>
      <dgm:extLst>
        <a:ext uri="{E40237B7-FDA0-4F09-8148-C483321AD2D9}">
          <dgm14:cNvPr xmlns:dgm14="http://schemas.microsoft.com/office/drawing/2010/diagram" id="0" name="" descr="RECC96153A-639F--7CF-2732-CE17A8DEABE9"/>
        </a:ext>
      </dgm:extLst>
    </dgm:pt>
    <dgm:pt modelId="{4781A01E-08D6-4F95-8FDF-2E9A1DA3CE18}" type="parTrans" cxnId="{6297A633-71DE-4531-B9CD-3BCF4197DDEE}">
      <dgm:prSet/>
      <dgm:spPr/>
      <dgm:t>
        <a:bodyPr/>
        <a:lstStyle/>
        <a:p>
          <a:endParaRPr lang="en-GB"/>
        </a:p>
      </dgm:t>
    </dgm:pt>
    <dgm:pt modelId="{7EBE3243-1BA6-438F-9A6E-42B3A6D8734A}" type="sibTrans" cxnId="{6297A633-71DE-4531-B9CD-3BCF4197DDEE}">
      <dgm:prSet/>
      <dgm:spPr/>
      <dgm:t>
        <a:bodyPr/>
        <a:lstStyle/>
        <a:p>
          <a:endParaRPr lang="en-GB"/>
        </a:p>
      </dgm:t>
    </dgm:pt>
    <dgm:pt modelId="{4F20955C-EA90-4EFB-B306-A19496B4F1B9}">
      <dgm:prSet/>
      <dgm:spPr>
        <a:solidFill>
          <a:srgbClr val="92D050"/>
        </a:solidFill>
      </dgm:spPr>
      <dgm:t>
        <a:bodyPr/>
        <a:lstStyle/>
        <a:p>
          <a:r>
            <a:rPr lang="en-GB">
              <a:solidFill>
                <a:srgbClr val="000000"/>
              </a:solidFill>
            </a:rPr>
            <a:t>AR (cmb)-Chart2</a:t>
          </a:r>
        </a:p>
      </dgm:t>
      <dgm:extLst>
        <a:ext uri="{E40237B7-FDA0-4F09-8148-C483321AD2D9}">
          <dgm14:cNvPr xmlns:dgm14="http://schemas.microsoft.com/office/drawing/2010/diagram" id="0" name="" descr="RED42C0D21-540A--EFA-A65A-DFAFB41B7323"/>
        </a:ext>
      </dgm:extLst>
    </dgm:pt>
    <dgm:pt modelId="{36D37F48-C20B-4DD2-9C99-2DF385412B90}" type="parTrans" cxnId="{E588C1A8-EA9C-428E-98E1-B04F3EDF2DF9}">
      <dgm:prSet/>
      <dgm:spPr/>
      <dgm:t>
        <a:bodyPr/>
        <a:lstStyle/>
        <a:p>
          <a:endParaRPr lang="en-GB"/>
        </a:p>
      </dgm:t>
    </dgm:pt>
    <dgm:pt modelId="{CEF2ED34-27EF-4AB0-96F8-5CB7AF77C980}" type="sibTrans" cxnId="{E588C1A8-EA9C-428E-98E1-B04F3EDF2DF9}">
      <dgm:prSet/>
      <dgm:spPr/>
      <dgm:t>
        <a:bodyPr/>
        <a:lstStyle/>
        <a:p>
          <a:endParaRPr lang="en-GB"/>
        </a:p>
      </dgm:t>
    </dgm:pt>
    <dgm:pt modelId="{40D36695-C954-42CE-AD44-3169E385A18A}">
      <dgm:prSet/>
      <dgm:spPr>
        <a:solidFill>
          <a:srgbClr val="92D050"/>
        </a:solidFill>
      </dgm:spPr>
      <dgm:t>
        <a:bodyPr/>
        <a:lstStyle/>
        <a:p>
          <a:r>
            <a:rPr lang="en-GB">
              <a:solidFill>
                <a:srgbClr val="000000"/>
              </a:solidFill>
            </a:rPr>
            <a:t>AR (cmb)-Chart3</a:t>
          </a:r>
        </a:p>
      </dgm:t>
      <dgm:extLst>
        <a:ext uri="{E40237B7-FDA0-4F09-8148-C483321AD2D9}">
          <dgm14:cNvPr xmlns:dgm14="http://schemas.microsoft.com/office/drawing/2010/diagram" id="0" name="" descr="RECE431775-049D--107-ECDD-86DA3F5ADA36"/>
        </a:ext>
      </dgm:extLst>
    </dgm:pt>
    <dgm:pt modelId="{25CD525B-3A49-4778-8913-84070C34DF4C}" type="parTrans" cxnId="{CF05F53A-37E4-4227-AF55-F3542C9404B8}">
      <dgm:prSet/>
      <dgm:spPr/>
      <dgm:t>
        <a:bodyPr/>
        <a:lstStyle/>
        <a:p>
          <a:endParaRPr lang="en-GB"/>
        </a:p>
      </dgm:t>
    </dgm:pt>
    <dgm:pt modelId="{E507BA4A-4BD5-4CC0-B1C3-E4CD8A7B0254}" type="sibTrans" cxnId="{CF05F53A-37E4-4227-AF55-F3542C9404B8}">
      <dgm:prSet/>
      <dgm:spPr/>
      <dgm:t>
        <a:bodyPr/>
        <a:lstStyle/>
        <a:p>
          <a:endParaRPr lang="en-GB"/>
        </a:p>
      </dgm:t>
    </dgm:pt>
    <dgm:pt modelId="{042182B2-3699-40DD-9869-D3D7D8FF1B42}">
      <dgm:prSet/>
      <dgm:spPr>
        <a:solidFill>
          <a:srgbClr val="92D050"/>
        </a:solidFill>
      </dgm:spPr>
      <dgm:t>
        <a:bodyPr/>
        <a:lstStyle/>
        <a:p>
          <a:r>
            <a:rPr lang="en-GB">
              <a:solidFill>
                <a:srgbClr val="000000"/>
              </a:solidFill>
            </a:rPr>
            <a:t>AR (cmb)-Chart4</a:t>
          </a:r>
        </a:p>
      </dgm:t>
      <dgm:extLst>
        <a:ext uri="{E40237B7-FDA0-4F09-8148-C483321AD2D9}">
          <dgm14:cNvPr xmlns:dgm14="http://schemas.microsoft.com/office/drawing/2010/diagram" id="0" name="" descr="RE6BDF8F7C-FDC7--25F-A71D-06319F016AC8"/>
        </a:ext>
      </dgm:extLst>
    </dgm:pt>
    <dgm:pt modelId="{27FA79A4-4D7B-497E-AB03-6740A3EDAED4}" type="parTrans" cxnId="{F3948E56-A860-4FB3-844D-7410C6FDFA86}">
      <dgm:prSet/>
      <dgm:spPr/>
      <dgm:t>
        <a:bodyPr/>
        <a:lstStyle/>
        <a:p>
          <a:endParaRPr lang="en-GB"/>
        </a:p>
      </dgm:t>
    </dgm:pt>
    <dgm:pt modelId="{F263483F-8CA7-4197-A5CC-F097F0CB7BAF}" type="sibTrans" cxnId="{F3948E56-A860-4FB3-844D-7410C6FDFA86}">
      <dgm:prSet/>
      <dgm:spPr/>
      <dgm:t>
        <a:bodyPr/>
        <a:lstStyle/>
        <a:p>
          <a:endParaRPr lang="en-GB"/>
        </a:p>
      </dgm:t>
    </dgm:pt>
    <dgm:pt modelId="{9F0F0155-AE46-43AB-8925-8965BE683A87}" type="pres">
      <dgm:prSet presAssocID="{385CC8A0-DA09-428F-A171-A65D7C673F02}" presName="hierChild1" presStyleCnt="0">
        <dgm:presLayoutVars>
          <dgm:orgChart val="1"/>
          <dgm:chPref val="1"/>
          <dgm:dir/>
          <dgm:animOne val="branch"/>
          <dgm:animLvl val="lvl"/>
          <dgm:resizeHandles/>
        </dgm:presLayoutVars>
      </dgm:prSet>
      <dgm:spPr/>
    </dgm:pt>
    <dgm:pt modelId="{0D536113-5F98-4EA0-B6D2-C9F1102AB43E}" type="pres">
      <dgm:prSet presAssocID="{4965B797-0C39-4813-B835-282215F35D03}" presName="hierRoot1" presStyleCnt="0">
        <dgm:presLayoutVars>
          <dgm:hierBranch val="init"/>
        </dgm:presLayoutVars>
      </dgm:prSet>
      <dgm:spPr/>
    </dgm:pt>
    <dgm:pt modelId="{52B192AE-C4B8-40AB-AC50-E9B341E12DFF}" type="pres">
      <dgm:prSet presAssocID="{4965B797-0C39-4813-B835-282215F35D03}" presName="rootComposite1" presStyleCnt="0"/>
      <dgm:spPr/>
    </dgm:pt>
    <dgm:pt modelId="{28CBDE42-B4F5-4258-9C54-864FEEB32C05}" type="pres">
      <dgm:prSet presAssocID="{4965B797-0C39-4813-B835-282215F35D03}" presName="rootText1" presStyleLbl="node0" presStyleIdx="0" presStyleCnt="1">
        <dgm:presLayoutVars>
          <dgm:chPref val="3"/>
        </dgm:presLayoutVars>
      </dgm:prSet>
      <dgm:spPr/>
    </dgm:pt>
    <dgm:pt modelId="{8B7B910A-5E47-456A-BCCB-CD3BC29A7072}" type="pres">
      <dgm:prSet presAssocID="{4965B797-0C39-4813-B835-282215F35D03}" presName="rootConnector1" presStyleLbl="node1" presStyleIdx="0" presStyleCnt="0"/>
      <dgm:spPr/>
    </dgm:pt>
    <dgm:pt modelId="{7B99E549-F698-45FB-A5A9-54FF0ACE144C}" type="pres">
      <dgm:prSet presAssocID="{4965B797-0C39-4813-B835-282215F35D03}" presName="hierChild2" presStyleCnt="0"/>
      <dgm:spPr/>
    </dgm:pt>
    <dgm:pt modelId="{84245A15-2155-4AF7-B7B2-103C9B1B723C}" type="pres">
      <dgm:prSet presAssocID="{7FE9AB79-10BF-4771-A27A-8DDBB576EE3A}" presName="Name37" presStyleLbl="parChTrans1D2" presStyleIdx="0" presStyleCnt="4"/>
      <dgm:spPr/>
    </dgm:pt>
    <dgm:pt modelId="{3FD6280B-8BEE-4105-8370-97D3EC5DF98E}" type="pres">
      <dgm:prSet presAssocID="{03232D4A-EDA7-40C3-8227-6DCF5DD4823A}" presName="hierRoot2" presStyleCnt="0">
        <dgm:presLayoutVars>
          <dgm:hierBranch val="init"/>
        </dgm:presLayoutVars>
      </dgm:prSet>
      <dgm:spPr/>
    </dgm:pt>
    <dgm:pt modelId="{04684FE1-DD25-4A21-837B-B6FA5C22CCC2}" type="pres">
      <dgm:prSet presAssocID="{03232D4A-EDA7-40C3-8227-6DCF5DD4823A}" presName="rootComposite" presStyleCnt="0"/>
      <dgm:spPr/>
    </dgm:pt>
    <dgm:pt modelId="{6503C3D9-0304-412E-BCE4-41609EA7CA40}" type="pres">
      <dgm:prSet presAssocID="{03232D4A-EDA7-40C3-8227-6DCF5DD4823A}" presName="rootText" presStyleLbl="node2" presStyleIdx="0" presStyleCnt="4" custScaleX="157627">
        <dgm:presLayoutVars>
          <dgm:chPref val="3"/>
        </dgm:presLayoutVars>
      </dgm:prSet>
      <dgm:spPr/>
    </dgm:pt>
    <dgm:pt modelId="{32C01E26-2D7F-414C-90EF-D37BC2B76222}" type="pres">
      <dgm:prSet presAssocID="{03232D4A-EDA7-40C3-8227-6DCF5DD4823A}" presName="rootConnector" presStyleLbl="node2" presStyleIdx="0" presStyleCnt="4"/>
      <dgm:spPr/>
    </dgm:pt>
    <dgm:pt modelId="{8692C326-E561-446A-96F3-A6AD79B5888D}" type="pres">
      <dgm:prSet presAssocID="{03232D4A-EDA7-40C3-8227-6DCF5DD4823A}" presName="hierChild4" presStyleCnt="0"/>
      <dgm:spPr/>
    </dgm:pt>
    <dgm:pt modelId="{5995A564-B54C-4D6B-92A2-4F270774414D}" type="pres">
      <dgm:prSet presAssocID="{2E2C0EF7-4E24-4615-A073-1435F8E2E956}" presName="Name37" presStyleLbl="parChTrans1D3" presStyleIdx="0" presStyleCnt="21"/>
      <dgm:spPr/>
    </dgm:pt>
    <dgm:pt modelId="{CA4EAE3F-D483-4E50-BBCE-E4DB99F31CD9}" type="pres">
      <dgm:prSet presAssocID="{0995CA15-5CCF-474F-8A09-F5394A78DE6B}" presName="hierRoot2" presStyleCnt="0">
        <dgm:presLayoutVars>
          <dgm:hierBranch val="init"/>
        </dgm:presLayoutVars>
      </dgm:prSet>
      <dgm:spPr/>
    </dgm:pt>
    <dgm:pt modelId="{51E812EC-C42B-4BC3-B42D-1C3D60996C05}" type="pres">
      <dgm:prSet presAssocID="{0995CA15-5CCF-474F-8A09-F5394A78DE6B}" presName="rootComposite" presStyleCnt="0"/>
      <dgm:spPr/>
    </dgm:pt>
    <dgm:pt modelId="{338C63FC-40B9-496C-B088-E55221A7D2F5}" type="pres">
      <dgm:prSet presAssocID="{0995CA15-5CCF-474F-8A09-F5394A78DE6B}" presName="rootText" presStyleLbl="node3" presStyleIdx="0" presStyleCnt="21">
        <dgm:presLayoutVars>
          <dgm:chPref val="3"/>
        </dgm:presLayoutVars>
      </dgm:prSet>
      <dgm:spPr/>
    </dgm:pt>
    <dgm:pt modelId="{537010EC-AF14-46B5-AB75-5FB73D83239A}" type="pres">
      <dgm:prSet presAssocID="{0995CA15-5CCF-474F-8A09-F5394A78DE6B}" presName="rootConnector" presStyleLbl="node3" presStyleIdx="0" presStyleCnt="21"/>
      <dgm:spPr/>
    </dgm:pt>
    <dgm:pt modelId="{F6E35CF0-860E-4583-B36F-A3CA0CFD8BA4}" type="pres">
      <dgm:prSet presAssocID="{0995CA15-5CCF-474F-8A09-F5394A78DE6B}" presName="hierChild4" presStyleCnt="0"/>
      <dgm:spPr/>
    </dgm:pt>
    <dgm:pt modelId="{BFAB9ECE-FB63-48AA-B03B-8D9D87D921AF}" type="pres">
      <dgm:prSet presAssocID="{0995CA15-5CCF-474F-8A09-F5394A78DE6B}" presName="hierChild5" presStyleCnt="0"/>
      <dgm:spPr/>
    </dgm:pt>
    <dgm:pt modelId="{EDA1AC86-EE08-4B88-971B-B415E43779D7}" type="pres">
      <dgm:prSet presAssocID="{578ABA5E-D385-4C49-A1DF-9B6938912A67}" presName="Name37" presStyleLbl="parChTrans1D3" presStyleIdx="1" presStyleCnt="21"/>
      <dgm:spPr/>
    </dgm:pt>
    <dgm:pt modelId="{0DDCDEF4-C442-474E-8B3B-3EAC4DCC8164}" type="pres">
      <dgm:prSet presAssocID="{B9696F48-3620-4947-B4F3-00E35C7E3BF3}" presName="hierRoot2" presStyleCnt="0">
        <dgm:presLayoutVars>
          <dgm:hierBranch val="init"/>
        </dgm:presLayoutVars>
      </dgm:prSet>
      <dgm:spPr/>
    </dgm:pt>
    <dgm:pt modelId="{4CCAAF1F-D449-4940-B879-4B2A2E16972A}" type="pres">
      <dgm:prSet presAssocID="{B9696F48-3620-4947-B4F3-00E35C7E3BF3}" presName="rootComposite" presStyleCnt="0"/>
      <dgm:spPr/>
    </dgm:pt>
    <dgm:pt modelId="{AAC780BE-F43D-4082-BBD6-202AA13A40EC}" type="pres">
      <dgm:prSet presAssocID="{B9696F48-3620-4947-B4F3-00E35C7E3BF3}" presName="rootText" presStyleLbl="node3" presStyleIdx="1" presStyleCnt="21">
        <dgm:presLayoutVars>
          <dgm:chPref val="3"/>
        </dgm:presLayoutVars>
      </dgm:prSet>
      <dgm:spPr/>
    </dgm:pt>
    <dgm:pt modelId="{E6B6B559-77C7-44AF-B0E3-70B05C9F7889}" type="pres">
      <dgm:prSet presAssocID="{B9696F48-3620-4947-B4F3-00E35C7E3BF3}" presName="rootConnector" presStyleLbl="node3" presStyleIdx="1" presStyleCnt="21"/>
      <dgm:spPr/>
    </dgm:pt>
    <dgm:pt modelId="{B3284118-64B8-4090-902E-2285D64F7A91}" type="pres">
      <dgm:prSet presAssocID="{B9696F48-3620-4947-B4F3-00E35C7E3BF3}" presName="hierChild4" presStyleCnt="0"/>
      <dgm:spPr/>
    </dgm:pt>
    <dgm:pt modelId="{B2DA4421-DE44-427C-8FA4-EF7232E748EE}" type="pres">
      <dgm:prSet presAssocID="{B9696F48-3620-4947-B4F3-00E35C7E3BF3}" presName="hierChild5" presStyleCnt="0"/>
      <dgm:spPr/>
    </dgm:pt>
    <dgm:pt modelId="{FB1B8814-0449-45F4-92DE-89B7D7F17BDA}" type="pres">
      <dgm:prSet presAssocID="{5F8FB81B-3C7A-4116-8322-6C04DD1CDCB0}" presName="Name37" presStyleLbl="parChTrans1D3" presStyleIdx="2" presStyleCnt="21"/>
      <dgm:spPr/>
    </dgm:pt>
    <dgm:pt modelId="{452F9366-49A7-4D6E-BDC6-9E964AE92F6E}" type="pres">
      <dgm:prSet presAssocID="{0ADECBF0-AFCF-4B13-95D9-BE36E85C8DA4}" presName="hierRoot2" presStyleCnt="0">
        <dgm:presLayoutVars>
          <dgm:hierBranch val="init"/>
        </dgm:presLayoutVars>
      </dgm:prSet>
      <dgm:spPr/>
    </dgm:pt>
    <dgm:pt modelId="{AEFEAD1A-FE68-4281-AF69-B6558E936E52}" type="pres">
      <dgm:prSet presAssocID="{0ADECBF0-AFCF-4B13-95D9-BE36E85C8DA4}" presName="rootComposite" presStyleCnt="0"/>
      <dgm:spPr/>
    </dgm:pt>
    <dgm:pt modelId="{5D7CED4B-570D-40A3-874C-7383A97E2A2B}" type="pres">
      <dgm:prSet presAssocID="{0ADECBF0-AFCF-4B13-95D9-BE36E85C8DA4}" presName="rootText" presStyleLbl="node3" presStyleIdx="2" presStyleCnt="21">
        <dgm:presLayoutVars>
          <dgm:chPref val="3"/>
        </dgm:presLayoutVars>
      </dgm:prSet>
      <dgm:spPr/>
    </dgm:pt>
    <dgm:pt modelId="{2A2C5635-74CE-436F-958F-F497DAE0F3EE}" type="pres">
      <dgm:prSet presAssocID="{0ADECBF0-AFCF-4B13-95D9-BE36E85C8DA4}" presName="rootConnector" presStyleLbl="node3" presStyleIdx="2" presStyleCnt="21"/>
      <dgm:spPr/>
    </dgm:pt>
    <dgm:pt modelId="{A0FD5A84-0B54-4AE8-85FF-FCA5A947A3C9}" type="pres">
      <dgm:prSet presAssocID="{0ADECBF0-AFCF-4B13-95D9-BE36E85C8DA4}" presName="hierChild4" presStyleCnt="0"/>
      <dgm:spPr/>
    </dgm:pt>
    <dgm:pt modelId="{1DB2B475-F563-4DFA-9509-C334B9ECAB2F}" type="pres">
      <dgm:prSet presAssocID="{0ADECBF0-AFCF-4B13-95D9-BE36E85C8DA4}" presName="hierChild5" presStyleCnt="0"/>
      <dgm:spPr/>
    </dgm:pt>
    <dgm:pt modelId="{2A18A0EB-7695-4189-9467-2F6282DBB00A}" type="pres">
      <dgm:prSet presAssocID="{BE75B324-7B7D-47A1-A0EB-E93C23B1D214}" presName="Name37" presStyleLbl="parChTrans1D3" presStyleIdx="3" presStyleCnt="21"/>
      <dgm:spPr/>
    </dgm:pt>
    <dgm:pt modelId="{6BB2E31A-8E61-4025-B468-D8919D4FF992}" type="pres">
      <dgm:prSet presAssocID="{9B4DC0C7-A0F2-443A-9E80-9EAA0C6E68D6}" presName="hierRoot2" presStyleCnt="0">
        <dgm:presLayoutVars>
          <dgm:hierBranch val="init"/>
        </dgm:presLayoutVars>
      </dgm:prSet>
      <dgm:spPr/>
    </dgm:pt>
    <dgm:pt modelId="{3D4E3FEB-B921-4934-A6AC-C8B7280611C2}" type="pres">
      <dgm:prSet presAssocID="{9B4DC0C7-A0F2-443A-9E80-9EAA0C6E68D6}" presName="rootComposite" presStyleCnt="0"/>
      <dgm:spPr/>
    </dgm:pt>
    <dgm:pt modelId="{7CB0BF3E-55A3-45AA-ACF1-8A7B864D3854}" type="pres">
      <dgm:prSet presAssocID="{9B4DC0C7-A0F2-443A-9E80-9EAA0C6E68D6}" presName="rootText" presStyleLbl="node3" presStyleIdx="3" presStyleCnt="21">
        <dgm:presLayoutVars>
          <dgm:chPref val="3"/>
        </dgm:presLayoutVars>
      </dgm:prSet>
      <dgm:spPr/>
    </dgm:pt>
    <dgm:pt modelId="{4CE011B6-6494-49D6-9429-1F203DC73E56}" type="pres">
      <dgm:prSet presAssocID="{9B4DC0C7-A0F2-443A-9E80-9EAA0C6E68D6}" presName="rootConnector" presStyleLbl="node3" presStyleIdx="3" presStyleCnt="21"/>
      <dgm:spPr/>
    </dgm:pt>
    <dgm:pt modelId="{52108D21-FE9A-4E62-BBB9-35B66889251D}" type="pres">
      <dgm:prSet presAssocID="{9B4DC0C7-A0F2-443A-9E80-9EAA0C6E68D6}" presName="hierChild4" presStyleCnt="0"/>
      <dgm:spPr/>
    </dgm:pt>
    <dgm:pt modelId="{FA0FA289-E409-48A0-B5C3-8C5B383E4B7B}" type="pres">
      <dgm:prSet presAssocID="{9B4DC0C7-A0F2-443A-9E80-9EAA0C6E68D6}" presName="hierChild5" presStyleCnt="0"/>
      <dgm:spPr/>
    </dgm:pt>
    <dgm:pt modelId="{84FDA651-2031-4298-A8FF-2FD40F0854F1}" type="pres">
      <dgm:prSet presAssocID="{0DD25A93-0B0B-48CB-88DB-FA42C65D4A89}" presName="Name37" presStyleLbl="parChTrans1D3" presStyleIdx="4" presStyleCnt="21"/>
      <dgm:spPr/>
    </dgm:pt>
    <dgm:pt modelId="{0E82F0AA-4D72-42F6-A4D7-8D664CB2BA5D}" type="pres">
      <dgm:prSet presAssocID="{DCADE64E-B0DE-448D-9C17-ADAEA5C9BD6C}" presName="hierRoot2" presStyleCnt="0">
        <dgm:presLayoutVars>
          <dgm:hierBranch val="init"/>
        </dgm:presLayoutVars>
      </dgm:prSet>
      <dgm:spPr/>
    </dgm:pt>
    <dgm:pt modelId="{140539B9-8931-4F50-8376-46D36471B8F2}" type="pres">
      <dgm:prSet presAssocID="{DCADE64E-B0DE-448D-9C17-ADAEA5C9BD6C}" presName="rootComposite" presStyleCnt="0"/>
      <dgm:spPr/>
    </dgm:pt>
    <dgm:pt modelId="{3B5A683D-1644-4C5F-B8BF-23243DCF14CB}" type="pres">
      <dgm:prSet presAssocID="{DCADE64E-B0DE-448D-9C17-ADAEA5C9BD6C}" presName="rootText" presStyleLbl="node3" presStyleIdx="4" presStyleCnt="21">
        <dgm:presLayoutVars>
          <dgm:chPref val="3"/>
        </dgm:presLayoutVars>
      </dgm:prSet>
      <dgm:spPr/>
    </dgm:pt>
    <dgm:pt modelId="{BD1796D1-AD2A-4CF6-BEC4-4EB7C4F6E15A}" type="pres">
      <dgm:prSet presAssocID="{DCADE64E-B0DE-448D-9C17-ADAEA5C9BD6C}" presName="rootConnector" presStyleLbl="node3" presStyleIdx="4" presStyleCnt="21"/>
      <dgm:spPr/>
    </dgm:pt>
    <dgm:pt modelId="{C193DBE0-3CDD-4450-B30E-674645C1B35F}" type="pres">
      <dgm:prSet presAssocID="{DCADE64E-B0DE-448D-9C17-ADAEA5C9BD6C}" presName="hierChild4" presStyleCnt="0"/>
      <dgm:spPr/>
    </dgm:pt>
    <dgm:pt modelId="{AE6E9470-C399-4E47-9DCB-930CD678E773}" type="pres">
      <dgm:prSet presAssocID="{DCADE64E-B0DE-448D-9C17-ADAEA5C9BD6C}" presName="hierChild5" presStyleCnt="0"/>
      <dgm:spPr/>
    </dgm:pt>
    <dgm:pt modelId="{C8D38617-B609-4371-9DD8-0A7508D9C262}" type="pres">
      <dgm:prSet presAssocID="{25277854-CA4E-4A73-B1DA-66152F3E250F}" presName="Name37" presStyleLbl="parChTrans1D3" presStyleIdx="5" presStyleCnt="21"/>
      <dgm:spPr/>
    </dgm:pt>
    <dgm:pt modelId="{1522DA8A-1E40-410A-AD36-86A237CD70D9}" type="pres">
      <dgm:prSet presAssocID="{A7EA8E40-2E81-47C7-AA04-A5799D9B6237}" presName="hierRoot2" presStyleCnt="0">
        <dgm:presLayoutVars>
          <dgm:hierBranch val="init"/>
        </dgm:presLayoutVars>
      </dgm:prSet>
      <dgm:spPr/>
    </dgm:pt>
    <dgm:pt modelId="{F4D50144-C292-46C3-9A42-BB3EAC704390}" type="pres">
      <dgm:prSet presAssocID="{A7EA8E40-2E81-47C7-AA04-A5799D9B6237}" presName="rootComposite" presStyleCnt="0"/>
      <dgm:spPr/>
    </dgm:pt>
    <dgm:pt modelId="{D3B37149-3C06-4D67-8DAA-B58FC9E47107}" type="pres">
      <dgm:prSet presAssocID="{A7EA8E40-2E81-47C7-AA04-A5799D9B6237}" presName="rootText" presStyleLbl="node3" presStyleIdx="5" presStyleCnt="21">
        <dgm:presLayoutVars>
          <dgm:chPref val="3"/>
        </dgm:presLayoutVars>
      </dgm:prSet>
      <dgm:spPr/>
    </dgm:pt>
    <dgm:pt modelId="{39829D55-73F0-4BEC-B24F-F4E5DCFD702E}" type="pres">
      <dgm:prSet presAssocID="{A7EA8E40-2E81-47C7-AA04-A5799D9B6237}" presName="rootConnector" presStyleLbl="node3" presStyleIdx="5" presStyleCnt="21"/>
      <dgm:spPr/>
    </dgm:pt>
    <dgm:pt modelId="{EC596F35-F4EC-4198-8163-17FEFF05613F}" type="pres">
      <dgm:prSet presAssocID="{A7EA8E40-2E81-47C7-AA04-A5799D9B6237}" presName="hierChild4" presStyleCnt="0"/>
      <dgm:spPr/>
    </dgm:pt>
    <dgm:pt modelId="{6E0B6106-F0F0-4A57-9B53-625C763D4A01}" type="pres">
      <dgm:prSet presAssocID="{A7EA8E40-2E81-47C7-AA04-A5799D9B6237}" presName="hierChild5" presStyleCnt="0"/>
      <dgm:spPr/>
    </dgm:pt>
    <dgm:pt modelId="{35F2BA7D-3C56-4B1D-A6EC-AA47E5133C68}" type="pres">
      <dgm:prSet presAssocID="{314DBCAD-5CD3-492D-B6E1-5F2FEC374261}" presName="Name37" presStyleLbl="parChTrans1D3" presStyleIdx="6" presStyleCnt="21"/>
      <dgm:spPr/>
    </dgm:pt>
    <dgm:pt modelId="{DD869C5B-EFE2-4F0A-A329-12C316521A66}" type="pres">
      <dgm:prSet presAssocID="{9086F725-6D63-4106-9C98-5269F28548DD}" presName="hierRoot2" presStyleCnt="0">
        <dgm:presLayoutVars>
          <dgm:hierBranch val="init"/>
        </dgm:presLayoutVars>
      </dgm:prSet>
      <dgm:spPr/>
    </dgm:pt>
    <dgm:pt modelId="{23207E35-1892-43A5-9219-976B4A946247}" type="pres">
      <dgm:prSet presAssocID="{9086F725-6D63-4106-9C98-5269F28548DD}" presName="rootComposite" presStyleCnt="0"/>
      <dgm:spPr/>
    </dgm:pt>
    <dgm:pt modelId="{EC9264E4-7C94-4DE9-B8F1-19B2B97A8009}" type="pres">
      <dgm:prSet presAssocID="{9086F725-6D63-4106-9C98-5269F28548DD}" presName="rootText" presStyleLbl="node3" presStyleIdx="6" presStyleCnt="21">
        <dgm:presLayoutVars>
          <dgm:chPref val="3"/>
        </dgm:presLayoutVars>
      </dgm:prSet>
      <dgm:spPr/>
    </dgm:pt>
    <dgm:pt modelId="{262AAD59-336C-4C51-8F4F-A13D015B28F9}" type="pres">
      <dgm:prSet presAssocID="{9086F725-6D63-4106-9C98-5269F28548DD}" presName="rootConnector" presStyleLbl="node3" presStyleIdx="6" presStyleCnt="21"/>
      <dgm:spPr/>
    </dgm:pt>
    <dgm:pt modelId="{3EA36201-E4C6-4F9E-BD37-8026C71C26E5}" type="pres">
      <dgm:prSet presAssocID="{9086F725-6D63-4106-9C98-5269F28548DD}" presName="hierChild4" presStyleCnt="0"/>
      <dgm:spPr/>
    </dgm:pt>
    <dgm:pt modelId="{8580E9C9-BB7A-4183-ABF9-E23836C6A0C4}" type="pres">
      <dgm:prSet presAssocID="{9086F725-6D63-4106-9C98-5269F28548DD}" presName="hierChild5" presStyleCnt="0"/>
      <dgm:spPr/>
    </dgm:pt>
    <dgm:pt modelId="{A6D38313-5C80-4213-936D-4D4228837617}" type="pres">
      <dgm:prSet presAssocID="{43C6CDB7-5610-48AD-936E-97EC0F3FFE0D}" presName="Name37" presStyleLbl="parChTrans1D3" presStyleIdx="7" presStyleCnt="21"/>
      <dgm:spPr/>
    </dgm:pt>
    <dgm:pt modelId="{FB48775A-1B00-4389-B614-F49589F5454C}" type="pres">
      <dgm:prSet presAssocID="{4FFD0802-DD66-4A95-B384-3F373BA13AD0}" presName="hierRoot2" presStyleCnt="0">
        <dgm:presLayoutVars>
          <dgm:hierBranch val="init"/>
        </dgm:presLayoutVars>
      </dgm:prSet>
      <dgm:spPr/>
    </dgm:pt>
    <dgm:pt modelId="{871F4A9F-FBA6-4696-9E1A-8E8043E36E1F}" type="pres">
      <dgm:prSet presAssocID="{4FFD0802-DD66-4A95-B384-3F373BA13AD0}" presName="rootComposite" presStyleCnt="0"/>
      <dgm:spPr/>
    </dgm:pt>
    <dgm:pt modelId="{E6259D1A-26B7-4A33-9C3F-745E216D7D7F}" type="pres">
      <dgm:prSet presAssocID="{4FFD0802-DD66-4A95-B384-3F373BA13AD0}" presName="rootText" presStyleLbl="node3" presStyleIdx="7" presStyleCnt="21">
        <dgm:presLayoutVars>
          <dgm:chPref val="3"/>
        </dgm:presLayoutVars>
      </dgm:prSet>
      <dgm:spPr/>
    </dgm:pt>
    <dgm:pt modelId="{41E833D1-7410-4C1E-B387-42EF9095663B}" type="pres">
      <dgm:prSet presAssocID="{4FFD0802-DD66-4A95-B384-3F373BA13AD0}" presName="rootConnector" presStyleLbl="node3" presStyleIdx="7" presStyleCnt="21"/>
      <dgm:spPr/>
    </dgm:pt>
    <dgm:pt modelId="{9C0CF5C9-4EBC-4D98-92E2-A4A22FF56275}" type="pres">
      <dgm:prSet presAssocID="{4FFD0802-DD66-4A95-B384-3F373BA13AD0}" presName="hierChild4" presStyleCnt="0"/>
      <dgm:spPr/>
    </dgm:pt>
    <dgm:pt modelId="{5EC6CECA-6CD2-47A3-8AD7-E3FBD4A18610}" type="pres">
      <dgm:prSet presAssocID="{4FFD0802-DD66-4A95-B384-3F373BA13AD0}" presName="hierChild5" presStyleCnt="0"/>
      <dgm:spPr/>
    </dgm:pt>
    <dgm:pt modelId="{0535AE21-38D0-460C-B1D4-ADDB9654EF2D}" type="pres">
      <dgm:prSet presAssocID="{0EFE7BF6-B3BC-4B2B-B685-E0F03022B3F6}" presName="Name37" presStyleLbl="parChTrans1D3" presStyleIdx="8" presStyleCnt="21"/>
      <dgm:spPr/>
    </dgm:pt>
    <dgm:pt modelId="{A23C9150-E459-44D5-A612-0B0F9E0913E7}" type="pres">
      <dgm:prSet presAssocID="{3C6B1C5D-B6FD-4F8A-85EB-A266EF265923}" presName="hierRoot2" presStyleCnt="0">
        <dgm:presLayoutVars>
          <dgm:hierBranch val="init"/>
        </dgm:presLayoutVars>
      </dgm:prSet>
      <dgm:spPr/>
    </dgm:pt>
    <dgm:pt modelId="{A082ECFB-B736-458B-AFAA-698F3A8E18BC}" type="pres">
      <dgm:prSet presAssocID="{3C6B1C5D-B6FD-4F8A-85EB-A266EF265923}" presName="rootComposite" presStyleCnt="0"/>
      <dgm:spPr/>
    </dgm:pt>
    <dgm:pt modelId="{30B076E4-F035-4C13-B4D0-5B73075FAD73}" type="pres">
      <dgm:prSet presAssocID="{3C6B1C5D-B6FD-4F8A-85EB-A266EF265923}" presName="rootText" presStyleLbl="node3" presStyleIdx="8" presStyleCnt="21">
        <dgm:presLayoutVars>
          <dgm:chPref val="3"/>
        </dgm:presLayoutVars>
      </dgm:prSet>
      <dgm:spPr/>
    </dgm:pt>
    <dgm:pt modelId="{0194A128-A750-49F4-9C55-DECA80413B5D}" type="pres">
      <dgm:prSet presAssocID="{3C6B1C5D-B6FD-4F8A-85EB-A266EF265923}" presName="rootConnector" presStyleLbl="node3" presStyleIdx="8" presStyleCnt="21"/>
      <dgm:spPr/>
    </dgm:pt>
    <dgm:pt modelId="{D352F74D-55AF-43A8-84CA-106C6A590073}" type="pres">
      <dgm:prSet presAssocID="{3C6B1C5D-B6FD-4F8A-85EB-A266EF265923}" presName="hierChild4" presStyleCnt="0"/>
      <dgm:spPr/>
    </dgm:pt>
    <dgm:pt modelId="{06064DB7-8E5E-47D1-BE2D-9948F3CFCB1B}" type="pres">
      <dgm:prSet presAssocID="{3C6B1C5D-B6FD-4F8A-85EB-A266EF265923}" presName="hierChild5" presStyleCnt="0"/>
      <dgm:spPr/>
    </dgm:pt>
    <dgm:pt modelId="{A700E20B-A732-4B3A-94A3-932198B64C13}" type="pres">
      <dgm:prSet presAssocID="{8CDDC773-2C20-4887-BC36-DC1B7996FDF6}" presName="Name37" presStyleLbl="parChTrans1D3" presStyleIdx="9" presStyleCnt="21"/>
      <dgm:spPr/>
    </dgm:pt>
    <dgm:pt modelId="{F83AFF6F-AC0E-417D-9669-EEC0E77A1D0A}" type="pres">
      <dgm:prSet presAssocID="{231A620C-B195-4C0D-9386-6335AD291A14}" presName="hierRoot2" presStyleCnt="0">
        <dgm:presLayoutVars>
          <dgm:hierBranch val="init"/>
        </dgm:presLayoutVars>
      </dgm:prSet>
      <dgm:spPr/>
    </dgm:pt>
    <dgm:pt modelId="{E773809D-5878-4AFC-A953-9C7116E30D4C}" type="pres">
      <dgm:prSet presAssocID="{231A620C-B195-4C0D-9386-6335AD291A14}" presName="rootComposite" presStyleCnt="0"/>
      <dgm:spPr/>
    </dgm:pt>
    <dgm:pt modelId="{ADF80445-3AE0-4787-B562-8920C4469FE0}" type="pres">
      <dgm:prSet presAssocID="{231A620C-B195-4C0D-9386-6335AD291A14}" presName="rootText" presStyleLbl="node3" presStyleIdx="9" presStyleCnt="21">
        <dgm:presLayoutVars>
          <dgm:chPref val="3"/>
        </dgm:presLayoutVars>
      </dgm:prSet>
      <dgm:spPr/>
    </dgm:pt>
    <dgm:pt modelId="{89866D88-7528-4ED4-981D-F5673B242E65}" type="pres">
      <dgm:prSet presAssocID="{231A620C-B195-4C0D-9386-6335AD291A14}" presName="rootConnector" presStyleLbl="node3" presStyleIdx="9" presStyleCnt="21"/>
      <dgm:spPr/>
    </dgm:pt>
    <dgm:pt modelId="{22C65A7C-0F35-4060-ACE0-B3156C5C14A4}" type="pres">
      <dgm:prSet presAssocID="{231A620C-B195-4C0D-9386-6335AD291A14}" presName="hierChild4" presStyleCnt="0"/>
      <dgm:spPr/>
    </dgm:pt>
    <dgm:pt modelId="{47AC8E6F-35C4-4265-B8FF-4CA7FABEC8F4}" type="pres">
      <dgm:prSet presAssocID="{231A620C-B195-4C0D-9386-6335AD291A14}" presName="hierChild5" presStyleCnt="0"/>
      <dgm:spPr/>
    </dgm:pt>
    <dgm:pt modelId="{42F257C8-CBFF-4D4B-9744-378A273F47F8}" type="pres">
      <dgm:prSet presAssocID="{37B35294-2D99-40A1-885A-3C0E4DEA48B3}" presName="Name37" presStyleLbl="parChTrans1D3" presStyleIdx="10" presStyleCnt="21"/>
      <dgm:spPr/>
    </dgm:pt>
    <dgm:pt modelId="{7CF3AE91-ED18-415B-A079-4BDF4361AF45}" type="pres">
      <dgm:prSet presAssocID="{A8BE92B6-841D-4B67-9577-A98A79FCF58F}" presName="hierRoot2" presStyleCnt="0">
        <dgm:presLayoutVars>
          <dgm:hierBranch val="init"/>
        </dgm:presLayoutVars>
      </dgm:prSet>
      <dgm:spPr/>
    </dgm:pt>
    <dgm:pt modelId="{7599FE9C-8B98-42F7-8C1B-F5BE58FD94FA}" type="pres">
      <dgm:prSet presAssocID="{A8BE92B6-841D-4B67-9577-A98A79FCF58F}" presName="rootComposite" presStyleCnt="0"/>
      <dgm:spPr/>
    </dgm:pt>
    <dgm:pt modelId="{22869B54-AC50-4A1D-B6B6-1FF239703898}" type="pres">
      <dgm:prSet presAssocID="{A8BE92B6-841D-4B67-9577-A98A79FCF58F}" presName="rootText" presStyleLbl="node3" presStyleIdx="10" presStyleCnt="21">
        <dgm:presLayoutVars>
          <dgm:chPref val="3"/>
        </dgm:presLayoutVars>
      </dgm:prSet>
      <dgm:spPr/>
    </dgm:pt>
    <dgm:pt modelId="{F29501A7-E198-4091-9365-157E2AFCEA47}" type="pres">
      <dgm:prSet presAssocID="{A8BE92B6-841D-4B67-9577-A98A79FCF58F}" presName="rootConnector" presStyleLbl="node3" presStyleIdx="10" presStyleCnt="21"/>
      <dgm:spPr/>
    </dgm:pt>
    <dgm:pt modelId="{7C72B42B-FC98-459A-8C4A-6DF173DC02A9}" type="pres">
      <dgm:prSet presAssocID="{A8BE92B6-841D-4B67-9577-A98A79FCF58F}" presName="hierChild4" presStyleCnt="0"/>
      <dgm:spPr/>
    </dgm:pt>
    <dgm:pt modelId="{FA097CC5-EED9-4272-ABA3-0683F3729E0F}" type="pres">
      <dgm:prSet presAssocID="{A8BE92B6-841D-4B67-9577-A98A79FCF58F}" presName="hierChild5" presStyleCnt="0"/>
      <dgm:spPr/>
    </dgm:pt>
    <dgm:pt modelId="{FC0C644A-1048-40E6-A891-28BF4FEF5C00}" type="pres">
      <dgm:prSet presAssocID="{3736EDB1-6165-42E5-8C1C-4EA782188362}" presName="Name37" presStyleLbl="parChTrans1D3" presStyleIdx="11" presStyleCnt="21"/>
      <dgm:spPr/>
    </dgm:pt>
    <dgm:pt modelId="{C046FAFE-1C75-4C49-8FF9-8E2AFE2CC912}" type="pres">
      <dgm:prSet presAssocID="{238E260E-45E2-461D-B383-4C7526731F15}" presName="hierRoot2" presStyleCnt="0">
        <dgm:presLayoutVars>
          <dgm:hierBranch val="init"/>
        </dgm:presLayoutVars>
      </dgm:prSet>
      <dgm:spPr/>
    </dgm:pt>
    <dgm:pt modelId="{B4D546A7-1BD3-4587-A26A-C58A446403DE}" type="pres">
      <dgm:prSet presAssocID="{238E260E-45E2-461D-B383-4C7526731F15}" presName="rootComposite" presStyleCnt="0"/>
      <dgm:spPr/>
    </dgm:pt>
    <dgm:pt modelId="{2945B959-C720-471E-8F43-04FE017EE536}" type="pres">
      <dgm:prSet presAssocID="{238E260E-45E2-461D-B383-4C7526731F15}" presName="rootText" presStyleLbl="node3" presStyleIdx="11" presStyleCnt="21">
        <dgm:presLayoutVars>
          <dgm:chPref val="3"/>
        </dgm:presLayoutVars>
      </dgm:prSet>
      <dgm:spPr/>
    </dgm:pt>
    <dgm:pt modelId="{1CEBB826-4342-422E-A1F4-17E8D84BB74A}" type="pres">
      <dgm:prSet presAssocID="{238E260E-45E2-461D-B383-4C7526731F15}" presName="rootConnector" presStyleLbl="node3" presStyleIdx="11" presStyleCnt="21"/>
      <dgm:spPr/>
    </dgm:pt>
    <dgm:pt modelId="{B6FC2949-3E84-4F70-B03A-D8B9C422D3A5}" type="pres">
      <dgm:prSet presAssocID="{238E260E-45E2-461D-B383-4C7526731F15}" presName="hierChild4" presStyleCnt="0"/>
      <dgm:spPr/>
    </dgm:pt>
    <dgm:pt modelId="{8268D3F2-2F89-4A62-B208-9BEB3A2D3B1C}" type="pres">
      <dgm:prSet presAssocID="{238E260E-45E2-461D-B383-4C7526731F15}" presName="hierChild5" presStyleCnt="0"/>
      <dgm:spPr/>
    </dgm:pt>
    <dgm:pt modelId="{23BB087E-85C6-4CF4-A8A5-82FDACD41E70}" type="pres">
      <dgm:prSet presAssocID="{03232D4A-EDA7-40C3-8227-6DCF5DD4823A}" presName="hierChild5" presStyleCnt="0"/>
      <dgm:spPr/>
    </dgm:pt>
    <dgm:pt modelId="{44A40DD7-8C7E-4799-B6CB-12FBCC119B4C}" type="pres">
      <dgm:prSet presAssocID="{65967010-0630-4EAA-850B-BD3F41EF3DBF}" presName="Name37" presStyleLbl="parChTrans1D2" presStyleIdx="1" presStyleCnt="4"/>
      <dgm:spPr/>
    </dgm:pt>
    <dgm:pt modelId="{9702B0CB-9E72-45B5-A0BB-693AEACA0654}" type="pres">
      <dgm:prSet presAssocID="{E21AC69E-E01E-4E40-A354-58AA48882421}" presName="hierRoot2" presStyleCnt="0">
        <dgm:presLayoutVars>
          <dgm:hierBranch val="init"/>
        </dgm:presLayoutVars>
      </dgm:prSet>
      <dgm:spPr/>
    </dgm:pt>
    <dgm:pt modelId="{ACA7C7C9-CFAF-4B93-B2EE-69538A2021BB}" type="pres">
      <dgm:prSet presAssocID="{E21AC69E-E01E-4E40-A354-58AA48882421}" presName="rootComposite" presStyleCnt="0"/>
      <dgm:spPr/>
    </dgm:pt>
    <dgm:pt modelId="{0B34E58F-2D21-4D13-95A3-0EE5D55ED90F}" type="pres">
      <dgm:prSet presAssocID="{E21AC69E-E01E-4E40-A354-58AA48882421}" presName="rootText" presStyleLbl="node2" presStyleIdx="1" presStyleCnt="4">
        <dgm:presLayoutVars>
          <dgm:chPref val="3"/>
        </dgm:presLayoutVars>
      </dgm:prSet>
      <dgm:spPr/>
    </dgm:pt>
    <dgm:pt modelId="{252B69FB-C18D-4726-954D-C120D56CAEB4}" type="pres">
      <dgm:prSet presAssocID="{E21AC69E-E01E-4E40-A354-58AA48882421}" presName="rootConnector" presStyleLbl="node2" presStyleIdx="1" presStyleCnt="4"/>
      <dgm:spPr/>
    </dgm:pt>
    <dgm:pt modelId="{45132204-AD71-47DB-BAD8-682696F67105}" type="pres">
      <dgm:prSet presAssocID="{E21AC69E-E01E-4E40-A354-58AA48882421}" presName="hierChild4" presStyleCnt="0"/>
      <dgm:spPr/>
    </dgm:pt>
    <dgm:pt modelId="{E7BBEFF0-A0CD-4627-BC32-78A52050046F}" type="pres">
      <dgm:prSet presAssocID="{6754D1F5-12A3-4BAB-84EE-E4EA89A262C7}" presName="Name37" presStyleLbl="parChTrans1D3" presStyleIdx="12" presStyleCnt="21"/>
      <dgm:spPr/>
    </dgm:pt>
    <dgm:pt modelId="{AD3E70FB-DEE0-448E-814E-38FB12C2C602}" type="pres">
      <dgm:prSet presAssocID="{9358FEBE-C367-4540-9BB2-3F5919CA8C74}" presName="hierRoot2" presStyleCnt="0">
        <dgm:presLayoutVars>
          <dgm:hierBranch val="init"/>
        </dgm:presLayoutVars>
      </dgm:prSet>
      <dgm:spPr/>
    </dgm:pt>
    <dgm:pt modelId="{37AB9356-F2D1-4E87-ACD9-E271FEFFF474}" type="pres">
      <dgm:prSet presAssocID="{9358FEBE-C367-4540-9BB2-3F5919CA8C74}" presName="rootComposite" presStyleCnt="0"/>
      <dgm:spPr/>
    </dgm:pt>
    <dgm:pt modelId="{DA5F26D7-7250-40BE-95D3-03D5A64460DC}" type="pres">
      <dgm:prSet presAssocID="{9358FEBE-C367-4540-9BB2-3F5919CA8C74}" presName="rootText" presStyleLbl="node3" presStyleIdx="12" presStyleCnt="21">
        <dgm:presLayoutVars>
          <dgm:chPref val="3"/>
        </dgm:presLayoutVars>
      </dgm:prSet>
      <dgm:spPr/>
    </dgm:pt>
    <dgm:pt modelId="{A85A14BA-276B-43D2-BAA0-A2653530113F}" type="pres">
      <dgm:prSet presAssocID="{9358FEBE-C367-4540-9BB2-3F5919CA8C74}" presName="rootConnector" presStyleLbl="node3" presStyleIdx="12" presStyleCnt="21"/>
      <dgm:spPr/>
    </dgm:pt>
    <dgm:pt modelId="{5A2A480F-7799-434E-958A-29AE53D886E7}" type="pres">
      <dgm:prSet presAssocID="{9358FEBE-C367-4540-9BB2-3F5919CA8C74}" presName="hierChild4" presStyleCnt="0"/>
      <dgm:spPr/>
    </dgm:pt>
    <dgm:pt modelId="{44EC44B3-86A5-4B73-8CDD-0FE8C2ECCBA1}" type="pres">
      <dgm:prSet presAssocID="{53120680-28DA-4398-84C3-FB312E9EF87E}" presName="Name37" presStyleLbl="parChTrans1D4" presStyleIdx="0" presStyleCnt="27"/>
      <dgm:spPr/>
    </dgm:pt>
    <dgm:pt modelId="{711EA95C-080F-40B4-A7BC-800855908C28}" type="pres">
      <dgm:prSet presAssocID="{717438D1-A240-406D-B68D-A1A878300ECA}" presName="hierRoot2" presStyleCnt="0">
        <dgm:presLayoutVars>
          <dgm:hierBranch val="init"/>
        </dgm:presLayoutVars>
      </dgm:prSet>
      <dgm:spPr/>
    </dgm:pt>
    <dgm:pt modelId="{0B132E81-D845-413A-BB25-D514FF4B0BF9}" type="pres">
      <dgm:prSet presAssocID="{717438D1-A240-406D-B68D-A1A878300ECA}" presName="rootComposite" presStyleCnt="0"/>
      <dgm:spPr/>
    </dgm:pt>
    <dgm:pt modelId="{5D2CE659-75E4-48CE-BA7B-82803A00A1C9}" type="pres">
      <dgm:prSet presAssocID="{717438D1-A240-406D-B68D-A1A878300ECA}" presName="rootText" presStyleLbl="node4" presStyleIdx="0" presStyleCnt="27">
        <dgm:presLayoutVars>
          <dgm:chPref val="3"/>
        </dgm:presLayoutVars>
      </dgm:prSet>
      <dgm:spPr/>
    </dgm:pt>
    <dgm:pt modelId="{438E08E3-C52E-422C-AB2E-1DADADB3FA1D}" type="pres">
      <dgm:prSet presAssocID="{717438D1-A240-406D-B68D-A1A878300ECA}" presName="rootConnector" presStyleLbl="node4" presStyleIdx="0" presStyleCnt="27"/>
      <dgm:spPr/>
    </dgm:pt>
    <dgm:pt modelId="{AD7372D0-649E-492E-83ED-8F1B79C74BCF}" type="pres">
      <dgm:prSet presAssocID="{717438D1-A240-406D-B68D-A1A878300ECA}" presName="hierChild4" presStyleCnt="0"/>
      <dgm:spPr/>
    </dgm:pt>
    <dgm:pt modelId="{7DE00923-F5AE-4D40-8913-23C9BE39F9CA}" type="pres">
      <dgm:prSet presAssocID="{717438D1-A240-406D-B68D-A1A878300ECA}" presName="hierChild5" presStyleCnt="0"/>
      <dgm:spPr/>
    </dgm:pt>
    <dgm:pt modelId="{86AEFCBB-EA04-43D0-B46C-3B03B97CEB36}" type="pres">
      <dgm:prSet presAssocID="{9358FEBE-C367-4540-9BB2-3F5919CA8C74}" presName="hierChild5" presStyleCnt="0"/>
      <dgm:spPr/>
    </dgm:pt>
    <dgm:pt modelId="{F4CD8A51-0A9A-4E9A-9485-F400C5D1E8CA}" type="pres">
      <dgm:prSet presAssocID="{4596692D-28EF-46A4-970B-47AFAEFEFEDF}" presName="Name37" presStyleLbl="parChTrans1D3" presStyleIdx="13" presStyleCnt="21"/>
      <dgm:spPr/>
    </dgm:pt>
    <dgm:pt modelId="{D293710C-D3E4-45FC-874C-0434AD0AFE68}" type="pres">
      <dgm:prSet presAssocID="{BCB8D95D-A1DE-48B3-9522-EEE3B665B2DA}" presName="hierRoot2" presStyleCnt="0">
        <dgm:presLayoutVars>
          <dgm:hierBranch val="init"/>
        </dgm:presLayoutVars>
      </dgm:prSet>
      <dgm:spPr/>
    </dgm:pt>
    <dgm:pt modelId="{1492AF5F-689A-4467-A7A6-0E620E221AE2}" type="pres">
      <dgm:prSet presAssocID="{BCB8D95D-A1DE-48B3-9522-EEE3B665B2DA}" presName="rootComposite" presStyleCnt="0"/>
      <dgm:spPr/>
    </dgm:pt>
    <dgm:pt modelId="{9BBA596D-BAB3-42FC-A95E-AE1A623B127C}" type="pres">
      <dgm:prSet presAssocID="{BCB8D95D-A1DE-48B3-9522-EEE3B665B2DA}" presName="rootText" presStyleLbl="node3" presStyleIdx="13" presStyleCnt="21">
        <dgm:presLayoutVars>
          <dgm:chPref val="3"/>
        </dgm:presLayoutVars>
      </dgm:prSet>
      <dgm:spPr/>
    </dgm:pt>
    <dgm:pt modelId="{A4CB304E-4050-4946-A978-CF740A0B5920}" type="pres">
      <dgm:prSet presAssocID="{BCB8D95D-A1DE-48B3-9522-EEE3B665B2DA}" presName="rootConnector" presStyleLbl="node3" presStyleIdx="13" presStyleCnt="21"/>
      <dgm:spPr/>
    </dgm:pt>
    <dgm:pt modelId="{31B5B989-E179-46BB-B94E-279D9821C0D2}" type="pres">
      <dgm:prSet presAssocID="{BCB8D95D-A1DE-48B3-9522-EEE3B665B2DA}" presName="hierChild4" presStyleCnt="0"/>
      <dgm:spPr/>
    </dgm:pt>
    <dgm:pt modelId="{ED7F61A5-2DD4-486B-B722-4C114A38915E}" type="pres">
      <dgm:prSet presAssocID="{E688C324-D95A-4824-8475-E9F737672D10}" presName="Name37" presStyleLbl="parChTrans1D4" presStyleIdx="1" presStyleCnt="27"/>
      <dgm:spPr/>
    </dgm:pt>
    <dgm:pt modelId="{7DD473D3-27F9-4903-A50E-64B6A79820B2}" type="pres">
      <dgm:prSet presAssocID="{32D14BFC-3085-4E6D-A37A-88FB1A7B31A8}" presName="hierRoot2" presStyleCnt="0">
        <dgm:presLayoutVars>
          <dgm:hierBranch val="init"/>
        </dgm:presLayoutVars>
      </dgm:prSet>
      <dgm:spPr/>
    </dgm:pt>
    <dgm:pt modelId="{FF34745A-1D8B-44A9-821B-3B9DBB1A4BD0}" type="pres">
      <dgm:prSet presAssocID="{32D14BFC-3085-4E6D-A37A-88FB1A7B31A8}" presName="rootComposite" presStyleCnt="0"/>
      <dgm:spPr/>
    </dgm:pt>
    <dgm:pt modelId="{81CF92D0-0C54-4802-B445-8DDA02B05690}" type="pres">
      <dgm:prSet presAssocID="{32D14BFC-3085-4E6D-A37A-88FB1A7B31A8}" presName="rootText" presStyleLbl="node4" presStyleIdx="1" presStyleCnt="27">
        <dgm:presLayoutVars>
          <dgm:chPref val="3"/>
        </dgm:presLayoutVars>
      </dgm:prSet>
      <dgm:spPr/>
    </dgm:pt>
    <dgm:pt modelId="{F91EEF23-7FD7-4CC7-A8EA-15085B8DAA93}" type="pres">
      <dgm:prSet presAssocID="{32D14BFC-3085-4E6D-A37A-88FB1A7B31A8}" presName="rootConnector" presStyleLbl="node4" presStyleIdx="1" presStyleCnt="27"/>
      <dgm:spPr/>
    </dgm:pt>
    <dgm:pt modelId="{DFD1316C-52D1-4121-8735-F2F730737CDA}" type="pres">
      <dgm:prSet presAssocID="{32D14BFC-3085-4E6D-A37A-88FB1A7B31A8}" presName="hierChild4" presStyleCnt="0"/>
      <dgm:spPr/>
    </dgm:pt>
    <dgm:pt modelId="{E88D6801-2EDE-4D3B-BA33-DE1E73417D85}" type="pres">
      <dgm:prSet presAssocID="{32D14BFC-3085-4E6D-A37A-88FB1A7B31A8}" presName="hierChild5" presStyleCnt="0"/>
      <dgm:spPr/>
    </dgm:pt>
    <dgm:pt modelId="{D2D45172-3CA9-4E06-82FA-5D5C47905267}" type="pres">
      <dgm:prSet presAssocID="{86D8B26B-488B-4641-A8ED-054819EE483A}" presName="Name37" presStyleLbl="parChTrans1D4" presStyleIdx="2" presStyleCnt="27"/>
      <dgm:spPr/>
    </dgm:pt>
    <dgm:pt modelId="{1DAA9720-3E7F-410C-B06E-31B3266268F4}" type="pres">
      <dgm:prSet presAssocID="{38FD3F75-3FE3-431A-B006-E0F7C8BE5862}" presName="hierRoot2" presStyleCnt="0">
        <dgm:presLayoutVars>
          <dgm:hierBranch val="init"/>
        </dgm:presLayoutVars>
      </dgm:prSet>
      <dgm:spPr/>
    </dgm:pt>
    <dgm:pt modelId="{328C8A74-74FF-431D-9D69-4F24A2A74401}" type="pres">
      <dgm:prSet presAssocID="{38FD3F75-3FE3-431A-B006-E0F7C8BE5862}" presName="rootComposite" presStyleCnt="0"/>
      <dgm:spPr/>
    </dgm:pt>
    <dgm:pt modelId="{765FDA3F-742A-4484-9DC4-23FD4619776C}" type="pres">
      <dgm:prSet presAssocID="{38FD3F75-3FE3-431A-B006-E0F7C8BE5862}" presName="rootText" presStyleLbl="node4" presStyleIdx="2" presStyleCnt="27">
        <dgm:presLayoutVars>
          <dgm:chPref val="3"/>
        </dgm:presLayoutVars>
      </dgm:prSet>
      <dgm:spPr/>
    </dgm:pt>
    <dgm:pt modelId="{2E76B9C9-EA80-4BE4-B96C-267559702392}" type="pres">
      <dgm:prSet presAssocID="{38FD3F75-3FE3-431A-B006-E0F7C8BE5862}" presName="rootConnector" presStyleLbl="node4" presStyleIdx="2" presStyleCnt="27"/>
      <dgm:spPr/>
    </dgm:pt>
    <dgm:pt modelId="{7ED88F31-DC23-4D4B-B438-178231E143AC}" type="pres">
      <dgm:prSet presAssocID="{38FD3F75-3FE3-431A-B006-E0F7C8BE5862}" presName="hierChild4" presStyleCnt="0"/>
      <dgm:spPr/>
    </dgm:pt>
    <dgm:pt modelId="{114BF142-D39B-4FC8-B4DF-A93C275589F9}" type="pres">
      <dgm:prSet presAssocID="{38FD3F75-3FE3-431A-B006-E0F7C8BE5862}" presName="hierChild5" presStyleCnt="0"/>
      <dgm:spPr/>
    </dgm:pt>
    <dgm:pt modelId="{02276212-4586-4E81-A848-02FCEC0F1953}" type="pres">
      <dgm:prSet presAssocID="{BCB8D95D-A1DE-48B3-9522-EEE3B665B2DA}" presName="hierChild5" presStyleCnt="0"/>
      <dgm:spPr/>
    </dgm:pt>
    <dgm:pt modelId="{FD2146BD-8641-458D-AFC7-EDC5A6C933C2}" type="pres">
      <dgm:prSet presAssocID="{B2D73C4A-64F0-4386-ACAD-690F2E20C4DE}" presName="Name37" presStyleLbl="parChTrans1D3" presStyleIdx="14" presStyleCnt="21"/>
      <dgm:spPr/>
    </dgm:pt>
    <dgm:pt modelId="{8041078F-7978-4B10-AFDB-648314B37572}" type="pres">
      <dgm:prSet presAssocID="{5E5B6F6A-043B-40FB-9911-960D39CE0062}" presName="hierRoot2" presStyleCnt="0">
        <dgm:presLayoutVars>
          <dgm:hierBranch val="init"/>
        </dgm:presLayoutVars>
      </dgm:prSet>
      <dgm:spPr/>
    </dgm:pt>
    <dgm:pt modelId="{76FFC326-AE98-43A0-A02C-21B144B2984C}" type="pres">
      <dgm:prSet presAssocID="{5E5B6F6A-043B-40FB-9911-960D39CE0062}" presName="rootComposite" presStyleCnt="0"/>
      <dgm:spPr/>
    </dgm:pt>
    <dgm:pt modelId="{2B121D18-6C80-47F1-A4E8-24B6B00CC556}" type="pres">
      <dgm:prSet presAssocID="{5E5B6F6A-043B-40FB-9911-960D39CE0062}" presName="rootText" presStyleLbl="node3" presStyleIdx="14" presStyleCnt="21">
        <dgm:presLayoutVars>
          <dgm:chPref val="3"/>
        </dgm:presLayoutVars>
      </dgm:prSet>
      <dgm:spPr/>
    </dgm:pt>
    <dgm:pt modelId="{2FD31281-28AF-4F3D-80FA-1331EBF4CE31}" type="pres">
      <dgm:prSet presAssocID="{5E5B6F6A-043B-40FB-9911-960D39CE0062}" presName="rootConnector" presStyleLbl="node3" presStyleIdx="14" presStyleCnt="21"/>
      <dgm:spPr/>
    </dgm:pt>
    <dgm:pt modelId="{7F95DF93-BD73-42E4-A1BA-D13DD4DA9C49}" type="pres">
      <dgm:prSet presAssocID="{5E5B6F6A-043B-40FB-9911-960D39CE0062}" presName="hierChild4" presStyleCnt="0"/>
      <dgm:spPr/>
    </dgm:pt>
    <dgm:pt modelId="{FFB81AB0-19A2-4F49-BA85-6E384EA93C1E}" type="pres">
      <dgm:prSet presAssocID="{F06D7E53-D586-4A68-BA94-D2BED85D9A62}" presName="Name37" presStyleLbl="parChTrans1D4" presStyleIdx="3" presStyleCnt="27"/>
      <dgm:spPr/>
    </dgm:pt>
    <dgm:pt modelId="{C6A84E90-0247-4B76-90D4-9BF874A5AB65}" type="pres">
      <dgm:prSet presAssocID="{D78C28A9-DC94-4027-A7C8-F00922E6D29C}" presName="hierRoot2" presStyleCnt="0">
        <dgm:presLayoutVars>
          <dgm:hierBranch val="init"/>
        </dgm:presLayoutVars>
      </dgm:prSet>
      <dgm:spPr/>
    </dgm:pt>
    <dgm:pt modelId="{9DFB2578-04FF-4A0E-AD09-F1C4AEE8DA04}" type="pres">
      <dgm:prSet presAssocID="{D78C28A9-DC94-4027-A7C8-F00922E6D29C}" presName="rootComposite" presStyleCnt="0"/>
      <dgm:spPr/>
    </dgm:pt>
    <dgm:pt modelId="{23527687-CDB1-45AD-AC39-111015FA7A17}" type="pres">
      <dgm:prSet presAssocID="{D78C28A9-DC94-4027-A7C8-F00922E6D29C}" presName="rootText" presStyleLbl="node4" presStyleIdx="3" presStyleCnt="27">
        <dgm:presLayoutVars>
          <dgm:chPref val="3"/>
        </dgm:presLayoutVars>
      </dgm:prSet>
      <dgm:spPr/>
    </dgm:pt>
    <dgm:pt modelId="{E338F52E-B007-4FC2-B877-70E34E28F1F3}" type="pres">
      <dgm:prSet presAssocID="{D78C28A9-DC94-4027-A7C8-F00922E6D29C}" presName="rootConnector" presStyleLbl="node4" presStyleIdx="3" presStyleCnt="27"/>
      <dgm:spPr/>
    </dgm:pt>
    <dgm:pt modelId="{75CA23BA-7495-4E62-AF14-19249A75E86D}" type="pres">
      <dgm:prSet presAssocID="{D78C28A9-DC94-4027-A7C8-F00922E6D29C}" presName="hierChild4" presStyleCnt="0"/>
      <dgm:spPr/>
    </dgm:pt>
    <dgm:pt modelId="{4656FBFD-A57A-4ECA-A7ED-26C23C58ED9A}" type="pres">
      <dgm:prSet presAssocID="{FC88DDD0-64B6-4E4A-A1D2-8DDE3141154A}" presName="Name37" presStyleLbl="parChTrans1D4" presStyleIdx="4" presStyleCnt="27"/>
      <dgm:spPr/>
    </dgm:pt>
    <dgm:pt modelId="{21ED33D2-526F-41C4-A4EA-73705FF0BAF1}" type="pres">
      <dgm:prSet presAssocID="{7D30B182-52A0-44BE-BBDD-7FABF72E660D}" presName="hierRoot2" presStyleCnt="0">
        <dgm:presLayoutVars>
          <dgm:hierBranch val="init"/>
        </dgm:presLayoutVars>
      </dgm:prSet>
      <dgm:spPr/>
    </dgm:pt>
    <dgm:pt modelId="{E575357B-D39B-43CC-AA3C-F443656E83EB}" type="pres">
      <dgm:prSet presAssocID="{7D30B182-52A0-44BE-BBDD-7FABF72E660D}" presName="rootComposite" presStyleCnt="0"/>
      <dgm:spPr/>
    </dgm:pt>
    <dgm:pt modelId="{D8598DC4-C0A7-4641-AF60-88E9BC73EB75}" type="pres">
      <dgm:prSet presAssocID="{7D30B182-52A0-44BE-BBDD-7FABF72E660D}" presName="rootText" presStyleLbl="node4" presStyleIdx="4" presStyleCnt="27">
        <dgm:presLayoutVars>
          <dgm:chPref val="3"/>
        </dgm:presLayoutVars>
      </dgm:prSet>
      <dgm:spPr/>
    </dgm:pt>
    <dgm:pt modelId="{13B6597A-F83F-4F34-9CF6-9666CC9FBEEB}" type="pres">
      <dgm:prSet presAssocID="{7D30B182-52A0-44BE-BBDD-7FABF72E660D}" presName="rootConnector" presStyleLbl="node4" presStyleIdx="4" presStyleCnt="27"/>
      <dgm:spPr/>
    </dgm:pt>
    <dgm:pt modelId="{95435845-39E3-4459-90E2-671565D8AF39}" type="pres">
      <dgm:prSet presAssocID="{7D30B182-52A0-44BE-BBDD-7FABF72E660D}" presName="hierChild4" presStyleCnt="0"/>
      <dgm:spPr/>
    </dgm:pt>
    <dgm:pt modelId="{02658863-B6E9-4A27-96A9-8079884C97B2}" type="pres">
      <dgm:prSet presAssocID="{7D30B182-52A0-44BE-BBDD-7FABF72E660D}" presName="hierChild5" presStyleCnt="0"/>
      <dgm:spPr/>
    </dgm:pt>
    <dgm:pt modelId="{D7DF8AB7-7CB3-4E72-AABE-4D33FF5B2057}" type="pres">
      <dgm:prSet presAssocID="{E930CA01-76C5-406C-B1D9-D28651E2488B}" presName="Name37" presStyleLbl="parChTrans1D4" presStyleIdx="5" presStyleCnt="27"/>
      <dgm:spPr/>
    </dgm:pt>
    <dgm:pt modelId="{4F6026CF-BDC4-48D6-AFBE-AB0D6A58EC29}" type="pres">
      <dgm:prSet presAssocID="{18EFE5D7-2D0E-439A-9338-713455F9D908}" presName="hierRoot2" presStyleCnt="0">
        <dgm:presLayoutVars>
          <dgm:hierBranch val="init"/>
        </dgm:presLayoutVars>
      </dgm:prSet>
      <dgm:spPr/>
    </dgm:pt>
    <dgm:pt modelId="{E427C15E-FF73-40A9-AC42-CE66795637AA}" type="pres">
      <dgm:prSet presAssocID="{18EFE5D7-2D0E-439A-9338-713455F9D908}" presName="rootComposite" presStyleCnt="0"/>
      <dgm:spPr/>
    </dgm:pt>
    <dgm:pt modelId="{8B137A50-4C11-425F-BAF8-8310A9BFB978}" type="pres">
      <dgm:prSet presAssocID="{18EFE5D7-2D0E-439A-9338-713455F9D908}" presName="rootText" presStyleLbl="node4" presStyleIdx="5" presStyleCnt="27">
        <dgm:presLayoutVars>
          <dgm:chPref val="3"/>
        </dgm:presLayoutVars>
      </dgm:prSet>
      <dgm:spPr/>
    </dgm:pt>
    <dgm:pt modelId="{A26EE328-E64E-486E-B224-F90CB9D9667D}" type="pres">
      <dgm:prSet presAssocID="{18EFE5D7-2D0E-439A-9338-713455F9D908}" presName="rootConnector" presStyleLbl="node4" presStyleIdx="5" presStyleCnt="27"/>
      <dgm:spPr/>
    </dgm:pt>
    <dgm:pt modelId="{241705AE-7AEC-43E1-976E-EE751359FD2A}" type="pres">
      <dgm:prSet presAssocID="{18EFE5D7-2D0E-439A-9338-713455F9D908}" presName="hierChild4" presStyleCnt="0"/>
      <dgm:spPr/>
    </dgm:pt>
    <dgm:pt modelId="{561F747A-C45B-41C8-9DAA-E0C0CE97827E}" type="pres">
      <dgm:prSet presAssocID="{18EFE5D7-2D0E-439A-9338-713455F9D908}" presName="hierChild5" presStyleCnt="0"/>
      <dgm:spPr/>
    </dgm:pt>
    <dgm:pt modelId="{C12DC12A-1E5D-4AD7-8704-0522B96BA804}" type="pres">
      <dgm:prSet presAssocID="{10435975-39EC-49FE-868B-89639F19ACE4}" presName="Name37" presStyleLbl="parChTrans1D4" presStyleIdx="6" presStyleCnt="27"/>
      <dgm:spPr/>
    </dgm:pt>
    <dgm:pt modelId="{DD7331E4-CEBE-46B5-8077-2B5CA4D72FAC}" type="pres">
      <dgm:prSet presAssocID="{8B8F01F8-F30F-454C-BAED-CDC0CD1A9CAF}" presName="hierRoot2" presStyleCnt="0">
        <dgm:presLayoutVars>
          <dgm:hierBranch val="init"/>
        </dgm:presLayoutVars>
      </dgm:prSet>
      <dgm:spPr/>
    </dgm:pt>
    <dgm:pt modelId="{7858B35F-D18E-4D34-8064-99DF8F790B16}" type="pres">
      <dgm:prSet presAssocID="{8B8F01F8-F30F-454C-BAED-CDC0CD1A9CAF}" presName="rootComposite" presStyleCnt="0"/>
      <dgm:spPr/>
    </dgm:pt>
    <dgm:pt modelId="{87B1BC12-8E68-4219-85DA-D07A9C6222EB}" type="pres">
      <dgm:prSet presAssocID="{8B8F01F8-F30F-454C-BAED-CDC0CD1A9CAF}" presName="rootText" presStyleLbl="node4" presStyleIdx="6" presStyleCnt="27">
        <dgm:presLayoutVars>
          <dgm:chPref val="3"/>
        </dgm:presLayoutVars>
      </dgm:prSet>
      <dgm:spPr/>
    </dgm:pt>
    <dgm:pt modelId="{F99A4AAB-D589-41DC-B5B8-6F44D60A2046}" type="pres">
      <dgm:prSet presAssocID="{8B8F01F8-F30F-454C-BAED-CDC0CD1A9CAF}" presName="rootConnector" presStyleLbl="node4" presStyleIdx="6" presStyleCnt="27"/>
      <dgm:spPr/>
    </dgm:pt>
    <dgm:pt modelId="{D8E0CE93-95E9-4CFF-B316-B5D9123FEBD4}" type="pres">
      <dgm:prSet presAssocID="{8B8F01F8-F30F-454C-BAED-CDC0CD1A9CAF}" presName="hierChild4" presStyleCnt="0"/>
      <dgm:spPr/>
    </dgm:pt>
    <dgm:pt modelId="{48E8BA53-6802-4F8A-AD35-92088A73903E}" type="pres">
      <dgm:prSet presAssocID="{8B8F01F8-F30F-454C-BAED-CDC0CD1A9CAF}" presName="hierChild5" presStyleCnt="0"/>
      <dgm:spPr/>
    </dgm:pt>
    <dgm:pt modelId="{65A15F9F-AD3C-4A15-B907-565BF81B1C8D}" type="pres">
      <dgm:prSet presAssocID="{E6340BF7-AB61-4CBF-941D-57EB47187E2D}" presName="Name37" presStyleLbl="parChTrans1D4" presStyleIdx="7" presStyleCnt="27"/>
      <dgm:spPr/>
    </dgm:pt>
    <dgm:pt modelId="{8C2A0028-6EBC-40DB-8404-527A4278C9F8}" type="pres">
      <dgm:prSet presAssocID="{7087DFF1-310B-4BEC-9F6B-7C5D13A20F51}" presName="hierRoot2" presStyleCnt="0">
        <dgm:presLayoutVars>
          <dgm:hierBranch val="init"/>
        </dgm:presLayoutVars>
      </dgm:prSet>
      <dgm:spPr/>
    </dgm:pt>
    <dgm:pt modelId="{88B14EEE-C7C2-4076-BA58-664059644D8E}" type="pres">
      <dgm:prSet presAssocID="{7087DFF1-310B-4BEC-9F6B-7C5D13A20F51}" presName="rootComposite" presStyleCnt="0"/>
      <dgm:spPr/>
    </dgm:pt>
    <dgm:pt modelId="{744CE66D-15F3-4202-8ADC-303A655714B4}" type="pres">
      <dgm:prSet presAssocID="{7087DFF1-310B-4BEC-9F6B-7C5D13A20F51}" presName="rootText" presStyleLbl="node4" presStyleIdx="7" presStyleCnt="27">
        <dgm:presLayoutVars>
          <dgm:chPref val="3"/>
        </dgm:presLayoutVars>
      </dgm:prSet>
      <dgm:spPr/>
    </dgm:pt>
    <dgm:pt modelId="{5485F25D-3154-4C58-BCD7-5A14DA6051CF}" type="pres">
      <dgm:prSet presAssocID="{7087DFF1-310B-4BEC-9F6B-7C5D13A20F51}" presName="rootConnector" presStyleLbl="node4" presStyleIdx="7" presStyleCnt="27"/>
      <dgm:spPr/>
    </dgm:pt>
    <dgm:pt modelId="{13ADBFCA-3736-4F9E-A46E-2F5388335850}" type="pres">
      <dgm:prSet presAssocID="{7087DFF1-310B-4BEC-9F6B-7C5D13A20F51}" presName="hierChild4" presStyleCnt="0"/>
      <dgm:spPr/>
    </dgm:pt>
    <dgm:pt modelId="{2F2E4805-29D9-4FBD-A33E-5F57B57960AF}" type="pres">
      <dgm:prSet presAssocID="{7087DFF1-310B-4BEC-9F6B-7C5D13A20F51}" presName="hierChild5" presStyleCnt="0"/>
      <dgm:spPr/>
    </dgm:pt>
    <dgm:pt modelId="{276483ED-D379-452F-B317-C6EA92FF8B92}" type="pres">
      <dgm:prSet presAssocID="{D78C28A9-DC94-4027-A7C8-F00922E6D29C}" presName="hierChild5" presStyleCnt="0"/>
      <dgm:spPr/>
    </dgm:pt>
    <dgm:pt modelId="{B09D6902-AD75-4471-A20A-CC2CCFB7F6DF}" type="pres">
      <dgm:prSet presAssocID="{5E5B6F6A-043B-40FB-9911-960D39CE0062}" presName="hierChild5" presStyleCnt="0"/>
      <dgm:spPr/>
    </dgm:pt>
    <dgm:pt modelId="{7B4CF972-2DE0-4946-8989-E667633D00D0}" type="pres">
      <dgm:prSet presAssocID="{9B987CD9-17D0-4147-86E6-151166B54084}" presName="Name37" presStyleLbl="parChTrans1D3" presStyleIdx="15" presStyleCnt="21"/>
      <dgm:spPr/>
    </dgm:pt>
    <dgm:pt modelId="{73B9B5A7-0F92-4307-9814-ECEEEC122986}" type="pres">
      <dgm:prSet presAssocID="{03704A3E-D785-49C1-8439-E3A8FB8DE3E6}" presName="hierRoot2" presStyleCnt="0">
        <dgm:presLayoutVars>
          <dgm:hierBranch val="init"/>
        </dgm:presLayoutVars>
      </dgm:prSet>
      <dgm:spPr/>
    </dgm:pt>
    <dgm:pt modelId="{77004AE1-F04F-41CD-B6B3-CFF5175EBDB7}" type="pres">
      <dgm:prSet presAssocID="{03704A3E-D785-49C1-8439-E3A8FB8DE3E6}" presName="rootComposite" presStyleCnt="0"/>
      <dgm:spPr/>
    </dgm:pt>
    <dgm:pt modelId="{E6CDF88D-D4C9-498C-A095-DD62B537D804}" type="pres">
      <dgm:prSet presAssocID="{03704A3E-D785-49C1-8439-E3A8FB8DE3E6}" presName="rootText" presStyleLbl="node3" presStyleIdx="15" presStyleCnt="21">
        <dgm:presLayoutVars>
          <dgm:chPref val="3"/>
        </dgm:presLayoutVars>
      </dgm:prSet>
      <dgm:spPr/>
    </dgm:pt>
    <dgm:pt modelId="{D66A0CF2-852B-48B1-A3FF-698BD7176F9E}" type="pres">
      <dgm:prSet presAssocID="{03704A3E-D785-49C1-8439-E3A8FB8DE3E6}" presName="rootConnector" presStyleLbl="node3" presStyleIdx="15" presStyleCnt="21"/>
      <dgm:spPr/>
    </dgm:pt>
    <dgm:pt modelId="{61DA5009-D3E2-4CF4-BD2D-CC649A6E947B}" type="pres">
      <dgm:prSet presAssocID="{03704A3E-D785-49C1-8439-E3A8FB8DE3E6}" presName="hierChild4" presStyleCnt="0"/>
      <dgm:spPr/>
    </dgm:pt>
    <dgm:pt modelId="{A7C393DC-D7E9-443D-BAC5-F9135B240355}" type="pres">
      <dgm:prSet presAssocID="{730A8609-3743-4FA9-B36D-EE8EC20F53B7}" presName="Name37" presStyleLbl="parChTrans1D4" presStyleIdx="8" presStyleCnt="27"/>
      <dgm:spPr/>
    </dgm:pt>
    <dgm:pt modelId="{0D4D6FFF-61E3-4886-B4A3-8B0CD7EE9740}" type="pres">
      <dgm:prSet presAssocID="{D3B9E901-F1A6-4BC8-BEBD-3651C0367791}" presName="hierRoot2" presStyleCnt="0">
        <dgm:presLayoutVars>
          <dgm:hierBranch val="init"/>
        </dgm:presLayoutVars>
      </dgm:prSet>
      <dgm:spPr/>
    </dgm:pt>
    <dgm:pt modelId="{CD3A46D4-EC62-4626-BD2E-0DDA501A52DD}" type="pres">
      <dgm:prSet presAssocID="{D3B9E901-F1A6-4BC8-BEBD-3651C0367791}" presName="rootComposite" presStyleCnt="0"/>
      <dgm:spPr/>
    </dgm:pt>
    <dgm:pt modelId="{DE0F7565-DB15-49E3-BC53-EB1A4A7CF1AD}" type="pres">
      <dgm:prSet presAssocID="{D3B9E901-F1A6-4BC8-BEBD-3651C0367791}" presName="rootText" presStyleLbl="node4" presStyleIdx="8" presStyleCnt="27">
        <dgm:presLayoutVars>
          <dgm:chPref val="3"/>
        </dgm:presLayoutVars>
      </dgm:prSet>
      <dgm:spPr/>
    </dgm:pt>
    <dgm:pt modelId="{DE4814DA-21B5-46DD-BB0A-269E5D40CD0E}" type="pres">
      <dgm:prSet presAssocID="{D3B9E901-F1A6-4BC8-BEBD-3651C0367791}" presName="rootConnector" presStyleLbl="node4" presStyleIdx="8" presStyleCnt="27"/>
      <dgm:spPr/>
    </dgm:pt>
    <dgm:pt modelId="{25784CCC-59F8-4A9E-A16B-0C3BA5EDEDB0}" type="pres">
      <dgm:prSet presAssocID="{D3B9E901-F1A6-4BC8-BEBD-3651C0367791}" presName="hierChild4" presStyleCnt="0"/>
      <dgm:spPr/>
    </dgm:pt>
    <dgm:pt modelId="{860EA453-3360-458F-91A1-3C25752ADDB5}" type="pres">
      <dgm:prSet presAssocID="{D3B9E901-F1A6-4BC8-BEBD-3651C0367791}" presName="hierChild5" presStyleCnt="0"/>
      <dgm:spPr/>
    </dgm:pt>
    <dgm:pt modelId="{5B158D4D-6B11-476E-820E-BAD6D8E557F8}" type="pres">
      <dgm:prSet presAssocID="{4FDB7CE4-E096-4DE4-81D9-C7E788C1AFDC}" presName="Name37" presStyleLbl="parChTrans1D4" presStyleIdx="9" presStyleCnt="27"/>
      <dgm:spPr/>
    </dgm:pt>
    <dgm:pt modelId="{5C75CF3B-5CC7-44DC-A318-0F3E41333DFE}" type="pres">
      <dgm:prSet presAssocID="{49ED1264-B7B2-439A-AD05-2E96E44F4C48}" presName="hierRoot2" presStyleCnt="0">
        <dgm:presLayoutVars>
          <dgm:hierBranch val="init"/>
        </dgm:presLayoutVars>
      </dgm:prSet>
      <dgm:spPr/>
    </dgm:pt>
    <dgm:pt modelId="{A7500EC3-8115-455F-A48C-0CDE9A85452E}" type="pres">
      <dgm:prSet presAssocID="{49ED1264-B7B2-439A-AD05-2E96E44F4C48}" presName="rootComposite" presStyleCnt="0"/>
      <dgm:spPr/>
    </dgm:pt>
    <dgm:pt modelId="{CF9D84A3-6096-49B3-B885-22374DCF1199}" type="pres">
      <dgm:prSet presAssocID="{49ED1264-B7B2-439A-AD05-2E96E44F4C48}" presName="rootText" presStyleLbl="node4" presStyleIdx="9" presStyleCnt="27">
        <dgm:presLayoutVars>
          <dgm:chPref val="3"/>
        </dgm:presLayoutVars>
      </dgm:prSet>
      <dgm:spPr/>
    </dgm:pt>
    <dgm:pt modelId="{83CCA9BF-E63A-49DF-A1F0-F121B6CD1D01}" type="pres">
      <dgm:prSet presAssocID="{49ED1264-B7B2-439A-AD05-2E96E44F4C48}" presName="rootConnector" presStyleLbl="node4" presStyleIdx="9" presStyleCnt="27"/>
      <dgm:spPr/>
    </dgm:pt>
    <dgm:pt modelId="{43C18920-3999-4BE6-BC89-75F281C1D1E3}" type="pres">
      <dgm:prSet presAssocID="{49ED1264-B7B2-439A-AD05-2E96E44F4C48}" presName="hierChild4" presStyleCnt="0"/>
      <dgm:spPr/>
    </dgm:pt>
    <dgm:pt modelId="{F2C8FFBA-5A0D-4DE3-A43B-656CA9722430}" type="pres">
      <dgm:prSet presAssocID="{49ED1264-B7B2-439A-AD05-2E96E44F4C48}" presName="hierChild5" presStyleCnt="0"/>
      <dgm:spPr/>
    </dgm:pt>
    <dgm:pt modelId="{E7B2592B-29FC-45E0-B267-BFD5F5C18F13}" type="pres">
      <dgm:prSet presAssocID="{03704A3E-D785-49C1-8439-E3A8FB8DE3E6}" presName="hierChild5" presStyleCnt="0"/>
      <dgm:spPr/>
    </dgm:pt>
    <dgm:pt modelId="{E0FF9A46-7793-47EF-A109-3F759E48DE4E}" type="pres">
      <dgm:prSet presAssocID="{E21AC69E-E01E-4E40-A354-58AA48882421}" presName="hierChild5" presStyleCnt="0"/>
      <dgm:spPr/>
    </dgm:pt>
    <dgm:pt modelId="{599AF78F-815D-4737-A1EC-70A511CE81C3}" type="pres">
      <dgm:prSet presAssocID="{8525B336-F7A0-4CD1-A9D8-1DEB40D75484}" presName="Name37" presStyleLbl="parChTrans1D2" presStyleIdx="2" presStyleCnt="4"/>
      <dgm:spPr/>
    </dgm:pt>
    <dgm:pt modelId="{45376FCB-A88E-4449-B20B-48B64C733B48}" type="pres">
      <dgm:prSet presAssocID="{A4482F49-0B4B-4901-A284-AA31857A6ACD}" presName="hierRoot2" presStyleCnt="0">
        <dgm:presLayoutVars>
          <dgm:hierBranch val="init"/>
        </dgm:presLayoutVars>
      </dgm:prSet>
      <dgm:spPr/>
    </dgm:pt>
    <dgm:pt modelId="{F5D7F81F-E178-4E08-9987-702389898EAF}" type="pres">
      <dgm:prSet presAssocID="{A4482F49-0B4B-4901-A284-AA31857A6ACD}" presName="rootComposite" presStyleCnt="0"/>
      <dgm:spPr/>
    </dgm:pt>
    <dgm:pt modelId="{9CE8F5D1-C7D8-415D-82EF-96122A84E998}" type="pres">
      <dgm:prSet presAssocID="{A4482F49-0B4B-4901-A284-AA31857A6ACD}" presName="rootText" presStyleLbl="node2" presStyleIdx="2" presStyleCnt="4">
        <dgm:presLayoutVars>
          <dgm:chPref val="3"/>
        </dgm:presLayoutVars>
      </dgm:prSet>
      <dgm:spPr/>
    </dgm:pt>
    <dgm:pt modelId="{F02B5631-7034-431A-9C87-660193461EA7}" type="pres">
      <dgm:prSet presAssocID="{A4482F49-0B4B-4901-A284-AA31857A6ACD}" presName="rootConnector" presStyleLbl="node2" presStyleIdx="2" presStyleCnt="4"/>
      <dgm:spPr/>
    </dgm:pt>
    <dgm:pt modelId="{DC5CB23E-3BD5-4814-9C42-EF3C416CF4E9}" type="pres">
      <dgm:prSet presAssocID="{A4482F49-0B4B-4901-A284-AA31857A6ACD}" presName="hierChild4" presStyleCnt="0"/>
      <dgm:spPr/>
    </dgm:pt>
    <dgm:pt modelId="{D9980F03-7458-4FC1-8953-2912D5EC4159}" type="pres">
      <dgm:prSet presAssocID="{1FFEBB3A-9352-4896-991D-28A3D8C36B89}" presName="Name37" presStyleLbl="parChTrans1D3" presStyleIdx="16" presStyleCnt="21"/>
      <dgm:spPr/>
    </dgm:pt>
    <dgm:pt modelId="{F687CEC1-BDED-44CE-8B20-7976C57A7225}" type="pres">
      <dgm:prSet presAssocID="{0EF02A88-0BCD-40BE-984D-D3BC81F12A59}" presName="hierRoot2" presStyleCnt="0">
        <dgm:presLayoutVars>
          <dgm:hierBranch val="init"/>
        </dgm:presLayoutVars>
      </dgm:prSet>
      <dgm:spPr/>
    </dgm:pt>
    <dgm:pt modelId="{1A0B1B1B-1B46-4992-8EF4-5D4C46882C50}" type="pres">
      <dgm:prSet presAssocID="{0EF02A88-0BCD-40BE-984D-D3BC81F12A59}" presName="rootComposite" presStyleCnt="0"/>
      <dgm:spPr/>
    </dgm:pt>
    <dgm:pt modelId="{F6F1F783-1CAA-4C13-B441-6FE4CD59AA2E}" type="pres">
      <dgm:prSet presAssocID="{0EF02A88-0BCD-40BE-984D-D3BC81F12A59}" presName="rootText" presStyleLbl="node3" presStyleIdx="16" presStyleCnt="21">
        <dgm:presLayoutVars>
          <dgm:chPref val="3"/>
        </dgm:presLayoutVars>
      </dgm:prSet>
      <dgm:spPr/>
    </dgm:pt>
    <dgm:pt modelId="{5FEB778A-9033-4729-8395-FE2C5FD12421}" type="pres">
      <dgm:prSet presAssocID="{0EF02A88-0BCD-40BE-984D-D3BC81F12A59}" presName="rootConnector" presStyleLbl="node3" presStyleIdx="16" presStyleCnt="21"/>
      <dgm:spPr/>
    </dgm:pt>
    <dgm:pt modelId="{676522F4-0238-4D43-9EA4-0577455E6784}" type="pres">
      <dgm:prSet presAssocID="{0EF02A88-0BCD-40BE-984D-D3BC81F12A59}" presName="hierChild4" presStyleCnt="0"/>
      <dgm:spPr/>
    </dgm:pt>
    <dgm:pt modelId="{494572AD-F6D9-40BE-A979-64DC33414A5E}" type="pres">
      <dgm:prSet presAssocID="{CEF3FE2C-4B4A-4A60-826B-35A668FCFE44}" presName="Name37" presStyleLbl="parChTrans1D4" presStyleIdx="10" presStyleCnt="27"/>
      <dgm:spPr/>
    </dgm:pt>
    <dgm:pt modelId="{F3DF62EE-38AC-4D52-B4AB-05333F03F340}" type="pres">
      <dgm:prSet presAssocID="{592BFCAD-4E08-4D81-9AE7-B104AD137974}" presName="hierRoot2" presStyleCnt="0">
        <dgm:presLayoutVars>
          <dgm:hierBranch val="init"/>
        </dgm:presLayoutVars>
      </dgm:prSet>
      <dgm:spPr/>
    </dgm:pt>
    <dgm:pt modelId="{7FD25BDA-9F36-4E06-9E96-BAA2D6FC2C48}" type="pres">
      <dgm:prSet presAssocID="{592BFCAD-4E08-4D81-9AE7-B104AD137974}" presName="rootComposite" presStyleCnt="0"/>
      <dgm:spPr/>
    </dgm:pt>
    <dgm:pt modelId="{5DAFF174-4041-40EC-B33D-63C8E4E0F722}" type="pres">
      <dgm:prSet presAssocID="{592BFCAD-4E08-4D81-9AE7-B104AD137974}" presName="rootText" presStyleLbl="node4" presStyleIdx="10" presStyleCnt="27">
        <dgm:presLayoutVars>
          <dgm:chPref val="3"/>
        </dgm:presLayoutVars>
      </dgm:prSet>
      <dgm:spPr/>
    </dgm:pt>
    <dgm:pt modelId="{4236EE13-30E1-466E-8B90-15A2A062FFF6}" type="pres">
      <dgm:prSet presAssocID="{592BFCAD-4E08-4D81-9AE7-B104AD137974}" presName="rootConnector" presStyleLbl="node4" presStyleIdx="10" presStyleCnt="27"/>
      <dgm:spPr/>
    </dgm:pt>
    <dgm:pt modelId="{5B3B6892-5FF6-4CC6-89A5-22BD14E48BE3}" type="pres">
      <dgm:prSet presAssocID="{592BFCAD-4E08-4D81-9AE7-B104AD137974}" presName="hierChild4" presStyleCnt="0"/>
      <dgm:spPr/>
    </dgm:pt>
    <dgm:pt modelId="{8A8BCE87-A958-4494-BBFF-99119E565F63}" type="pres">
      <dgm:prSet presAssocID="{592BFCAD-4E08-4D81-9AE7-B104AD137974}" presName="hierChild5" presStyleCnt="0"/>
      <dgm:spPr/>
    </dgm:pt>
    <dgm:pt modelId="{02A94EB7-DAD5-45A6-953A-49C73B6917F7}" type="pres">
      <dgm:prSet presAssocID="{0EF02A88-0BCD-40BE-984D-D3BC81F12A59}" presName="hierChild5" presStyleCnt="0"/>
      <dgm:spPr/>
    </dgm:pt>
    <dgm:pt modelId="{833B5907-7433-433E-A3E1-057590C0365E}" type="pres">
      <dgm:prSet presAssocID="{0B1C8553-5015-4B1F-994E-63CDBAED2815}" presName="Name37" presStyleLbl="parChTrans1D3" presStyleIdx="17" presStyleCnt="21"/>
      <dgm:spPr/>
    </dgm:pt>
    <dgm:pt modelId="{6EEA46C6-E406-455D-A7BB-811DE80F23DD}" type="pres">
      <dgm:prSet presAssocID="{2C4AC191-4C17-43DD-BD63-1FCEDF9AAD5F}" presName="hierRoot2" presStyleCnt="0">
        <dgm:presLayoutVars>
          <dgm:hierBranch val="init"/>
        </dgm:presLayoutVars>
      </dgm:prSet>
      <dgm:spPr/>
    </dgm:pt>
    <dgm:pt modelId="{D39B21B9-0733-4439-81F5-CA2525A2B45C}" type="pres">
      <dgm:prSet presAssocID="{2C4AC191-4C17-43DD-BD63-1FCEDF9AAD5F}" presName="rootComposite" presStyleCnt="0"/>
      <dgm:spPr/>
    </dgm:pt>
    <dgm:pt modelId="{5EC73E0F-C283-41BD-BA41-603E6CDECAAE}" type="pres">
      <dgm:prSet presAssocID="{2C4AC191-4C17-43DD-BD63-1FCEDF9AAD5F}" presName="rootText" presStyleLbl="node3" presStyleIdx="17" presStyleCnt="21">
        <dgm:presLayoutVars>
          <dgm:chPref val="3"/>
        </dgm:presLayoutVars>
      </dgm:prSet>
      <dgm:spPr/>
    </dgm:pt>
    <dgm:pt modelId="{A556217C-C0AA-4167-BA99-88CF9AC6ADAB}" type="pres">
      <dgm:prSet presAssocID="{2C4AC191-4C17-43DD-BD63-1FCEDF9AAD5F}" presName="rootConnector" presStyleLbl="node3" presStyleIdx="17" presStyleCnt="21"/>
      <dgm:spPr/>
    </dgm:pt>
    <dgm:pt modelId="{CAE77DDD-AD54-4147-AF1F-8CF4BEABD86E}" type="pres">
      <dgm:prSet presAssocID="{2C4AC191-4C17-43DD-BD63-1FCEDF9AAD5F}" presName="hierChild4" presStyleCnt="0"/>
      <dgm:spPr/>
    </dgm:pt>
    <dgm:pt modelId="{ECCC69E9-2838-451A-9BD1-EB71347ED3C7}" type="pres">
      <dgm:prSet presAssocID="{2982DD9D-7BE9-4C6A-8A7B-C42C99B651F2}" presName="Name37" presStyleLbl="parChTrans1D4" presStyleIdx="11" presStyleCnt="27"/>
      <dgm:spPr/>
    </dgm:pt>
    <dgm:pt modelId="{3F59E333-6A83-4535-9F5C-BCAE129B3BA7}" type="pres">
      <dgm:prSet presAssocID="{790943B2-0B3A-4AF6-B68D-298EB9A5B376}" presName="hierRoot2" presStyleCnt="0">
        <dgm:presLayoutVars>
          <dgm:hierBranch val="init"/>
        </dgm:presLayoutVars>
      </dgm:prSet>
      <dgm:spPr/>
    </dgm:pt>
    <dgm:pt modelId="{8303E935-7540-4A69-9A6E-CA47F83E084C}" type="pres">
      <dgm:prSet presAssocID="{790943B2-0B3A-4AF6-B68D-298EB9A5B376}" presName="rootComposite" presStyleCnt="0"/>
      <dgm:spPr/>
    </dgm:pt>
    <dgm:pt modelId="{F2BE7683-BA03-4712-BF6E-5E97D3A0E227}" type="pres">
      <dgm:prSet presAssocID="{790943B2-0B3A-4AF6-B68D-298EB9A5B376}" presName="rootText" presStyleLbl="node4" presStyleIdx="11" presStyleCnt="27">
        <dgm:presLayoutVars>
          <dgm:chPref val="3"/>
        </dgm:presLayoutVars>
      </dgm:prSet>
      <dgm:spPr/>
    </dgm:pt>
    <dgm:pt modelId="{AC089429-6AF4-48A6-B10C-3E2B17DC9E27}" type="pres">
      <dgm:prSet presAssocID="{790943B2-0B3A-4AF6-B68D-298EB9A5B376}" presName="rootConnector" presStyleLbl="node4" presStyleIdx="11" presStyleCnt="27"/>
      <dgm:spPr/>
    </dgm:pt>
    <dgm:pt modelId="{608EC5F7-7866-42E6-9A48-9D0BF15DDA93}" type="pres">
      <dgm:prSet presAssocID="{790943B2-0B3A-4AF6-B68D-298EB9A5B376}" presName="hierChild4" presStyleCnt="0"/>
      <dgm:spPr/>
    </dgm:pt>
    <dgm:pt modelId="{EB952F0E-D298-48F3-865C-3F943299B5EF}" type="pres">
      <dgm:prSet presAssocID="{790943B2-0B3A-4AF6-B68D-298EB9A5B376}" presName="hierChild5" presStyleCnt="0"/>
      <dgm:spPr/>
    </dgm:pt>
    <dgm:pt modelId="{25F8A558-97CE-473E-A0EF-F28BF94D6C64}" type="pres">
      <dgm:prSet presAssocID="{ECAF72E8-2CA3-49FE-A37E-0E7301CB3751}" presName="Name37" presStyleLbl="parChTrans1D4" presStyleIdx="12" presStyleCnt="27"/>
      <dgm:spPr/>
    </dgm:pt>
    <dgm:pt modelId="{241B82C3-0BF6-40B6-ABC9-8F609C8F29E8}" type="pres">
      <dgm:prSet presAssocID="{9C03CFE1-09C5-44C1-A681-880AD6BD344E}" presName="hierRoot2" presStyleCnt="0">
        <dgm:presLayoutVars>
          <dgm:hierBranch val="init"/>
        </dgm:presLayoutVars>
      </dgm:prSet>
      <dgm:spPr/>
    </dgm:pt>
    <dgm:pt modelId="{1AE24B52-DC1B-4B83-8ED4-C14C3D0D8818}" type="pres">
      <dgm:prSet presAssocID="{9C03CFE1-09C5-44C1-A681-880AD6BD344E}" presName="rootComposite" presStyleCnt="0"/>
      <dgm:spPr/>
    </dgm:pt>
    <dgm:pt modelId="{92BE37B5-37B4-4DBE-906B-277E6D0B75D7}" type="pres">
      <dgm:prSet presAssocID="{9C03CFE1-09C5-44C1-A681-880AD6BD344E}" presName="rootText" presStyleLbl="node4" presStyleIdx="12" presStyleCnt="27">
        <dgm:presLayoutVars>
          <dgm:chPref val="3"/>
        </dgm:presLayoutVars>
      </dgm:prSet>
      <dgm:spPr/>
    </dgm:pt>
    <dgm:pt modelId="{C3077D11-A2EE-469B-AE73-AAAFA9089202}" type="pres">
      <dgm:prSet presAssocID="{9C03CFE1-09C5-44C1-A681-880AD6BD344E}" presName="rootConnector" presStyleLbl="node4" presStyleIdx="12" presStyleCnt="27"/>
      <dgm:spPr/>
    </dgm:pt>
    <dgm:pt modelId="{FFF4A3F5-4E4D-40DB-A330-21B6C24C3774}" type="pres">
      <dgm:prSet presAssocID="{9C03CFE1-09C5-44C1-A681-880AD6BD344E}" presName="hierChild4" presStyleCnt="0"/>
      <dgm:spPr/>
    </dgm:pt>
    <dgm:pt modelId="{6465D665-EAD3-4FE8-8785-0CF85272573F}" type="pres">
      <dgm:prSet presAssocID="{9C03CFE1-09C5-44C1-A681-880AD6BD344E}" presName="hierChild5" presStyleCnt="0"/>
      <dgm:spPr/>
    </dgm:pt>
    <dgm:pt modelId="{0501B745-0506-4689-99AB-5DDBC3B92D4F}" type="pres">
      <dgm:prSet presAssocID="{7131DBFF-1438-4A56-9D5C-4A1175ECC137}" presName="Name37" presStyleLbl="parChTrans1D4" presStyleIdx="13" presStyleCnt="27"/>
      <dgm:spPr/>
    </dgm:pt>
    <dgm:pt modelId="{BD1BAD9F-A4F8-44FF-9025-C86C055401EE}" type="pres">
      <dgm:prSet presAssocID="{9B20B7BF-C78D-4E1F-9702-FF3E48CDC312}" presName="hierRoot2" presStyleCnt="0">
        <dgm:presLayoutVars>
          <dgm:hierBranch val="init"/>
        </dgm:presLayoutVars>
      </dgm:prSet>
      <dgm:spPr/>
    </dgm:pt>
    <dgm:pt modelId="{FE5FCF0B-F25A-4B40-93E2-CF21732E72BF}" type="pres">
      <dgm:prSet presAssocID="{9B20B7BF-C78D-4E1F-9702-FF3E48CDC312}" presName="rootComposite" presStyleCnt="0"/>
      <dgm:spPr/>
    </dgm:pt>
    <dgm:pt modelId="{236430C6-625D-42E7-B3B3-C96670CEB2AE}" type="pres">
      <dgm:prSet presAssocID="{9B20B7BF-C78D-4E1F-9702-FF3E48CDC312}" presName="rootText" presStyleLbl="node4" presStyleIdx="13" presStyleCnt="27">
        <dgm:presLayoutVars>
          <dgm:chPref val="3"/>
        </dgm:presLayoutVars>
      </dgm:prSet>
      <dgm:spPr/>
    </dgm:pt>
    <dgm:pt modelId="{EF073406-2893-41C2-BC7F-D7A2FD53AB2A}" type="pres">
      <dgm:prSet presAssocID="{9B20B7BF-C78D-4E1F-9702-FF3E48CDC312}" presName="rootConnector" presStyleLbl="node4" presStyleIdx="13" presStyleCnt="27"/>
      <dgm:spPr/>
    </dgm:pt>
    <dgm:pt modelId="{A8CEBC29-769A-4804-9F1B-9E48772729DE}" type="pres">
      <dgm:prSet presAssocID="{9B20B7BF-C78D-4E1F-9702-FF3E48CDC312}" presName="hierChild4" presStyleCnt="0"/>
      <dgm:spPr/>
    </dgm:pt>
    <dgm:pt modelId="{59A0C284-DE65-4AE9-A3CD-D9E7FA4C63DC}" type="pres">
      <dgm:prSet presAssocID="{9B20B7BF-C78D-4E1F-9702-FF3E48CDC312}" presName="hierChild5" presStyleCnt="0"/>
      <dgm:spPr/>
    </dgm:pt>
    <dgm:pt modelId="{0DA507C4-0637-4BAD-A788-33CE121AD5FA}" type="pres">
      <dgm:prSet presAssocID="{2C4AC191-4C17-43DD-BD63-1FCEDF9AAD5F}" presName="hierChild5" presStyleCnt="0"/>
      <dgm:spPr/>
    </dgm:pt>
    <dgm:pt modelId="{0FCB2EEB-EE62-462A-8AE6-B883B5580722}" type="pres">
      <dgm:prSet presAssocID="{F7D0A854-6DF4-40DF-9FA8-E205B7F18535}" presName="Name37" presStyleLbl="parChTrans1D3" presStyleIdx="18" presStyleCnt="21"/>
      <dgm:spPr/>
    </dgm:pt>
    <dgm:pt modelId="{76303E2A-25E4-4370-AC0E-C7888687E86F}" type="pres">
      <dgm:prSet presAssocID="{FB553301-5266-4120-8E75-BE2F7B2D53F9}" presName="hierRoot2" presStyleCnt="0">
        <dgm:presLayoutVars>
          <dgm:hierBranch val="init"/>
        </dgm:presLayoutVars>
      </dgm:prSet>
      <dgm:spPr/>
    </dgm:pt>
    <dgm:pt modelId="{4D073C8D-100D-476F-AC9D-EDFD1A630390}" type="pres">
      <dgm:prSet presAssocID="{FB553301-5266-4120-8E75-BE2F7B2D53F9}" presName="rootComposite" presStyleCnt="0"/>
      <dgm:spPr/>
    </dgm:pt>
    <dgm:pt modelId="{AFA8DECE-990F-4006-9B10-77E24CDE5375}" type="pres">
      <dgm:prSet presAssocID="{FB553301-5266-4120-8E75-BE2F7B2D53F9}" presName="rootText" presStyleLbl="node3" presStyleIdx="18" presStyleCnt="21">
        <dgm:presLayoutVars>
          <dgm:chPref val="3"/>
        </dgm:presLayoutVars>
      </dgm:prSet>
      <dgm:spPr/>
    </dgm:pt>
    <dgm:pt modelId="{AD7C7BC9-99D5-4D9D-BB0E-2CCF041ACBED}" type="pres">
      <dgm:prSet presAssocID="{FB553301-5266-4120-8E75-BE2F7B2D53F9}" presName="rootConnector" presStyleLbl="node3" presStyleIdx="18" presStyleCnt="21"/>
      <dgm:spPr/>
    </dgm:pt>
    <dgm:pt modelId="{A216AB3F-ECD1-4A16-BD3D-F79EC624ADE8}" type="pres">
      <dgm:prSet presAssocID="{FB553301-5266-4120-8E75-BE2F7B2D53F9}" presName="hierChild4" presStyleCnt="0"/>
      <dgm:spPr/>
    </dgm:pt>
    <dgm:pt modelId="{8B49D609-AA70-49F1-9E79-C6E4D5958EF2}" type="pres">
      <dgm:prSet presAssocID="{A1588230-0D84-420D-8910-879C234D9EFB}" presName="Name37" presStyleLbl="parChTrans1D4" presStyleIdx="14" presStyleCnt="27"/>
      <dgm:spPr/>
    </dgm:pt>
    <dgm:pt modelId="{5270608A-566C-41BD-8BFF-8098ADA208BA}" type="pres">
      <dgm:prSet presAssocID="{FA5DC977-19B0-43E9-B7E5-EA9BF5B39C84}" presName="hierRoot2" presStyleCnt="0">
        <dgm:presLayoutVars>
          <dgm:hierBranch val="init"/>
        </dgm:presLayoutVars>
      </dgm:prSet>
      <dgm:spPr/>
    </dgm:pt>
    <dgm:pt modelId="{6B078A99-578D-4DDB-8C02-BB8EDC3BF3E2}" type="pres">
      <dgm:prSet presAssocID="{FA5DC977-19B0-43E9-B7E5-EA9BF5B39C84}" presName="rootComposite" presStyleCnt="0"/>
      <dgm:spPr/>
    </dgm:pt>
    <dgm:pt modelId="{3017FFF0-BAFC-456E-82DC-2B3213924C75}" type="pres">
      <dgm:prSet presAssocID="{FA5DC977-19B0-43E9-B7E5-EA9BF5B39C84}" presName="rootText" presStyleLbl="node4" presStyleIdx="14" presStyleCnt="27">
        <dgm:presLayoutVars>
          <dgm:chPref val="3"/>
        </dgm:presLayoutVars>
      </dgm:prSet>
      <dgm:spPr/>
    </dgm:pt>
    <dgm:pt modelId="{D744C0A5-12D0-49B3-8573-823A65C2733C}" type="pres">
      <dgm:prSet presAssocID="{FA5DC977-19B0-43E9-B7E5-EA9BF5B39C84}" presName="rootConnector" presStyleLbl="node4" presStyleIdx="14" presStyleCnt="27"/>
      <dgm:spPr/>
    </dgm:pt>
    <dgm:pt modelId="{EC7C694C-44EC-42CC-89E4-A1F2591B4F58}" type="pres">
      <dgm:prSet presAssocID="{FA5DC977-19B0-43E9-B7E5-EA9BF5B39C84}" presName="hierChild4" presStyleCnt="0"/>
      <dgm:spPr/>
    </dgm:pt>
    <dgm:pt modelId="{9ADC706A-90C2-4158-966B-9F769CC7906F}" type="pres">
      <dgm:prSet presAssocID="{B38741DD-2FEC-4E77-80F7-0EF8FBF3AD31}" presName="Name37" presStyleLbl="parChTrans1D4" presStyleIdx="15" presStyleCnt="27"/>
      <dgm:spPr/>
    </dgm:pt>
    <dgm:pt modelId="{7A6C92DA-CD72-4B6E-84DB-AA54F99CAFE2}" type="pres">
      <dgm:prSet presAssocID="{9ECE7757-3F59-4939-9E1C-B130A5BE967D}" presName="hierRoot2" presStyleCnt="0">
        <dgm:presLayoutVars>
          <dgm:hierBranch val="init"/>
        </dgm:presLayoutVars>
      </dgm:prSet>
      <dgm:spPr/>
    </dgm:pt>
    <dgm:pt modelId="{66278B8A-870D-4A11-9582-FEB00A283DCE}" type="pres">
      <dgm:prSet presAssocID="{9ECE7757-3F59-4939-9E1C-B130A5BE967D}" presName="rootComposite" presStyleCnt="0"/>
      <dgm:spPr/>
    </dgm:pt>
    <dgm:pt modelId="{52F42132-2E67-4412-AC75-5B957CA061F0}" type="pres">
      <dgm:prSet presAssocID="{9ECE7757-3F59-4939-9E1C-B130A5BE967D}" presName="rootText" presStyleLbl="node4" presStyleIdx="15" presStyleCnt="27">
        <dgm:presLayoutVars>
          <dgm:chPref val="3"/>
        </dgm:presLayoutVars>
      </dgm:prSet>
      <dgm:spPr/>
    </dgm:pt>
    <dgm:pt modelId="{C2CC999A-FD71-4F02-BCA5-142EC404EDC0}" type="pres">
      <dgm:prSet presAssocID="{9ECE7757-3F59-4939-9E1C-B130A5BE967D}" presName="rootConnector" presStyleLbl="node4" presStyleIdx="15" presStyleCnt="27"/>
      <dgm:spPr/>
    </dgm:pt>
    <dgm:pt modelId="{E4EFE601-4459-4187-A18A-A9A9E36F5C6E}" type="pres">
      <dgm:prSet presAssocID="{9ECE7757-3F59-4939-9E1C-B130A5BE967D}" presName="hierChild4" presStyleCnt="0"/>
      <dgm:spPr/>
    </dgm:pt>
    <dgm:pt modelId="{F0629C6B-F4A7-49B9-9B7A-2F321204AAD4}" type="pres">
      <dgm:prSet presAssocID="{9ECE7757-3F59-4939-9E1C-B130A5BE967D}" presName="hierChild5" presStyleCnt="0"/>
      <dgm:spPr/>
    </dgm:pt>
    <dgm:pt modelId="{90A901E7-640E-483F-B085-E6315067D8E3}" type="pres">
      <dgm:prSet presAssocID="{908C67EC-296F-4404-BE67-766A51086A68}" presName="Name37" presStyleLbl="parChTrans1D4" presStyleIdx="16" presStyleCnt="27"/>
      <dgm:spPr/>
    </dgm:pt>
    <dgm:pt modelId="{5AF5590B-4DAD-495A-B8A1-F49B1AB71965}" type="pres">
      <dgm:prSet presAssocID="{6B0410E2-D60F-4145-932F-482820DF2BDD}" presName="hierRoot2" presStyleCnt="0">
        <dgm:presLayoutVars>
          <dgm:hierBranch val="init"/>
        </dgm:presLayoutVars>
      </dgm:prSet>
      <dgm:spPr/>
    </dgm:pt>
    <dgm:pt modelId="{D6F777F3-622D-4271-B943-BD63FBCA7CC2}" type="pres">
      <dgm:prSet presAssocID="{6B0410E2-D60F-4145-932F-482820DF2BDD}" presName="rootComposite" presStyleCnt="0"/>
      <dgm:spPr/>
    </dgm:pt>
    <dgm:pt modelId="{28E7EF72-75F7-4E4F-9FEC-704ECA0E99C2}" type="pres">
      <dgm:prSet presAssocID="{6B0410E2-D60F-4145-932F-482820DF2BDD}" presName="rootText" presStyleLbl="node4" presStyleIdx="16" presStyleCnt="27">
        <dgm:presLayoutVars>
          <dgm:chPref val="3"/>
        </dgm:presLayoutVars>
      </dgm:prSet>
      <dgm:spPr/>
    </dgm:pt>
    <dgm:pt modelId="{544E00E3-CBD3-4264-9CA5-A7014DA14356}" type="pres">
      <dgm:prSet presAssocID="{6B0410E2-D60F-4145-932F-482820DF2BDD}" presName="rootConnector" presStyleLbl="node4" presStyleIdx="16" presStyleCnt="27"/>
      <dgm:spPr/>
    </dgm:pt>
    <dgm:pt modelId="{6665CB46-0164-4DAF-96C2-32637F5AC9E0}" type="pres">
      <dgm:prSet presAssocID="{6B0410E2-D60F-4145-932F-482820DF2BDD}" presName="hierChild4" presStyleCnt="0"/>
      <dgm:spPr/>
    </dgm:pt>
    <dgm:pt modelId="{6371AB7C-5D73-44FA-AA0D-7076389417ED}" type="pres">
      <dgm:prSet presAssocID="{6B0410E2-D60F-4145-932F-482820DF2BDD}" presName="hierChild5" presStyleCnt="0"/>
      <dgm:spPr/>
    </dgm:pt>
    <dgm:pt modelId="{A80A03FB-9762-453A-8C27-318817B2296C}" type="pres">
      <dgm:prSet presAssocID="{1A567964-6862-48DF-89AB-03B670810C2C}" presName="Name37" presStyleLbl="parChTrans1D4" presStyleIdx="17" presStyleCnt="27"/>
      <dgm:spPr/>
    </dgm:pt>
    <dgm:pt modelId="{3E643AD5-89A8-44EC-AABB-BAF73D0BC9AB}" type="pres">
      <dgm:prSet presAssocID="{AA2F34F2-C8C5-4820-82E3-C44C669AE8FB}" presName="hierRoot2" presStyleCnt="0">
        <dgm:presLayoutVars>
          <dgm:hierBranch val="init"/>
        </dgm:presLayoutVars>
      </dgm:prSet>
      <dgm:spPr/>
    </dgm:pt>
    <dgm:pt modelId="{21ED3879-87EA-43CF-8120-7ADAE95EEFFC}" type="pres">
      <dgm:prSet presAssocID="{AA2F34F2-C8C5-4820-82E3-C44C669AE8FB}" presName="rootComposite" presStyleCnt="0"/>
      <dgm:spPr/>
    </dgm:pt>
    <dgm:pt modelId="{2CDE328B-428D-45C9-8289-B93D6A18BF92}" type="pres">
      <dgm:prSet presAssocID="{AA2F34F2-C8C5-4820-82E3-C44C669AE8FB}" presName="rootText" presStyleLbl="node4" presStyleIdx="17" presStyleCnt="27">
        <dgm:presLayoutVars>
          <dgm:chPref val="3"/>
        </dgm:presLayoutVars>
      </dgm:prSet>
      <dgm:spPr/>
    </dgm:pt>
    <dgm:pt modelId="{91E0BACD-672F-4E4D-88D6-23A271D66AF3}" type="pres">
      <dgm:prSet presAssocID="{AA2F34F2-C8C5-4820-82E3-C44C669AE8FB}" presName="rootConnector" presStyleLbl="node4" presStyleIdx="17" presStyleCnt="27"/>
      <dgm:spPr/>
    </dgm:pt>
    <dgm:pt modelId="{A8BE1444-87AA-4CF7-A17C-4804AD38A924}" type="pres">
      <dgm:prSet presAssocID="{AA2F34F2-C8C5-4820-82E3-C44C669AE8FB}" presName="hierChild4" presStyleCnt="0"/>
      <dgm:spPr/>
    </dgm:pt>
    <dgm:pt modelId="{6B3707B2-9D94-4260-AC2F-B74B76955B9D}" type="pres">
      <dgm:prSet presAssocID="{AA2F34F2-C8C5-4820-82E3-C44C669AE8FB}" presName="hierChild5" presStyleCnt="0"/>
      <dgm:spPr/>
    </dgm:pt>
    <dgm:pt modelId="{2E1C9514-8FC5-4D17-9EDA-B1C839474B0F}" type="pres">
      <dgm:prSet presAssocID="{103069EF-969F-43DA-AD7C-C3CEB0E828A1}" presName="Name37" presStyleLbl="parChTrans1D4" presStyleIdx="18" presStyleCnt="27"/>
      <dgm:spPr/>
    </dgm:pt>
    <dgm:pt modelId="{E87E218C-16BE-4D67-9A73-7077EECE3F0B}" type="pres">
      <dgm:prSet presAssocID="{EBB7B3D0-3B92-4605-AB07-D689ACF40F6A}" presName="hierRoot2" presStyleCnt="0">
        <dgm:presLayoutVars>
          <dgm:hierBranch val="init"/>
        </dgm:presLayoutVars>
      </dgm:prSet>
      <dgm:spPr/>
    </dgm:pt>
    <dgm:pt modelId="{1F9E2E91-EC2C-443B-A132-5DFD04C6B9ED}" type="pres">
      <dgm:prSet presAssocID="{EBB7B3D0-3B92-4605-AB07-D689ACF40F6A}" presName="rootComposite" presStyleCnt="0"/>
      <dgm:spPr/>
    </dgm:pt>
    <dgm:pt modelId="{4E3108DD-3171-4BC2-87B9-5295786BE9C3}" type="pres">
      <dgm:prSet presAssocID="{EBB7B3D0-3B92-4605-AB07-D689ACF40F6A}" presName="rootText" presStyleLbl="node4" presStyleIdx="18" presStyleCnt="27">
        <dgm:presLayoutVars>
          <dgm:chPref val="3"/>
        </dgm:presLayoutVars>
      </dgm:prSet>
      <dgm:spPr/>
    </dgm:pt>
    <dgm:pt modelId="{73933FBD-1D8D-4408-958A-8397671AB818}" type="pres">
      <dgm:prSet presAssocID="{EBB7B3D0-3B92-4605-AB07-D689ACF40F6A}" presName="rootConnector" presStyleLbl="node4" presStyleIdx="18" presStyleCnt="27"/>
      <dgm:spPr/>
    </dgm:pt>
    <dgm:pt modelId="{E83207EF-46BD-4AF1-8AF1-336F58813CE7}" type="pres">
      <dgm:prSet presAssocID="{EBB7B3D0-3B92-4605-AB07-D689ACF40F6A}" presName="hierChild4" presStyleCnt="0"/>
      <dgm:spPr/>
    </dgm:pt>
    <dgm:pt modelId="{1803E7A2-B42B-47E1-A9F5-5E576FF0146C}" type="pres">
      <dgm:prSet presAssocID="{EBB7B3D0-3B92-4605-AB07-D689ACF40F6A}" presName="hierChild5" presStyleCnt="0"/>
      <dgm:spPr/>
    </dgm:pt>
    <dgm:pt modelId="{1BB3F0EE-008D-40CE-97AF-C4AA6E2EF493}" type="pres">
      <dgm:prSet presAssocID="{343BF96A-8D37-49B9-8031-91526D60F449}" presName="Name37" presStyleLbl="parChTrans1D4" presStyleIdx="19" presStyleCnt="27"/>
      <dgm:spPr/>
    </dgm:pt>
    <dgm:pt modelId="{58309FFB-C69E-440E-B8A3-278EE6F9F4B9}" type="pres">
      <dgm:prSet presAssocID="{11C9A86E-08C8-4371-9B87-FC32686C3BE0}" presName="hierRoot2" presStyleCnt="0">
        <dgm:presLayoutVars>
          <dgm:hierBranch val="init"/>
        </dgm:presLayoutVars>
      </dgm:prSet>
      <dgm:spPr/>
    </dgm:pt>
    <dgm:pt modelId="{0D6E7053-80FB-4202-B332-6450C1530C6E}" type="pres">
      <dgm:prSet presAssocID="{11C9A86E-08C8-4371-9B87-FC32686C3BE0}" presName="rootComposite" presStyleCnt="0"/>
      <dgm:spPr/>
    </dgm:pt>
    <dgm:pt modelId="{2D1EFF4C-D374-4DDD-BCB3-ECBEA97B0A1B}" type="pres">
      <dgm:prSet presAssocID="{11C9A86E-08C8-4371-9B87-FC32686C3BE0}" presName="rootText" presStyleLbl="node4" presStyleIdx="19" presStyleCnt="27">
        <dgm:presLayoutVars>
          <dgm:chPref val="3"/>
        </dgm:presLayoutVars>
      </dgm:prSet>
      <dgm:spPr/>
    </dgm:pt>
    <dgm:pt modelId="{23F0CEA7-26DA-4877-9F3B-48AE63C95F08}" type="pres">
      <dgm:prSet presAssocID="{11C9A86E-08C8-4371-9B87-FC32686C3BE0}" presName="rootConnector" presStyleLbl="node4" presStyleIdx="19" presStyleCnt="27"/>
      <dgm:spPr/>
    </dgm:pt>
    <dgm:pt modelId="{3F938AD7-6C10-4837-9F8A-23741C4C01CA}" type="pres">
      <dgm:prSet presAssocID="{11C9A86E-08C8-4371-9B87-FC32686C3BE0}" presName="hierChild4" presStyleCnt="0"/>
      <dgm:spPr/>
    </dgm:pt>
    <dgm:pt modelId="{A67CB7BA-4959-4D90-94C0-16498FE48168}" type="pres">
      <dgm:prSet presAssocID="{11C9A86E-08C8-4371-9B87-FC32686C3BE0}" presName="hierChild5" presStyleCnt="0"/>
      <dgm:spPr/>
    </dgm:pt>
    <dgm:pt modelId="{5F3F6568-AC4F-4A7B-9872-1244EC7E76B9}" type="pres">
      <dgm:prSet presAssocID="{ACF73F9E-8DA4-4413-BF9D-6C5842A8F52B}" presName="Name37" presStyleLbl="parChTrans1D4" presStyleIdx="20" presStyleCnt="27"/>
      <dgm:spPr/>
    </dgm:pt>
    <dgm:pt modelId="{C27BF820-F2C4-4823-BEE7-9AAE2DF7FB00}" type="pres">
      <dgm:prSet presAssocID="{1D1C25B3-A26B-4821-B026-22C8281C90BA}" presName="hierRoot2" presStyleCnt="0">
        <dgm:presLayoutVars>
          <dgm:hierBranch val="init"/>
        </dgm:presLayoutVars>
      </dgm:prSet>
      <dgm:spPr/>
    </dgm:pt>
    <dgm:pt modelId="{9FE8D580-00BA-4203-B9E3-D6C2171FA0DE}" type="pres">
      <dgm:prSet presAssocID="{1D1C25B3-A26B-4821-B026-22C8281C90BA}" presName="rootComposite" presStyleCnt="0"/>
      <dgm:spPr/>
    </dgm:pt>
    <dgm:pt modelId="{D8645E16-A5CA-4038-AC6F-7B8307F919DE}" type="pres">
      <dgm:prSet presAssocID="{1D1C25B3-A26B-4821-B026-22C8281C90BA}" presName="rootText" presStyleLbl="node4" presStyleIdx="20" presStyleCnt="27">
        <dgm:presLayoutVars>
          <dgm:chPref val="3"/>
        </dgm:presLayoutVars>
      </dgm:prSet>
      <dgm:spPr/>
    </dgm:pt>
    <dgm:pt modelId="{2EDB3428-5054-4637-8592-1320FFA71A43}" type="pres">
      <dgm:prSet presAssocID="{1D1C25B3-A26B-4821-B026-22C8281C90BA}" presName="rootConnector" presStyleLbl="node4" presStyleIdx="20" presStyleCnt="27"/>
      <dgm:spPr/>
    </dgm:pt>
    <dgm:pt modelId="{92624E0E-17EA-4F7D-9516-E99707C2E259}" type="pres">
      <dgm:prSet presAssocID="{1D1C25B3-A26B-4821-B026-22C8281C90BA}" presName="hierChild4" presStyleCnt="0"/>
      <dgm:spPr/>
    </dgm:pt>
    <dgm:pt modelId="{602C2205-1F79-4960-910A-45B5719BF309}" type="pres">
      <dgm:prSet presAssocID="{1D1C25B3-A26B-4821-B026-22C8281C90BA}" presName="hierChild5" presStyleCnt="0"/>
      <dgm:spPr/>
    </dgm:pt>
    <dgm:pt modelId="{F8D45702-2BA3-4A85-A4EF-8922D305FF24}" type="pres">
      <dgm:prSet presAssocID="{FA5DC977-19B0-43E9-B7E5-EA9BF5B39C84}" presName="hierChild5" presStyleCnt="0"/>
      <dgm:spPr/>
    </dgm:pt>
    <dgm:pt modelId="{39EAD392-EF8D-4DD3-81F2-703D1AE61DB7}" type="pres">
      <dgm:prSet presAssocID="{FB553301-5266-4120-8E75-BE2F7B2D53F9}" presName="hierChild5" presStyleCnt="0"/>
      <dgm:spPr/>
    </dgm:pt>
    <dgm:pt modelId="{32605A06-7B22-4EB2-9F7F-0A133615E8AD}" type="pres">
      <dgm:prSet presAssocID="{BA0BBB94-3E99-4B7D-8D0B-A58DB23083DC}" presName="Name37" presStyleLbl="parChTrans1D3" presStyleIdx="19" presStyleCnt="21"/>
      <dgm:spPr/>
    </dgm:pt>
    <dgm:pt modelId="{BD03341E-A2A8-418D-96FC-6EBD78E9F4AA}" type="pres">
      <dgm:prSet presAssocID="{2E521404-6DAF-4134-8E78-F9D65BC94B2F}" presName="hierRoot2" presStyleCnt="0">
        <dgm:presLayoutVars>
          <dgm:hierBranch val="init"/>
        </dgm:presLayoutVars>
      </dgm:prSet>
      <dgm:spPr/>
    </dgm:pt>
    <dgm:pt modelId="{9B92BF12-CB13-42C4-8E10-1BEAE8F4DA40}" type="pres">
      <dgm:prSet presAssocID="{2E521404-6DAF-4134-8E78-F9D65BC94B2F}" presName="rootComposite" presStyleCnt="0"/>
      <dgm:spPr/>
    </dgm:pt>
    <dgm:pt modelId="{A7BF43E1-DECB-4AB6-920E-4D8E83391687}" type="pres">
      <dgm:prSet presAssocID="{2E521404-6DAF-4134-8E78-F9D65BC94B2F}" presName="rootText" presStyleLbl="node3" presStyleIdx="19" presStyleCnt="21">
        <dgm:presLayoutVars>
          <dgm:chPref val="3"/>
        </dgm:presLayoutVars>
      </dgm:prSet>
      <dgm:spPr/>
    </dgm:pt>
    <dgm:pt modelId="{D6B1AE3C-4CCD-4B6D-AA00-B43E7B01C52C}" type="pres">
      <dgm:prSet presAssocID="{2E521404-6DAF-4134-8E78-F9D65BC94B2F}" presName="rootConnector" presStyleLbl="node3" presStyleIdx="19" presStyleCnt="21"/>
      <dgm:spPr/>
    </dgm:pt>
    <dgm:pt modelId="{EAE29207-8F22-4164-83B0-C0FAEDA5FCC3}" type="pres">
      <dgm:prSet presAssocID="{2E521404-6DAF-4134-8E78-F9D65BC94B2F}" presName="hierChild4" presStyleCnt="0"/>
      <dgm:spPr/>
    </dgm:pt>
    <dgm:pt modelId="{2773418E-725A-405B-9540-35E108096943}" type="pres">
      <dgm:prSet presAssocID="{1C83B777-7A76-4D5E-B501-04501D28F329}" presName="Name37" presStyleLbl="parChTrans1D4" presStyleIdx="21" presStyleCnt="27"/>
      <dgm:spPr/>
    </dgm:pt>
    <dgm:pt modelId="{A3BBC16B-EC53-4819-89F9-E897B4C50666}" type="pres">
      <dgm:prSet presAssocID="{1062FA05-56A8-491F-A336-C85DB3A4211F}" presName="hierRoot2" presStyleCnt="0">
        <dgm:presLayoutVars>
          <dgm:hierBranch val="init"/>
        </dgm:presLayoutVars>
      </dgm:prSet>
      <dgm:spPr/>
    </dgm:pt>
    <dgm:pt modelId="{50D402A2-2192-4797-808D-524019C230FF}" type="pres">
      <dgm:prSet presAssocID="{1062FA05-56A8-491F-A336-C85DB3A4211F}" presName="rootComposite" presStyleCnt="0"/>
      <dgm:spPr/>
    </dgm:pt>
    <dgm:pt modelId="{5AB75E45-D560-4B98-86D4-C431059B7216}" type="pres">
      <dgm:prSet presAssocID="{1062FA05-56A8-491F-A336-C85DB3A4211F}" presName="rootText" presStyleLbl="node4" presStyleIdx="21" presStyleCnt="27">
        <dgm:presLayoutVars>
          <dgm:chPref val="3"/>
        </dgm:presLayoutVars>
      </dgm:prSet>
      <dgm:spPr/>
    </dgm:pt>
    <dgm:pt modelId="{D86FCCA5-8D4F-4377-BBA9-0FA3D3138E7F}" type="pres">
      <dgm:prSet presAssocID="{1062FA05-56A8-491F-A336-C85DB3A4211F}" presName="rootConnector" presStyleLbl="node4" presStyleIdx="21" presStyleCnt="27"/>
      <dgm:spPr/>
    </dgm:pt>
    <dgm:pt modelId="{8FC531FB-F98E-4265-AC3C-70854076041B}" type="pres">
      <dgm:prSet presAssocID="{1062FA05-56A8-491F-A336-C85DB3A4211F}" presName="hierChild4" presStyleCnt="0"/>
      <dgm:spPr/>
    </dgm:pt>
    <dgm:pt modelId="{8B9CE235-A4DE-41D1-BF50-79C607EBE9EB}" type="pres">
      <dgm:prSet presAssocID="{1062FA05-56A8-491F-A336-C85DB3A4211F}" presName="hierChild5" presStyleCnt="0"/>
      <dgm:spPr/>
    </dgm:pt>
    <dgm:pt modelId="{7F9C0029-8D26-4409-AAC3-47AF36ED735F}" type="pres">
      <dgm:prSet presAssocID="{AAC907BD-50EA-412A-B5AE-166C352BE262}" presName="Name37" presStyleLbl="parChTrans1D4" presStyleIdx="22" presStyleCnt="27"/>
      <dgm:spPr/>
    </dgm:pt>
    <dgm:pt modelId="{6C81079E-E966-4E2E-96EF-7305B871BA55}" type="pres">
      <dgm:prSet presAssocID="{2E6B3B03-DE21-4739-BCF9-73412C618FAB}" presName="hierRoot2" presStyleCnt="0">
        <dgm:presLayoutVars>
          <dgm:hierBranch val="init"/>
        </dgm:presLayoutVars>
      </dgm:prSet>
      <dgm:spPr/>
    </dgm:pt>
    <dgm:pt modelId="{60024F53-E2A1-4AEF-9A72-31F488A3A7FE}" type="pres">
      <dgm:prSet presAssocID="{2E6B3B03-DE21-4739-BCF9-73412C618FAB}" presName="rootComposite" presStyleCnt="0"/>
      <dgm:spPr/>
    </dgm:pt>
    <dgm:pt modelId="{968E558F-A13A-4E94-BE79-B546C8EBA276}" type="pres">
      <dgm:prSet presAssocID="{2E6B3B03-DE21-4739-BCF9-73412C618FAB}" presName="rootText" presStyleLbl="node4" presStyleIdx="22" presStyleCnt="27">
        <dgm:presLayoutVars>
          <dgm:chPref val="3"/>
        </dgm:presLayoutVars>
      </dgm:prSet>
      <dgm:spPr/>
    </dgm:pt>
    <dgm:pt modelId="{7CE007F8-169A-45F6-9A22-853F7AACF87B}" type="pres">
      <dgm:prSet presAssocID="{2E6B3B03-DE21-4739-BCF9-73412C618FAB}" presName="rootConnector" presStyleLbl="node4" presStyleIdx="22" presStyleCnt="27"/>
      <dgm:spPr/>
    </dgm:pt>
    <dgm:pt modelId="{7D42EB02-9CE2-4560-A1D6-5D9D231A4151}" type="pres">
      <dgm:prSet presAssocID="{2E6B3B03-DE21-4739-BCF9-73412C618FAB}" presName="hierChild4" presStyleCnt="0"/>
      <dgm:spPr/>
    </dgm:pt>
    <dgm:pt modelId="{F054D636-6EF6-45A5-9C2B-942A5D7E533D}" type="pres">
      <dgm:prSet presAssocID="{2E6B3B03-DE21-4739-BCF9-73412C618FAB}" presName="hierChild5" presStyleCnt="0"/>
      <dgm:spPr/>
    </dgm:pt>
    <dgm:pt modelId="{9C6CDAD1-88A8-4D43-89D4-8ACC13C6E851}" type="pres">
      <dgm:prSet presAssocID="{2E521404-6DAF-4134-8E78-F9D65BC94B2F}" presName="hierChild5" presStyleCnt="0"/>
      <dgm:spPr/>
    </dgm:pt>
    <dgm:pt modelId="{26202389-0E54-425A-BC7A-C9D9FFDBEF17}" type="pres">
      <dgm:prSet presAssocID="{A4482F49-0B4B-4901-A284-AA31857A6ACD}" presName="hierChild5" presStyleCnt="0"/>
      <dgm:spPr/>
    </dgm:pt>
    <dgm:pt modelId="{A99E682F-0273-439D-BB11-B7DF4426E9DB}" type="pres">
      <dgm:prSet presAssocID="{31B45276-1904-4C16-B809-3B58E3956AF3}" presName="Name37" presStyleLbl="parChTrans1D2" presStyleIdx="3" presStyleCnt="4"/>
      <dgm:spPr/>
    </dgm:pt>
    <dgm:pt modelId="{84F60EC2-F97F-4A08-90D5-59C1318959B1}" type="pres">
      <dgm:prSet presAssocID="{5D0B4865-EB2D-448D-BB33-C915C76EEC24}" presName="hierRoot2" presStyleCnt="0">
        <dgm:presLayoutVars>
          <dgm:hierBranch val="init"/>
        </dgm:presLayoutVars>
      </dgm:prSet>
      <dgm:spPr/>
    </dgm:pt>
    <dgm:pt modelId="{E58119A3-3381-40E9-A491-46A68CB437E9}" type="pres">
      <dgm:prSet presAssocID="{5D0B4865-EB2D-448D-BB33-C915C76EEC24}" presName="rootComposite" presStyleCnt="0"/>
      <dgm:spPr/>
    </dgm:pt>
    <dgm:pt modelId="{BBC5FA25-B555-45B3-B710-32620B314D36}" type="pres">
      <dgm:prSet presAssocID="{5D0B4865-EB2D-448D-BB33-C915C76EEC24}" presName="rootText" presStyleLbl="node2" presStyleIdx="3" presStyleCnt="4">
        <dgm:presLayoutVars>
          <dgm:chPref val="3"/>
        </dgm:presLayoutVars>
      </dgm:prSet>
      <dgm:spPr/>
    </dgm:pt>
    <dgm:pt modelId="{BC28F10D-A542-493F-945E-39FE53C304CB}" type="pres">
      <dgm:prSet presAssocID="{5D0B4865-EB2D-448D-BB33-C915C76EEC24}" presName="rootConnector" presStyleLbl="node2" presStyleIdx="3" presStyleCnt="4"/>
      <dgm:spPr/>
    </dgm:pt>
    <dgm:pt modelId="{7ABCF863-63C2-4393-962F-3CCB4DECF01B}" type="pres">
      <dgm:prSet presAssocID="{5D0B4865-EB2D-448D-BB33-C915C76EEC24}" presName="hierChild4" presStyleCnt="0"/>
      <dgm:spPr/>
    </dgm:pt>
    <dgm:pt modelId="{A8518CD0-4A88-49CE-8A33-80DC1E80CCBD}" type="pres">
      <dgm:prSet presAssocID="{E58404FA-8FA5-4F54-BA31-EBEDABA12887}" presName="Name37" presStyleLbl="parChTrans1D3" presStyleIdx="20" presStyleCnt="21"/>
      <dgm:spPr/>
    </dgm:pt>
    <dgm:pt modelId="{E6C9939F-70A6-4019-9518-3644CDDAD86D}" type="pres">
      <dgm:prSet presAssocID="{63560CF2-D27F-4A33-BE62-87632396D352}" presName="hierRoot2" presStyleCnt="0">
        <dgm:presLayoutVars>
          <dgm:hierBranch val="init"/>
        </dgm:presLayoutVars>
      </dgm:prSet>
      <dgm:spPr/>
    </dgm:pt>
    <dgm:pt modelId="{0DF5C89F-BD27-4B2F-8CEC-0171535FD11E}" type="pres">
      <dgm:prSet presAssocID="{63560CF2-D27F-4A33-BE62-87632396D352}" presName="rootComposite" presStyleCnt="0"/>
      <dgm:spPr/>
    </dgm:pt>
    <dgm:pt modelId="{002149A9-CE45-4EF8-BD74-A480C6967466}" type="pres">
      <dgm:prSet presAssocID="{63560CF2-D27F-4A33-BE62-87632396D352}" presName="rootText" presStyleLbl="node3" presStyleIdx="20" presStyleCnt="21">
        <dgm:presLayoutVars>
          <dgm:chPref val="3"/>
        </dgm:presLayoutVars>
      </dgm:prSet>
      <dgm:spPr/>
    </dgm:pt>
    <dgm:pt modelId="{E29E534A-B94C-4296-AEAA-9CBD74E4D1D0}" type="pres">
      <dgm:prSet presAssocID="{63560CF2-D27F-4A33-BE62-87632396D352}" presName="rootConnector" presStyleLbl="node3" presStyleIdx="20" presStyleCnt="21"/>
      <dgm:spPr/>
    </dgm:pt>
    <dgm:pt modelId="{ECDECCE3-AF69-4779-8030-423BAC4FC780}" type="pres">
      <dgm:prSet presAssocID="{63560CF2-D27F-4A33-BE62-87632396D352}" presName="hierChild4" presStyleCnt="0"/>
      <dgm:spPr/>
    </dgm:pt>
    <dgm:pt modelId="{378EEA09-2F4A-41B7-B04E-CA2ADBEBCE7B}" type="pres">
      <dgm:prSet presAssocID="{4781A01E-08D6-4F95-8FDF-2E9A1DA3CE18}" presName="Name37" presStyleLbl="parChTrans1D4" presStyleIdx="23" presStyleCnt="27"/>
      <dgm:spPr/>
    </dgm:pt>
    <dgm:pt modelId="{BFA1450B-5D9E-4C54-9B44-4F0491C42D70}" type="pres">
      <dgm:prSet presAssocID="{3B2111B1-66E2-457F-9A63-714541C2E65E}" presName="hierRoot2" presStyleCnt="0">
        <dgm:presLayoutVars>
          <dgm:hierBranch val="init"/>
        </dgm:presLayoutVars>
      </dgm:prSet>
      <dgm:spPr/>
    </dgm:pt>
    <dgm:pt modelId="{A3DDC8FE-278A-40DA-9F75-D8F85E1EDAE0}" type="pres">
      <dgm:prSet presAssocID="{3B2111B1-66E2-457F-9A63-714541C2E65E}" presName="rootComposite" presStyleCnt="0"/>
      <dgm:spPr/>
    </dgm:pt>
    <dgm:pt modelId="{28DFE9B9-6C04-46B1-9CF0-3D013FD44788}" type="pres">
      <dgm:prSet presAssocID="{3B2111B1-66E2-457F-9A63-714541C2E65E}" presName="rootText" presStyleLbl="node4" presStyleIdx="23" presStyleCnt="27">
        <dgm:presLayoutVars>
          <dgm:chPref val="3"/>
        </dgm:presLayoutVars>
      </dgm:prSet>
      <dgm:spPr/>
    </dgm:pt>
    <dgm:pt modelId="{DD9B131B-2ED9-4EB4-A438-333AC36F6D3D}" type="pres">
      <dgm:prSet presAssocID="{3B2111B1-66E2-457F-9A63-714541C2E65E}" presName="rootConnector" presStyleLbl="node4" presStyleIdx="23" presStyleCnt="27"/>
      <dgm:spPr/>
    </dgm:pt>
    <dgm:pt modelId="{95CAEBA5-CDD2-46C9-8594-C043B97D88FD}" type="pres">
      <dgm:prSet presAssocID="{3B2111B1-66E2-457F-9A63-714541C2E65E}" presName="hierChild4" presStyleCnt="0"/>
      <dgm:spPr/>
    </dgm:pt>
    <dgm:pt modelId="{13DA9A0B-59B3-4997-983E-DC4477F12B98}" type="pres">
      <dgm:prSet presAssocID="{3B2111B1-66E2-457F-9A63-714541C2E65E}" presName="hierChild5" presStyleCnt="0"/>
      <dgm:spPr/>
    </dgm:pt>
    <dgm:pt modelId="{350B3A33-FE27-43E7-A702-2D729F97970D}" type="pres">
      <dgm:prSet presAssocID="{36D37F48-C20B-4DD2-9C99-2DF385412B90}" presName="Name37" presStyleLbl="parChTrans1D4" presStyleIdx="24" presStyleCnt="27"/>
      <dgm:spPr/>
    </dgm:pt>
    <dgm:pt modelId="{7BF620FB-85FA-4EE2-B893-3A5C663A9621}" type="pres">
      <dgm:prSet presAssocID="{4F20955C-EA90-4EFB-B306-A19496B4F1B9}" presName="hierRoot2" presStyleCnt="0">
        <dgm:presLayoutVars>
          <dgm:hierBranch val="init"/>
        </dgm:presLayoutVars>
      </dgm:prSet>
      <dgm:spPr/>
    </dgm:pt>
    <dgm:pt modelId="{C5EEE10C-0050-47C2-8858-856B7D80C136}" type="pres">
      <dgm:prSet presAssocID="{4F20955C-EA90-4EFB-B306-A19496B4F1B9}" presName="rootComposite" presStyleCnt="0"/>
      <dgm:spPr/>
    </dgm:pt>
    <dgm:pt modelId="{5FB9CD4A-024E-44E1-88A4-B58A63219B03}" type="pres">
      <dgm:prSet presAssocID="{4F20955C-EA90-4EFB-B306-A19496B4F1B9}" presName="rootText" presStyleLbl="node4" presStyleIdx="24" presStyleCnt="27">
        <dgm:presLayoutVars>
          <dgm:chPref val="3"/>
        </dgm:presLayoutVars>
      </dgm:prSet>
      <dgm:spPr/>
    </dgm:pt>
    <dgm:pt modelId="{FCA8E923-2F9A-47B1-B9F5-5AAA5A47F0C8}" type="pres">
      <dgm:prSet presAssocID="{4F20955C-EA90-4EFB-B306-A19496B4F1B9}" presName="rootConnector" presStyleLbl="node4" presStyleIdx="24" presStyleCnt="27"/>
      <dgm:spPr/>
    </dgm:pt>
    <dgm:pt modelId="{6A99A98D-7A52-4C2C-B5C1-59B5C135EEC7}" type="pres">
      <dgm:prSet presAssocID="{4F20955C-EA90-4EFB-B306-A19496B4F1B9}" presName="hierChild4" presStyleCnt="0"/>
      <dgm:spPr/>
    </dgm:pt>
    <dgm:pt modelId="{F104E229-1101-4DD7-BD4D-76019AC95E0F}" type="pres">
      <dgm:prSet presAssocID="{4F20955C-EA90-4EFB-B306-A19496B4F1B9}" presName="hierChild5" presStyleCnt="0"/>
      <dgm:spPr/>
    </dgm:pt>
    <dgm:pt modelId="{7029DCDF-DBBA-4F5E-A019-DAF49CD80683}" type="pres">
      <dgm:prSet presAssocID="{25CD525B-3A49-4778-8913-84070C34DF4C}" presName="Name37" presStyleLbl="parChTrans1D4" presStyleIdx="25" presStyleCnt="27"/>
      <dgm:spPr/>
    </dgm:pt>
    <dgm:pt modelId="{F723823D-A0BB-4EB4-A11F-32A1FA67694B}" type="pres">
      <dgm:prSet presAssocID="{40D36695-C954-42CE-AD44-3169E385A18A}" presName="hierRoot2" presStyleCnt="0">
        <dgm:presLayoutVars>
          <dgm:hierBranch val="init"/>
        </dgm:presLayoutVars>
      </dgm:prSet>
      <dgm:spPr/>
    </dgm:pt>
    <dgm:pt modelId="{1B8175CF-37CF-4AF1-A765-F1FAA7393CFF}" type="pres">
      <dgm:prSet presAssocID="{40D36695-C954-42CE-AD44-3169E385A18A}" presName="rootComposite" presStyleCnt="0"/>
      <dgm:spPr/>
    </dgm:pt>
    <dgm:pt modelId="{95D982EC-9855-4C95-BE65-6DE8E3C1DF6F}" type="pres">
      <dgm:prSet presAssocID="{40D36695-C954-42CE-AD44-3169E385A18A}" presName="rootText" presStyleLbl="node4" presStyleIdx="25" presStyleCnt="27">
        <dgm:presLayoutVars>
          <dgm:chPref val="3"/>
        </dgm:presLayoutVars>
      </dgm:prSet>
      <dgm:spPr/>
    </dgm:pt>
    <dgm:pt modelId="{4F4894C4-C422-42AA-85F0-97795E5DE7AF}" type="pres">
      <dgm:prSet presAssocID="{40D36695-C954-42CE-AD44-3169E385A18A}" presName="rootConnector" presStyleLbl="node4" presStyleIdx="25" presStyleCnt="27"/>
      <dgm:spPr/>
    </dgm:pt>
    <dgm:pt modelId="{8627466B-8A46-41D8-8CBA-33C219772B63}" type="pres">
      <dgm:prSet presAssocID="{40D36695-C954-42CE-AD44-3169E385A18A}" presName="hierChild4" presStyleCnt="0"/>
      <dgm:spPr/>
    </dgm:pt>
    <dgm:pt modelId="{D5B9A401-FD49-47E4-AED3-231F6E5FBB10}" type="pres">
      <dgm:prSet presAssocID="{40D36695-C954-42CE-AD44-3169E385A18A}" presName="hierChild5" presStyleCnt="0"/>
      <dgm:spPr/>
    </dgm:pt>
    <dgm:pt modelId="{09BA3018-963C-4480-8992-D42542C7A39F}" type="pres">
      <dgm:prSet presAssocID="{27FA79A4-4D7B-497E-AB03-6740A3EDAED4}" presName="Name37" presStyleLbl="parChTrans1D4" presStyleIdx="26" presStyleCnt="27"/>
      <dgm:spPr/>
    </dgm:pt>
    <dgm:pt modelId="{722951FE-5A33-44BE-A4C0-496E495BF960}" type="pres">
      <dgm:prSet presAssocID="{042182B2-3699-40DD-9869-D3D7D8FF1B42}" presName="hierRoot2" presStyleCnt="0">
        <dgm:presLayoutVars>
          <dgm:hierBranch val="init"/>
        </dgm:presLayoutVars>
      </dgm:prSet>
      <dgm:spPr/>
    </dgm:pt>
    <dgm:pt modelId="{5CFC8E14-ACB9-4976-A39E-3D8815C43A39}" type="pres">
      <dgm:prSet presAssocID="{042182B2-3699-40DD-9869-D3D7D8FF1B42}" presName="rootComposite" presStyleCnt="0"/>
      <dgm:spPr/>
    </dgm:pt>
    <dgm:pt modelId="{9F2323BE-30EA-426A-AB53-A9E3CD8C02A8}" type="pres">
      <dgm:prSet presAssocID="{042182B2-3699-40DD-9869-D3D7D8FF1B42}" presName="rootText" presStyleLbl="node4" presStyleIdx="26" presStyleCnt="27">
        <dgm:presLayoutVars>
          <dgm:chPref val="3"/>
        </dgm:presLayoutVars>
      </dgm:prSet>
      <dgm:spPr/>
    </dgm:pt>
    <dgm:pt modelId="{44736EA8-1A24-4137-9AC5-1C4461D28305}" type="pres">
      <dgm:prSet presAssocID="{042182B2-3699-40DD-9869-D3D7D8FF1B42}" presName="rootConnector" presStyleLbl="node4" presStyleIdx="26" presStyleCnt="27"/>
      <dgm:spPr/>
    </dgm:pt>
    <dgm:pt modelId="{D9FDDFAE-BF06-47FE-9398-6D186D23AF03}" type="pres">
      <dgm:prSet presAssocID="{042182B2-3699-40DD-9869-D3D7D8FF1B42}" presName="hierChild4" presStyleCnt="0"/>
      <dgm:spPr/>
    </dgm:pt>
    <dgm:pt modelId="{9D6CD2A4-E771-4A7C-B62E-611DEEB0331F}" type="pres">
      <dgm:prSet presAssocID="{042182B2-3699-40DD-9869-D3D7D8FF1B42}" presName="hierChild5" presStyleCnt="0"/>
      <dgm:spPr/>
    </dgm:pt>
    <dgm:pt modelId="{2ABA8636-4009-4BB5-B448-5ABFBE462DB6}" type="pres">
      <dgm:prSet presAssocID="{63560CF2-D27F-4A33-BE62-87632396D352}" presName="hierChild5" presStyleCnt="0"/>
      <dgm:spPr/>
    </dgm:pt>
    <dgm:pt modelId="{0FE52DD4-82A3-4B2E-8209-BD0043735532}" type="pres">
      <dgm:prSet presAssocID="{5D0B4865-EB2D-448D-BB33-C915C76EEC24}" presName="hierChild5" presStyleCnt="0"/>
      <dgm:spPr/>
    </dgm:pt>
    <dgm:pt modelId="{3524B2EF-93CA-4985-A7DC-5B0044ABF43C}" type="pres">
      <dgm:prSet presAssocID="{4965B797-0C39-4813-B835-282215F35D03}" presName="hierChild3" presStyleCnt="0"/>
      <dgm:spPr/>
    </dgm:pt>
  </dgm:ptLst>
  <dgm:cxnLst>
    <dgm:cxn modelId="{477DA501-E386-4C0C-BDFF-6E417823AD8A}" srcId="{2C4AC191-4C17-43DD-BD63-1FCEDF9AAD5F}" destId="{790943B2-0B3A-4AF6-B68D-298EB9A5B376}" srcOrd="0" destOrd="0" parTransId="{2982DD9D-7BE9-4C6A-8A7B-C42C99B651F2}" sibTransId="{E4194F0C-B2A1-4437-B3EC-C994022881DE}"/>
    <dgm:cxn modelId="{DFFFD001-1346-432A-BBE2-20CF0D83C850}" type="presOf" srcId="{908C67EC-296F-4404-BE67-766A51086A68}" destId="{90A901E7-640E-483F-B085-E6315067D8E3}" srcOrd="0" destOrd="0" presId="urn:microsoft.com/office/officeart/2005/8/layout/orgChart1"/>
    <dgm:cxn modelId="{069D2A02-34EC-47E0-BF7F-5251A1D9A8C2}" type="presOf" srcId="{9C03CFE1-09C5-44C1-A681-880AD6BD344E}" destId="{92BE37B5-37B4-4DBE-906B-277E6D0B75D7}" srcOrd="0" destOrd="0" presId="urn:microsoft.com/office/officeart/2005/8/layout/orgChart1"/>
    <dgm:cxn modelId="{D4BF8102-B658-4293-B050-258BCE0E6023}" type="presOf" srcId="{231A620C-B195-4C0D-9386-6335AD291A14}" destId="{ADF80445-3AE0-4787-B562-8920C4469FE0}" srcOrd="0" destOrd="0" presId="urn:microsoft.com/office/officeart/2005/8/layout/orgChart1"/>
    <dgm:cxn modelId="{8E348A03-A66F-4314-87A7-31BDA0EA3DF4}" srcId="{5D0B4865-EB2D-448D-BB33-C915C76EEC24}" destId="{63560CF2-D27F-4A33-BE62-87632396D352}" srcOrd="0" destOrd="0" parTransId="{E58404FA-8FA5-4F54-BA31-EBEDABA12887}" sibTransId="{A5F501C4-0A4B-457E-870A-CEE1F30047FE}"/>
    <dgm:cxn modelId="{98361E04-6083-42B5-ADED-AE4D0F2EF404}" type="presOf" srcId="{8B8F01F8-F30F-454C-BAED-CDC0CD1A9CAF}" destId="{87B1BC12-8E68-4219-85DA-D07A9C6222EB}" srcOrd="0" destOrd="0" presId="urn:microsoft.com/office/officeart/2005/8/layout/orgChart1"/>
    <dgm:cxn modelId="{6D30E605-C3CF-4463-A11C-DD236F810AE5}" srcId="{E21AC69E-E01E-4E40-A354-58AA48882421}" destId="{5E5B6F6A-043B-40FB-9911-960D39CE0062}" srcOrd="2" destOrd="0" parTransId="{B2D73C4A-64F0-4386-ACAD-690F2E20C4DE}" sibTransId="{8E4679E7-64B2-4C61-8115-0ECC13B35808}"/>
    <dgm:cxn modelId="{D51EF708-EDFE-4EA5-BD51-1A841EDE9DB1}" type="presOf" srcId="{2E521404-6DAF-4134-8E78-F9D65BC94B2F}" destId="{D6B1AE3C-4CCD-4B6D-AA00-B43E7B01C52C}" srcOrd="1" destOrd="0" presId="urn:microsoft.com/office/officeart/2005/8/layout/orgChart1"/>
    <dgm:cxn modelId="{A6702B09-0615-4EF4-A5C8-C1A90001E297}" type="presOf" srcId="{4FFD0802-DD66-4A95-B384-3F373BA13AD0}" destId="{41E833D1-7410-4C1E-B387-42EF9095663B}" srcOrd="1" destOrd="0" presId="urn:microsoft.com/office/officeart/2005/8/layout/orgChart1"/>
    <dgm:cxn modelId="{2CF95E09-2D44-4F2D-B589-2F7D90773217}" type="presOf" srcId="{9C03CFE1-09C5-44C1-A681-880AD6BD344E}" destId="{C3077D11-A2EE-469B-AE73-AAAFA9089202}" srcOrd="1" destOrd="0" presId="urn:microsoft.com/office/officeart/2005/8/layout/orgChart1"/>
    <dgm:cxn modelId="{0B479709-BA2A-4CCB-A70F-D224404ABB95}" type="presOf" srcId="{37B35294-2D99-40A1-885A-3C0E4DEA48B3}" destId="{42F257C8-CBFF-4D4B-9744-378A273F47F8}" srcOrd="0" destOrd="0" presId="urn:microsoft.com/office/officeart/2005/8/layout/orgChart1"/>
    <dgm:cxn modelId="{1399500B-C713-405A-A186-19A309CFFAA0}" type="presOf" srcId="{9086F725-6D63-4106-9C98-5269F28548DD}" destId="{262AAD59-336C-4C51-8F4F-A13D015B28F9}" srcOrd="1" destOrd="0" presId="urn:microsoft.com/office/officeart/2005/8/layout/orgChart1"/>
    <dgm:cxn modelId="{B137E50B-C814-42DA-8626-B294ED29ED6C}" type="presOf" srcId="{49ED1264-B7B2-439A-AD05-2E96E44F4C48}" destId="{CF9D84A3-6096-49B3-B885-22374DCF1199}" srcOrd="0" destOrd="0" presId="urn:microsoft.com/office/officeart/2005/8/layout/orgChart1"/>
    <dgm:cxn modelId="{4848C40C-B436-495C-8F16-0DD3954FCF8B}" srcId="{03704A3E-D785-49C1-8439-E3A8FB8DE3E6}" destId="{D3B9E901-F1A6-4BC8-BEBD-3651C0367791}" srcOrd="0" destOrd="0" parTransId="{730A8609-3743-4FA9-B36D-EE8EC20F53B7}" sibTransId="{81DB33F6-6792-42D5-A905-AA79F93BF003}"/>
    <dgm:cxn modelId="{38251A0D-BCA7-4CF4-B046-A2F7303ABE8B}" type="presOf" srcId="{18EFE5D7-2D0E-439A-9338-713455F9D908}" destId="{A26EE328-E64E-486E-B224-F90CB9D9667D}" srcOrd="1" destOrd="0" presId="urn:microsoft.com/office/officeart/2005/8/layout/orgChart1"/>
    <dgm:cxn modelId="{32D72B10-0439-4F23-B284-A33544CF4CD2}" type="presOf" srcId="{D3B9E901-F1A6-4BC8-BEBD-3651C0367791}" destId="{DE0F7565-DB15-49E3-BC53-EB1A4A7CF1AD}" srcOrd="0" destOrd="0" presId="urn:microsoft.com/office/officeart/2005/8/layout/orgChart1"/>
    <dgm:cxn modelId="{07E7DC11-D13D-4C04-97C5-65886B469CD4}" type="presOf" srcId="{7087DFF1-310B-4BEC-9F6B-7C5D13A20F51}" destId="{5485F25D-3154-4C58-BCD7-5A14DA6051CF}" srcOrd="1" destOrd="0" presId="urn:microsoft.com/office/officeart/2005/8/layout/orgChart1"/>
    <dgm:cxn modelId="{3FD5D712-A873-457F-A37D-E3932921CB54}" type="presOf" srcId="{FA5DC977-19B0-43E9-B7E5-EA9BF5B39C84}" destId="{3017FFF0-BAFC-456E-82DC-2B3213924C75}" srcOrd="0" destOrd="0" presId="urn:microsoft.com/office/officeart/2005/8/layout/orgChart1"/>
    <dgm:cxn modelId="{125E7913-659D-4E33-86A6-D182E2ACE8A0}" type="presOf" srcId="{03232D4A-EDA7-40C3-8227-6DCF5DD4823A}" destId="{32C01E26-2D7F-414C-90EF-D37BC2B76222}" srcOrd="1" destOrd="0" presId="urn:microsoft.com/office/officeart/2005/8/layout/orgChart1"/>
    <dgm:cxn modelId="{DA0FF213-ABDB-4E68-B489-BE77019EA731}" srcId="{03232D4A-EDA7-40C3-8227-6DCF5DD4823A}" destId="{B9696F48-3620-4947-B4F3-00E35C7E3BF3}" srcOrd="1" destOrd="0" parTransId="{578ABA5E-D385-4C49-A1DF-9B6938912A67}" sibTransId="{FB682E4F-C957-4C9A-BE14-A127F63E6163}"/>
    <dgm:cxn modelId="{F8EE1D15-0F29-4E90-AC56-0EFF0AA65FEE}" srcId="{FA5DC977-19B0-43E9-B7E5-EA9BF5B39C84}" destId="{11C9A86E-08C8-4371-9B87-FC32686C3BE0}" srcOrd="4" destOrd="0" parTransId="{343BF96A-8D37-49B9-8031-91526D60F449}" sibTransId="{9ED31AA8-04C9-41E8-8B09-23F4D39EFA7A}"/>
    <dgm:cxn modelId="{95273F15-5C96-46E0-8CAE-9086A5CC2CEA}" type="presOf" srcId="{DCADE64E-B0DE-448D-9C17-ADAEA5C9BD6C}" destId="{3B5A683D-1644-4C5F-B8BF-23243DCF14CB}" srcOrd="0" destOrd="0" presId="urn:microsoft.com/office/officeart/2005/8/layout/orgChart1"/>
    <dgm:cxn modelId="{64A6AE15-07EB-4117-9D96-79E1A4B1EDE3}" type="presOf" srcId="{0ADECBF0-AFCF-4B13-95D9-BE36E85C8DA4}" destId="{2A2C5635-74CE-436F-958F-F497DAE0F3EE}" srcOrd="1" destOrd="0" presId="urn:microsoft.com/office/officeart/2005/8/layout/orgChart1"/>
    <dgm:cxn modelId="{22843516-C958-4434-A6B8-364818E39CF0}" type="presOf" srcId="{D3B9E901-F1A6-4BC8-BEBD-3651C0367791}" destId="{DE4814DA-21B5-46DD-BB0A-269E5D40CD0E}" srcOrd="1" destOrd="0" presId="urn:microsoft.com/office/officeart/2005/8/layout/orgChart1"/>
    <dgm:cxn modelId="{AE8F7616-B80F-41BA-A87B-02A2E176646D}" type="presOf" srcId="{1062FA05-56A8-491F-A336-C85DB3A4211F}" destId="{5AB75E45-D560-4B98-86D4-C431059B7216}" srcOrd="0" destOrd="0" presId="urn:microsoft.com/office/officeart/2005/8/layout/orgChart1"/>
    <dgm:cxn modelId="{52989B17-BD19-44E6-B8A9-2AB5203D5F35}" type="presOf" srcId="{BE75B324-7B7D-47A1-A0EB-E93C23B1D214}" destId="{2A18A0EB-7695-4189-9467-2F6282DBB00A}" srcOrd="0" destOrd="0" presId="urn:microsoft.com/office/officeart/2005/8/layout/orgChart1"/>
    <dgm:cxn modelId="{BF5A2E18-D257-41F6-B423-5231298853B7}" type="presOf" srcId="{2C4AC191-4C17-43DD-BD63-1FCEDF9AAD5F}" destId="{A556217C-C0AA-4167-BA99-88CF9AC6ADAB}" srcOrd="1" destOrd="0" presId="urn:microsoft.com/office/officeart/2005/8/layout/orgChart1"/>
    <dgm:cxn modelId="{8EBA201A-83CD-4585-8D19-AE03C59A1794}" type="presOf" srcId="{B2D73C4A-64F0-4386-ACAD-690F2E20C4DE}" destId="{FD2146BD-8641-458D-AFC7-EDC5A6C933C2}" srcOrd="0" destOrd="0" presId="urn:microsoft.com/office/officeart/2005/8/layout/orgChart1"/>
    <dgm:cxn modelId="{2457E41A-2268-4B0C-AF5B-70F476C57D9A}" type="presOf" srcId="{717438D1-A240-406D-B68D-A1A878300ECA}" destId="{5D2CE659-75E4-48CE-BA7B-82803A00A1C9}" srcOrd="0" destOrd="0" presId="urn:microsoft.com/office/officeart/2005/8/layout/orgChart1"/>
    <dgm:cxn modelId="{A10DC51C-7047-4937-A530-7453F4996CC8}" type="presOf" srcId="{790943B2-0B3A-4AF6-B68D-298EB9A5B376}" destId="{AC089429-6AF4-48A6-B10C-3E2B17DC9E27}" srcOrd="1" destOrd="0" presId="urn:microsoft.com/office/officeart/2005/8/layout/orgChart1"/>
    <dgm:cxn modelId="{3650C61C-2D74-44C7-941E-D42B9D66E694}" type="presOf" srcId="{10435975-39EC-49FE-868B-89639F19ACE4}" destId="{C12DC12A-1E5D-4AD7-8704-0522B96BA804}" srcOrd="0" destOrd="0" presId="urn:microsoft.com/office/officeart/2005/8/layout/orgChart1"/>
    <dgm:cxn modelId="{FBB8071D-803B-4C0A-80DD-A0B5F3903E89}" type="presOf" srcId="{9ECE7757-3F59-4939-9E1C-B130A5BE967D}" destId="{C2CC999A-FD71-4F02-BCA5-142EC404EDC0}" srcOrd="1" destOrd="0" presId="urn:microsoft.com/office/officeart/2005/8/layout/orgChart1"/>
    <dgm:cxn modelId="{751C4A1E-019C-4D7E-96E2-A10650D31C37}" type="presOf" srcId="{7131DBFF-1438-4A56-9D5C-4A1175ECC137}" destId="{0501B745-0506-4689-99AB-5DDBC3B92D4F}" srcOrd="0" destOrd="0" presId="urn:microsoft.com/office/officeart/2005/8/layout/orgChart1"/>
    <dgm:cxn modelId="{312F1F1F-F52B-4D3C-81EB-25D611A46B1C}" type="presOf" srcId="{E21AC69E-E01E-4E40-A354-58AA48882421}" destId="{0B34E58F-2D21-4D13-95A3-0EE5D55ED90F}" srcOrd="0" destOrd="0" presId="urn:microsoft.com/office/officeart/2005/8/layout/orgChart1"/>
    <dgm:cxn modelId="{68F7721F-29DD-423E-BF73-1CC921C22168}" type="presOf" srcId="{238E260E-45E2-461D-B383-4C7526731F15}" destId="{2945B959-C720-471E-8F43-04FE017EE536}" srcOrd="0" destOrd="0" presId="urn:microsoft.com/office/officeart/2005/8/layout/orgChart1"/>
    <dgm:cxn modelId="{806F8323-182D-4C75-B2F3-FBABF16C6B7A}" srcId="{385CC8A0-DA09-428F-A171-A65D7C673F02}" destId="{4965B797-0C39-4813-B835-282215F35D03}" srcOrd="0" destOrd="0" parTransId="{E3EC195D-AE0B-47DF-AC96-63C44D5A7BA4}" sibTransId="{D737E019-A61D-4249-AF48-7CD0BF9F8ED6}"/>
    <dgm:cxn modelId="{A3108723-5F7F-4CE2-A9BC-49E32ABCFAEC}" type="presOf" srcId="{38FD3F75-3FE3-431A-B006-E0F7C8BE5862}" destId="{765FDA3F-742A-4484-9DC4-23FD4619776C}" srcOrd="0" destOrd="0" presId="urn:microsoft.com/office/officeart/2005/8/layout/orgChart1"/>
    <dgm:cxn modelId="{8C129724-D924-4E9D-9A6A-8CC0EE39875E}" srcId="{2C4AC191-4C17-43DD-BD63-1FCEDF9AAD5F}" destId="{9C03CFE1-09C5-44C1-A681-880AD6BD344E}" srcOrd="1" destOrd="0" parTransId="{ECAF72E8-2CA3-49FE-A37E-0E7301CB3751}" sibTransId="{0722291A-AB96-4D8D-8B1A-53D23C69EA70}"/>
    <dgm:cxn modelId="{9C400E25-1B3A-4100-B55D-1E7BCB31C6C6}" srcId="{03232D4A-EDA7-40C3-8227-6DCF5DD4823A}" destId="{238E260E-45E2-461D-B383-4C7526731F15}" srcOrd="11" destOrd="0" parTransId="{3736EDB1-6165-42E5-8C1C-4EA782188362}" sibTransId="{6DB98FD3-0798-4FAC-83F1-1A62524A0B56}"/>
    <dgm:cxn modelId="{A870B827-51F6-4BC8-AA2D-984F4FCFF059}" type="presOf" srcId="{9B20B7BF-C78D-4E1F-9702-FF3E48CDC312}" destId="{236430C6-625D-42E7-B3B3-C96670CEB2AE}" srcOrd="0" destOrd="0" presId="urn:microsoft.com/office/officeart/2005/8/layout/orgChart1"/>
    <dgm:cxn modelId="{259A7D28-2057-42AE-B056-B17E62D270BC}" type="presOf" srcId="{0B1C8553-5015-4B1F-994E-63CDBAED2815}" destId="{833B5907-7433-433E-A3E1-057590C0365E}" srcOrd="0" destOrd="0" presId="urn:microsoft.com/office/officeart/2005/8/layout/orgChart1"/>
    <dgm:cxn modelId="{AE0AD228-9F0F-4B92-B2C5-F735C8C56E2B}" type="presOf" srcId="{B9696F48-3620-4947-B4F3-00E35C7E3BF3}" destId="{AAC780BE-F43D-4082-BBD6-202AA13A40EC}" srcOrd="0" destOrd="0" presId="urn:microsoft.com/office/officeart/2005/8/layout/orgChart1"/>
    <dgm:cxn modelId="{8C88992A-242A-4D3A-855B-9659AAA4AE36}" type="presOf" srcId="{1A567964-6862-48DF-89AB-03B670810C2C}" destId="{A80A03FB-9762-453A-8C27-318817B2296C}" srcOrd="0" destOrd="0" presId="urn:microsoft.com/office/officeart/2005/8/layout/orgChart1"/>
    <dgm:cxn modelId="{3535AF2A-AF07-412D-9148-6CABCB153EF5}" type="presOf" srcId="{9B4DC0C7-A0F2-443A-9E80-9EAA0C6E68D6}" destId="{7CB0BF3E-55A3-45AA-ACF1-8A7B864D3854}" srcOrd="0" destOrd="0" presId="urn:microsoft.com/office/officeart/2005/8/layout/orgChart1"/>
    <dgm:cxn modelId="{E0010A2E-7E0D-4817-87EF-E7572BCA5D79}" type="presOf" srcId="{4965B797-0C39-4813-B835-282215F35D03}" destId="{28CBDE42-B4F5-4258-9C54-864FEEB32C05}" srcOrd="0" destOrd="0" presId="urn:microsoft.com/office/officeart/2005/8/layout/orgChart1"/>
    <dgm:cxn modelId="{882A442F-40C2-4CFD-B768-48316F05044E}" type="presOf" srcId="{FB553301-5266-4120-8E75-BE2F7B2D53F9}" destId="{AD7C7BC9-99D5-4D9D-BB0E-2CCF041ACBED}" srcOrd="1" destOrd="0" presId="urn:microsoft.com/office/officeart/2005/8/layout/orgChart1"/>
    <dgm:cxn modelId="{57C9A32F-DA5C-4916-823C-00785B4E20AB}" type="presOf" srcId="{6B0410E2-D60F-4145-932F-482820DF2BDD}" destId="{544E00E3-CBD3-4264-9CA5-A7014DA14356}" srcOrd="1" destOrd="0" presId="urn:microsoft.com/office/officeart/2005/8/layout/orgChart1"/>
    <dgm:cxn modelId="{5CDD4F30-964B-48FF-99CC-225708493409}" type="presOf" srcId="{2C4AC191-4C17-43DD-BD63-1FCEDF9AAD5F}" destId="{5EC73E0F-C283-41BD-BA41-603E6CDECAAE}" srcOrd="0" destOrd="0" presId="urn:microsoft.com/office/officeart/2005/8/layout/orgChart1"/>
    <dgm:cxn modelId="{4CBC6B32-2FF3-481D-9B4F-6117F8B3D9C9}" type="presOf" srcId="{592BFCAD-4E08-4D81-9AE7-B104AD137974}" destId="{4236EE13-30E1-466E-8B90-15A2A062FFF6}" srcOrd="1" destOrd="0" presId="urn:microsoft.com/office/officeart/2005/8/layout/orgChart1"/>
    <dgm:cxn modelId="{71788A33-E217-4030-B204-1E976F0F0767}" srcId="{E21AC69E-E01E-4E40-A354-58AA48882421}" destId="{9358FEBE-C367-4540-9BB2-3F5919CA8C74}" srcOrd="0" destOrd="0" parTransId="{6754D1F5-12A3-4BAB-84EE-E4EA89A262C7}" sibTransId="{B37F8991-D9C1-4979-AAFC-C3025861FABB}"/>
    <dgm:cxn modelId="{6297A633-71DE-4531-B9CD-3BCF4197DDEE}" srcId="{63560CF2-D27F-4A33-BE62-87632396D352}" destId="{3B2111B1-66E2-457F-9A63-714541C2E65E}" srcOrd="0" destOrd="0" parTransId="{4781A01E-08D6-4F95-8FDF-2E9A1DA3CE18}" sibTransId="{7EBE3243-1BA6-438F-9A6E-42B3A6D8734A}"/>
    <dgm:cxn modelId="{48231834-2C4B-4DB6-8EA0-9E030A2D0772}" srcId="{FA5DC977-19B0-43E9-B7E5-EA9BF5B39C84}" destId="{6B0410E2-D60F-4145-932F-482820DF2BDD}" srcOrd="1" destOrd="0" parTransId="{908C67EC-296F-4404-BE67-766A51086A68}" sibTransId="{278FB148-4D51-4547-A109-C478BD3D4451}"/>
    <dgm:cxn modelId="{EBC9AD34-D74F-4A83-A71F-D0CD4BB80106}" srcId="{A4482F49-0B4B-4901-A284-AA31857A6ACD}" destId="{2E521404-6DAF-4134-8E78-F9D65BC94B2F}" srcOrd="3" destOrd="0" parTransId="{BA0BBB94-3E99-4B7D-8D0B-A58DB23083DC}" sibTransId="{F9C735FE-6D15-462A-83ED-4D72E9B6C0FE}"/>
    <dgm:cxn modelId="{5A432935-D508-42C5-A813-5782F92FD375}" type="presOf" srcId="{2E521404-6DAF-4134-8E78-F9D65BC94B2F}" destId="{A7BF43E1-DECB-4AB6-920E-4D8E83391687}" srcOrd="0" destOrd="0" presId="urn:microsoft.com/office/officeart/2005/8/layout/orgChart1"/>
    <dgm:cxn modelId="{7523FE35-7C3D-48F7-AA40-8D3F487FE88D}" type="presOf" srcId="{5D0B4865-EB2D-448D-BB33-C915C76EEC24}" destId="{BBC5FA25-B555-45B3-B710-32620B314D36}" srcOrd="0" destOrd="0" presId="urn:microsoft.com/office/officeart/2005/8/layout/orgChart1"/>
    <dgm:cxn modelId="{A2474637-5A41-4590-B672-3F8CA52812AB}" srcId="{D78C28A9-DC94-4027-A7C8-F00922E6D29C}" destId="{8B8F01F8-F30F-454C-BAED-CDC0CD1A9CAF}" srcOrd="2" destOrd="0" parTransId="{10435975-39EC-49FE-868B-89639F19ACE4}" sibTransId="{DACF15A0-9A13-4D80-A2E3-A33A6BD5B9E0}"/>
    <dgm:cxn modelId="{8C6D573A-627F-407E-A656-79F9B2C53C94}" type="presOf" srcId="{A8BE92B6-841D-4B67-9577-A98A79FCF58F}" destId="{22869B54-AC50-4A1D-B6B6-1FF239703898}" srcOrd="0" destOrd="0" presId="urn:microsoft.com/office/officeart/2005/8/layout/orgChart1"/>
    <dgm:cxn modelId="{CF05F53A-37E4-4227-AF55-F3542C9404B8}" srcId="{63560CF2-D27F-4A33-BE62-87632396D352}" destId="{40D36695-C954-42CE-AD44-3169E385A18A}" srcOrd="2" destOrd="0" parTransId="{25CD525B-3A49-4778-8913-84070C34DF4C}" sibTransId="{E507BA4A-4BD5-4CC0-B1C3-E4CD8A7B0254}"/>
    <dgm:cxn modelId="{CC84DC3B-1511-4B2A-A37F-70B31123A111}" srcId="{03232D4A-EDA7-40C3-8227-6DCF5DD4823A}" destId="{0ADECBF0-AFCF-4B13-95D9-BE36E85C8DA4}" srcOrd="2" destOrd="0" parTransId="{5F8FB81B-3C7A-4116-8322-6C04DD1CDCB0}" sibTransId="{43307205-DD03-455B-8B78-B9F1A562147A}"/>
    <dgm:cxn modelId="{3DA7573D-AA83-4FBD-A68C-1BFE220A8CBC}" type="presOf" srcId="{9086F725-6D63-4106-9C98-5269F28548DD}" destId="{EC9264E4-7C94-4DE9-B8F1-19B2B97A8009}" srcOrd="0" destOrd="0" presId="urn:microsoft.com/office/officeart/2005/8/layout/orgChart1"/>
    <dgm:cxn modelId="{B71BCD3E-3DA5-4E71-8A88-EECC5D321ADE}" type="presOf" srcId="{0EFE7BF6-B3BC-4B2B-B685-E0F03022B3F6}" destId="{0535AE21-38D0-460C-B1D4-ADDB9654EF2D}" srcOrd="0" destOrd="0" presId="urn:microsoft.com/office/officeart/2005/8/layout/orgChart1"/>
    <dgm:cxn modelId="{EF01083F-339D-471D-9B92-34610498103D}" type="presOf" srcId="{7D30B182-52A0-44BE-BBDD-7FABF72E660D}" destId="{13B6597A-F83F-4F34-9CF6-9666CC9FBEEB}" srcOrd="1" destOrd="0" presId="urn:microsoft.com/office/officeart/2005/8/layout/orgChart1"/>
    <dgm:cxn modelId="{1A10443F-E3A6-41B2-96B5-3673C8911E8D}" type="presOf" srcId="{3C6B1C5D-B6FD-4F8A-85EB-A266EF265923}" destId="{0194A128-A750-49F4-9C55-DECA80413B5D}" srcOrd="1" destOrd="0" presId="urn:microsoft.com/office/officeart/2005/8/layout/orgChart1"/>
    <dgm:cxn modelId="{20D06E3F-5969-4B2D-B19E-0A2F4695415E}" srcId="{BCB8D95D-A1DE-48B3-9522-EEE3B665B2DA}" destId="{32D14BFC-3085-4E6D-A37A-88FB1A7B31A8}" srcOrd="0" destOrd="0" parTransId="{E688C324-D95A-4824-8475-E9F737672D10}" sibTransId="{CBE6D1DF-8C86-4990-8F90-0D2CB469B885}"/>
    <dgm:cxn modelId="{AFEEEF5B-E5F7-49C1-9866-2C7D2745C83C}" type="presOf" srcId="{FB553301-5266-4120-8E75-BE2F7B2D53F9}" destId="{AFA8DECE-990F-4006-9B10-77E24CDE5375}" srcOrd="0" destOrd="0" presId="urn:microsoft.com/office/officeart/2005/8/layout/orgChart1"/>
    <dgm:cxn modelId="{2DA13B5D-10C9-408A-9692-961BC5819E54}" type="presOf" srcId="{2E6B3B03-DE21-4739-BCF9-73412C618FAB}" destId="{7CE007F8-169A-45F6-9A22-853F7AACF87B}" srcOrd="1" destOrd="0" presId="urn:microsoft.com/office/officeart/2005/8/layout/orgChart1"/>
    <dgm:cxn modelId="{148B955F-57EF-4747-B860-094FC5D860A6}" type="presOf" srcId="{1C83B777-7A76-4D5E-B501-04501D28F329}" destId="{2773418E-725A-405B-9540-35E108096943}" srcOrd="0" destOrd="0" presId="urn:microsoft.com/office/officeart/2005/8/layout/orgChart1"/>
    <dgm:cxn modelId="{FB3B4041-F8D4-46F9-82DB-053D6BEB12AF}" type="presOf" srcId="{11C9A86E-08C8-4371-9B87-FC32686C3BE0}" destId="{2D1EFF4C-D374-4DDD-BCB3-ECBEA97B0A1B}" srcOrd="0" destOrd="0" presId="urn:microsoft.com/office/officeart/2005/8/layout/orgChart1"/>
    <dgm:cxn modelId="{DB917F62-3AE7-4917-BBD9-936B12959B8C}" type="presOf" srcId="{FA5DC977-19B0-43E9-B7E5-EA9BF5B39C84}" destId="{D744C0A5-12D0-49B3-8573-823A65C2733C}" srcOrd="1" destOrd="0" presId="urn:microsoft.com/office/officeart/2005/8/layout/orgChart1"/>
    <dgm:cxn modelId="{168FB864-54BD-47D2-A5E0-EDA19F62817B}" type="presOf" srcId="{0EF02A88-0BCD-40BE-984D-D3BC81F12A59}" destId="{F6F1F783-1CAA-4C13-B441-6FE4CD59AA2E}" srcOrd="0" destOrd="0" presId="urn:microsoft.com/office/officeart/2005/8/layout/orgChart1"/>
    <dgm:cxn modelId="{5665CA45-2BCB-4060-A069-3F13C424DED1}" type="presOf" srcId="{40D36695-C954-42CE-AD44-3169E385A18A}" destId="{95D982EC-9855-4C95-BE65-6DE8E3C1DF6F}" srcOrd="0" destOrd="0" presId="urn:microsoft.com/office/officeart/2005/8/layout/orgChart1"/>
    <dgm:cxn modelId="{5AF1D945-402F-44AE-B106-22760740BED9}" type="presOf" srcId="{042182B2-3699-40DD-9869-D3D7D8FF1B42}" destId="{9F2323BE-30EA-426A-AB53-A9E3CD8C02A8}" srcOrd="0" destOrd="0" presId="urn:microsoft.com/office/officeart/2005/8/layout/orgChart1"/>
    <dgm:cxn modelId="{FF8B1266-9656-418E-8376-52563D21185D}" type="presOf" srcId="{717438D1-A240-406D-B68D-A1A878300ECA}" destId="{438E08E3-C52E-422C-AB2E-1DADADB3FA1D}" srcOrd="1" destOrd="0" presId="urn:microsoft.com/office/officeart/2005/8/layout/orgChart1"/>
    <dgm:cxn modelId="{A6D76846-9E41-49D8-B8C4-A510366E687B}" type="presOf" srcId="{53120680-28DA-4398-84C3-FB312E9EF87E}" destId="{44EC44B3-86A5-4B73-8CDD-0FE8C2ECCBA1}" srcOrd="0" destOrd="0" presId="urn:microsoft.com/office/officeart/2005/8/layout/orgChart1"/>
    <dgm:cxn modelId="{AB266D46-8EA5-4D4B-9873-A75E0B14E399}" type="presOf" srcId="{AAC907BD-50EA-412A-B5AE-166C352BE262}" destId="{7F9C0029-8D26-4409-AAC3-47AF36ED735F}" srcOrd="0" destOrd="0" presId="urn:microsoft.com/office/officeart/2005/8/layout/orgChart1"/>
    <dgm:cxn modelId="{F0355F47-C6C6-4002-8A48-DA0B1BC21F30}" type="presOf" srcId="{A8BE92B6-841D-4B67-9577-A98A79FCF58F}" destId="{F29501A7-E198-4091-9365-157E2AFCEA47}" srcOrd="1" destOrd="0" presId="urn:microsoft.com/office/officeart/2005/8/layout/orgChart1"/>
    <dgm:cxn modelId="{21E58767-D170-430F-BE43-132AB136528E}" srcId="{A4482F49-0B4B-4901-A284-AA31857A6ACD}" destId="{2C4AC191-4C17-43DD-BD63-1FCEDF9AAD5F}" srcOrd="1" destOrd="0" parTransId="{0B1C8553-5015-4B1F-994E-63CDBAED2815}" sibTransId="{0C49FF2F-BF1C-4AC1-86AB-FCC5ED55D5B7}"/>
    <dgm:cxn modelId="{C7E87748-6357-4ADD-88BA-4A5713A8D7AB}" type="presOf" srcId="{1D1C25B3-A26B-4821-B026-22C8281C90BA}" destId="{D8645E16-A5CA-4038-AC6F-7B8307F919DE}" srcOrd="0" destOrd="0" presId="urn:microsoft.com/office/officeart/2005/8/layout/orgChart1"/>
    <dgm:cxn modelId="{653B2A4A-C62A-4B84-8A4A-605D80CE5774}" type="presOf" srcId="{0EF02A88-0BCD-40BE-984D-D3BC81F12A59}" destId="{5FEB778A-9033-4729-8395-FE2C5FD12421}" srcOrd="1" destOrd="0" presId="urn:microsoft.com/office/officeart/2005/8/layout/orgChart1"/>
    <dgm:cxn modelId="{370BD94C-001C-4327-A4E4-B9A7FEECC319}" type="presOf" srcId="{2982DD9D-7BE9-4C6A-8A7B-C42C99B651F2}" destId="{ECCC69E9-2838-451A-9BD1-EB71347ED3C7}" srcOrd="0" destOrd="0" presId="urn:microsoft.com/office/officeart/2005/8/layout/orgChart1"/>
    <dgm:cxn modelId="{042A116D-0A69-47B5-B3C0-8DA24DB571BA}" type="presOf" srcId="{B9696F48-3620-4947-B4F3-00E35C7E3BF3}" destId="{E6B6B559-77C7-44AF-B0E3-70B05C9F7889}" srcOrd="1" destOrd="0" presId="urn:microsoft.com/office/officeart/2005/8/layout/orgChart1"/>
    <dgm:cxn modelId="{CE62304D-71EA-43C9-94D0-F3A2173391A8}" type="presOf" srcId="{8B8F01F8-F30F-454C-BAED-CDC0CD1A9CAF}" destId="{F99A4AAB-D589-41DC-B5B8-6F44D60A2046}" srcOrd="1" destOrd="0" presId="urn:microsoft.com/office/officeart/2005/8/layout/orgChart1"/>
    <dgm:cxn modelId="{0B61B94D-A6A8-466B-AECA-BB9064F51123}" type="presOf" srcId="{31B45276-1904-4C16-B809-3B58E3956AF3}" destId="{A99E682F-0273-439D-BB11-B7DF4426E9DB}" srcOrd="0" destOrd="0" presId="urn:microsoft.com/office/officeart/2005/8/layout/orgChart1"/>
    <dgm:cxn modelId="{A7305F6E-FF9E-4C1C-BE33-702D84F95ED9}" type="presOf" srcId="{DCADE64E-B0DE-448D-9C17-ADAEA5C9BD6C}" destId="{BD1796D1-AD2A-4CF6-BEC4-4EB7C4F6E15A}" srcOrd="1" destOrd="0" presId="urn:microsoft.com/office/officeart/2005/8/layout/orgChart1"/>
    <dgm:cxn modelId="{FC2C7E6E-579E-457E-BE47-7E45ECC40C8A}" type="presOf" srcId="{BA0BBB94-3E99-4B7D-8D0B-A58DB23083DC}" destId="{32605A06-7B22-4EB2-9F7F-0A133615E8AD}" srcOrd="0" destOrd="0" presId="urn:microsoft.com/office/officeart/2005/8/layout/orgChart1"/>
    <dgm:cxn modelId="{BCCE716F-B494-4CD9-93C6-FB6FD48E9DAC}" type="presOf" srcId="{9358FEBE-C367-4540-9BB2-3F5919CA8C74}" destId="{DA5F26D7-7250-40BE-95D3-03D5A64460DC}" srcOrd="0" destOrd="0" presId="urn:microsoft.com/office/officeart/2005/8/layout/orgChart1"/>
    <dgm:cxn modelId="{8D34F26F-735E-4F2D-BBF3-E2FF987FC34D}" type="presOf" srcId="{0DD25A93-0B0B-48CB-88DB-FA42C65D4A89}" destId="{84FDA651-2031-4298-A8FF-2FD40F0854F1}" srcOrd="0" destOrd="0" presId="urn:microsoft.com/office/officeart/2005/8/layout/orgChart1"/>
    <dgm:cxn modelId="{18E22070-29EA-43D2-83D6-229E4F9F7D61}" srcId="{03232D4A-EDA7-40C3-8227-6DCF5DD4823A}" destId="{231A620C-B195-4C0D-9386-6335AD291A14}" srcOrd="9" destOrd="0" parTransId="{8CDDC773-2C20-4887-BC36-DC1B7996FDF6}" sibTransId="{38EC7F12-A87D-4B20-ACD4-06C8775F5775}"/>
    <dgm:cxn modelId="{8B311152-F67E-4D92-8802-31B3468135B2}" type="presOf" srcId="{3B2111B1-66E2-457F-9A63-714541C2E65E}" destId="{DD9B131B-2ED9-4EB4-A438-333AC36F6D3D}" srcOrd="1" destOrd="0" presId="urn:microsoft.com/office/officeart/2005/8/layout/orgChart1"/>
    <dgm:cxn modelId="{09B9F353-8C1D-4386-8C6B-5F9ADAF00B21}" type="presOf" srcId="{F06D7E53-D586-4A68-BA94-D2BED85D9A62}" destId="{FFB81AB0-19A2-4F49-BA85-6E384EA93C1E}" srcOrd="0" destOrd="0" presId="urn:microsoft.com/office/officeart/2005/8/layout/orgChart1"/>
    <dgm:cxn modelId="{93110474-EDB7-4AF1-83D3-3B71B11E1A4C}" type="presOf" srcId="{03704A3E-D785-49C1-8439-E3A8FB8DE3E6}" destId="{D66A0CF2-852B-48B1-A3FF-698BD7176F9E}" srcOrd="1" destOrd="0" presId="urn:microsoft.com/office/officeart/2005/8/layout/orgChart1"/>
    <dgm:cxn modelId="{FEC55654-DFB7-4AB7-BF94-4CC61329F406}" srcId="{D78C28A9-DC94-4027-A7C8-F00922E6D29C}" destId="{7087DFF1-310B-4BEC-9F6B-7C5D13A20F51}" srcOrd="3" destOrd="0" parTransId="{E6340BF7-AB61-4CBF-941D-57EB47187E2D}" sibTransId="{7E0726F9-9EDE-4D23-88C8-D798E632FFC8}"/>
    <dgm:cxn modelId="{2A2C1755-AF56-4742-896A-6653D516CC43}" srcId="{4965B797-0C39-4813-B835-282215F35D03}" destId="{A4482F49-0B4B-4901-A284-AA31857A6ACD}" srcOrd="2" destOrd="0" parTransId="{8525B336-F7A0-4CD1-A9D8-1DEB40D75484}" sibTransId="{38134DD0-7001-46F7-9AE6-563EFEB950A6}"/>
    <dgm:cxn modelId="{3A01B455-4DC7-4EDC-94E5-4C0A7978BB11}" type="presOf" srcId="{1062FA05-56A8-491F-A336-C85DB3A4211F}" destId="{D86FCCA5-8D4F-4377-BBA9-0FA3D3138E7F}" srcOrd="1" destOrd="0" presId="urn:microsoft.com/office/officeart/2005/8/layout/orgChart1"/>
    <dgm:cxn modelId="{F3948E56-A860-4FB3-844D-7410C6FDFA86}" srcId="{63560CF2-D27F-4A33-BE62-87632396D352}" destId="{042182B2-3699-40DD-9869-D3D7D8FF1B42}" srcOrd="3" destOrd="0" parTransId="{27FA79A4-4D7B-497E-AB03-6740A3EDAED4}" sibTransId="{F263483F-8CA7-4197-A5CC-F097F0CB7BAF}"/>
    <dgm:cxn modelId="{A4BF3277-3A08-40EE-902C-C48C57D71EA7}" srcId="{4965B797-0C39-4813-B835-282215F35D03}" destId="{03232D4A-EDA7-40C3-8227-6DCF5DD4823A}" srcOrd="0" destOrd="0" parTransId="{7FE9AB79-10BF-4771-A27A-8DDBB576EE3A}" sibTransId="{5F45F9AA-4A32-4A7F-B721-C64A2F500AF6}"/>
    <dgm:cxn modelId="{00426777-4FD5-46F7-BB93-F27F3845B518}" srcId="{5E5B6F6A-043B-40FB-9911-960D39CE0062}" destId="{D78C28A9-DC94-4027-A7C8-F00922E6D29C}" srcOrd="0" destOrd="0" parTransId="{F06D7E53-D586-4A68-BA94-D2BED85D9A62}" sibTransId="{863A7F60-96B3-4EF7-A069-601788828C08}"/>
    <dgm:cxn modelId="{8AE6A159-14D5-4686-B437-F84E828A6C27}" type="presOf" srcId="{4F20955C-EA90-4EFB-B306-A19496B4F1B9}" destId="{5FB9CD4A-024E-44E1-88A4-B58A63219B03}" srcOrd="0" destOrd="0" presId="urn:microsoft.com/office/officeart/2005/8/layout/orgChart1"/>
    <dgm:cxn modelId="{E752815A-DD22-42C8-A321-F03772E2F555}" type="presOf" srcId="{A4482F49-0B4B-4901-A284-AA31857A6ACD}" destId="{F02B5631-7034-431A-9C87-660193461EA7}" srcOrd="1" destOrd="0" presId="urn:microsoft.com/office/officeart/2005/8/layout/orgChart1"/>
    <dgm:cxn modelId="{7D67BC7D-008F-4CAF-992E-7E860698FB6D}" type="presOf" srcId="{343BF96A-8D37-49B9-8031-91526D60F449}" destId="{1BB3F0EE-008D-40CE-97AF-C4AA6E2EF493}" srcOrd="0" destOrd="0" presId="urn:microsoft.com/office/officeart/2005/8/layout/orgChart1"/>
    <dgm:cxn modelId="{52C4017E-E7E0-466C-AB71-0FFDF85584B5}" type="presOf" srcId="{9358FEBE-C367-4540-9BB2-3F5919CA8C74}" destId="{A85A14BA-276B-43D2-BAA0-A2653530113F}" srcOrd="1" destOrd="0" presId="urn:microsoft.com/office/officeart/2005/8/layout/orgChart1"/>
    <dgm:cxn modelId="{1795397E-AAEE-4229-8FE1-586AC2C898C9}" type="presOf" srcId="{7087DFF1-310B-4BEC-9F6B-7C5D13A20F51}" destId="{744CE66D-15F3-4202-8ADC-303A655714B4}" srcOrd="0" destOrd="0" presId="urn:microsoft.com/office/officeart/2005/8/layout/orgChart1"/>
    <dgm:cxn modelId="{C53C0E81-B6D1-4316-AC1B-FC281C33F4CC}" type="presOf" srcId="{27FA79A4-4D7B-497E-AB03-6740A3EDAED4}" destId="{09BA3018-963C-4480-8992-D42542C7A39F}" srcOrd="0" destOrd="0" presId="urn:microsoft.com/office/officeart/2005/8/layout/orgChart1"/>
    <dgm:cxn modelId="{30D16082-E4B4-46E2-B43D-4624FC53923B}" type="presOf" srcId="{ECAF72E8-2CA3-49FE-A37E-0E7301CB3751}" destId="{25F8A558-97CE-473E-A0EF-F28BF94D6C64}" srcOrd="0" destOrd="0" presId="urn:microsoft.com/office/officeart/2005/8/layout/orgChart1"/>
    <dgm:cxn modelId="{C2818D83-D48A-4E92-AAF4-147DEB091327}" srcId="{03232D4A-EDA7-40C3-8227-6DCF5DD4823A}" destId="{0995CA15-5CCF-474F-8A09-F5394A78DE6B}" srcOrd="0" destOrd="0" parTransId="{2E2C0EF7-4E24-4615-A073-1435F8E2E956}" sibTransId="{9BA12DBC-4D33-460A-9FA0-2644834B450F}"/>
    <dgm:cxn modelId="{91D56A84-A179-49E8-9ED3-AFB81295AE89}" type="presOf" srcId="{A7EA8E40-2E81-47C7-AA04-A5799D9B6237}" destId="{39829D55-73F0-4BEC-B24F-F4E5DCFD702E}" srcOrd="1" destOrd="0" presId="urn:microsoft.com/office/officeart/2005/8/layout/orgChart1"/>
    <dgm:cxn modelId="{38329584-FDC9-4D2E-97AF-3CC5DCB8A90A}" type="presOf" srcId="{25277854-CA4E-4A73-B1DA-66152F3E250F}" destId="{C8D38617-B609-4371-9DD8-0A7508D9C262}" srcOrd="0" destOrd="0" presId="urn:microsoft.com/office/officeart/2005/8/layout/orgChart1"/>
    <dgm:cxn modelId="{07691C85-33E6-40CF-A649-D420EDAA5798}" type="presOf" srcId="{32D14BFC-3085-4E6D-A37A-88FB1A7B31A8}" destId="{F91EEF23-7FD7-4CC7-A8EA-15085B8DAA93}" srcOrd="1" destOrd="0" presId="urn:microsoft.com/office/officeart/2005/8/layout/orgChart1"/>
    <dgm:cxn modelId="{8DFE7B89-0ADA-48CE-B0FA-95ECF368E19B}" srcId="{03704A3E-D785-49C1-8439-E3A8FB8DE3E6}" destId="{49ED1264-B7B2-439A-AD05-2E96E44F4C48}" srcOrd="1" destOrd="0" parTransId="{4FDB7CE4-E096-4DE4-81D9-C7E788C1AFDC}" sibTransId="{F472A862-EEEA-44C1-B570-1B0A2C7DEA6F}"/>
    <dgm:cxn modelId="{93895B8C-8013-4050-854D-9568A2C72C5D}" type="presOf" srcId="{03704A3E-D785-49C1-8439-E3A8FB8DE3E6}" destId="{E6CDF88D-D4C9-498C-A095-DD62B537D804}" srcOrd="0" destOrd="0" presId="urn:microsoft.com/office/officeart/2005/8/layout/orgChart1"/>
    <dgm:cxn modelId="{ACEF428C-E64D-4EB2-8ADD-3F47B381F85D}" type="presOf" srcId="{5E5B6F6A-043B-40FB-9911-960D39CE0062}" destId="{2B121D18-6C80-47F1-A4E8-24B6B00CC556}" srcOrd="0" destOrd="0" presId="urn:microsoft.com/office/officeart/2005/8/layout/orgChart1"/>
    <dgm:cxn modelId="{F6541E8D-FA3B-406C-B0D6-4A17149540C5}" type="presOf" srcId="{8525B336-F7A0-4CD1-A9D8-1DEB40D75484}" destId="{599AF78F-815D-4737-A1EC-70A511CE81C3}" srcOrd="0" destOrd="0" presId="urn:microsoft.com/office/officeart/2005/8/layout/orgChart1"/>
    <dgm:cxn modelId="{D5B2758D-1272-4122-B5C5-491FC6519638}" type="presOf" srcId="{49ED1264-B7B2-439A-AD05-2E96E44F4C48}" destId="{83CCA9BF-E63A-49DF-A1F0-F121B6CD1D01}" srcOrd="1" destOrd="0" presId="urn:microsoft.com/office/officeart/2005/8/layout/orgChart1"/>
    <dgm:cxn modelId="{4B31518E-F0DF-4166-A578-B704C3FE8D65}" srcId="{A4482F49-0B4B-4901-A284-AA31857A6ACD}" destId="{FB553301-5266-4120-8E75-BE2F7B2D53F9}" srcOrd="2" destOrd="0" parTransId="{F7D0A854-6DF4-40DF-9FA8-E205B7F18535}" sibTransId="{FFB90FC6-7741-427C-B304-D5E39A3F9911}"/>
    <dgm:cxn modelId="{AC52528E-0DF7-4B7C-B3C0-B79B7CF28D3D}" type="presOf" srcId="{9B987CD9-17D0-4147-86E6-151166B54084}" destId="{7B4CF972-2DE0-4946-8989-E667633D00D0}" srcOrd="0" destOrd="0" presId="urn:microsoft.com/office/officeart/2005/8/layout/orgChart1"/>
    <dgm:cxn modelId="{A947898F-CB06-4A52-AE97-5AE1335A5FA9}" srcId="{03232D4A-EDA7-40C3-8227-6DCF5DD4823A}" destId="{9086F725-6D63-4106-9C98-5269F28548DD}" srcOrd="6" destOrd="0" parTransId="{314DBCAD-5CD3-492D-B6E1-5F2FEC374261}" sibTransId="{42786C46-AE81-4CB9-B964-7370CCBCD6A2}"/>
    <dgm:cxn modelId="{DFFC6991-B0A3-476E-BD1F-BF2CA0487698}" srcId="{D78C28A9-DC94-4027-A7C8-F00922E6D29C}" destId="{18EFE5D7-2D0E-439A-9338-713455F9D908}" srcOrd="1" destOrd="0" parTransId="{E930CA01-76C5-406C-B1D9-D28651E2488B}" sibTransId="{4486A3C6-B708-403F-85CC-FC1246540BA4}"/>
    <dgm:cxn modelId="{61154892-2ACF-4BDF-B2E9-233B3BAA34D2}" type="presOf" srcId="{E58404FA-8FA5-4F54-BA31-EBEDABA12887}" destId="{A8518CD0-4A88-49CE-8A33-80DC1E80CCBD}" srcOrd="0" destOrd="0" presId="urn:microsoft.com/office/officeart/2005/8/layout/orgChart1"/>
    <dgm:cxn modelId="{E9933A98-6F2E-49D3-A36F-655ACC0DF1B9}" type="presOf" srcId="{5D0B4865-EB2D-448D-BB33-C915C76EEC24}" destId="{BC28F10D-A542-493F-945E-39FE53C304CB}" srcOrd="1" destOrd="0" presId="urn:microsoft.com/office/officeart/2005/8/layout/orgChart1"/>
    <dgm:cxn modelId="{7593C198-9165-45ED-9B67-3913FD2F243C}" srcId="{FA5DC977-19B0-43E9-B7E5-EA9BF5B39C84}" destId="{EBB7B3D0-3B92-4605-AB07-D689ACF40F6A}" srcOrd="3" destOrd="0" parTransId="{103069EF-969F-43DA-AD7C-C3CEB0E828A1}" sibTransId="{A1AD83A1-E678-45C6-BFA7-422021F0C069}"/>
    <dgm:cxn modelId="{845AC39B-74A3-46A3-AC29-B6AB095E7B53}" type="presOf" srcId="{4781A01E-08D6-4F95-8FDF-2E9A1DA3CE18}" destId="{378EEA09-2F4A-41B7-B04E-CA2ADBEBCE7B}" srcOrd="0" destOrd="0" presId="urn:microsoft.com/office/officeart/2005/8/layout/orgChart1"/>
    <dgm:cxn modelId="{DD48919C-3974-4849-8A3C-649AAFA25CF4}" type="presOf" srcId="{E6340BF7-AB61-4CBF-941D-57EB47187E2D}" destId="{65A15F9F-AD3C-4A15-B907-565BF81B1C8D}" srcOrd="0" destOrd="0" presId="urn:microsoft.com/office/officeart/2005/8/layout/orgChart1"/>
    <dgm:cxn modelId="{B446C29C-FE67-4066-99EF-9F0A9B9E55C2}" srcId="{2C4AC191-4C17-43DD-BD63-1FCEDF9AAD5F}" destId="{9B20B7BF-C78D-4E1F-9702-FF3E48CDC312}" srcOrd="2" destOrd="0" parTransId="{7131DBFF-1438-4A56-9D5C-4A1175ECC137}" sibTransId="{FD5325CE-31EB-4F8A-A615-5E796A2C2B5F}"/>
    <dgm:cxn modelId="{8456339E-B864-483D-AD79-815E3BF0AA70}" type="presOf" srcId="{730A8609-3743-4FA9-B36D-EE8EC20F53B7}" destId="{A7C393DC-D7E9-443D-BAC5-F9135B240355}" srcOrd="0" destOrd="0" presId="urn:microsoft.com/office/officeart/2005/8/layout/orgChart1"/>
    <dgm:cxn modelId="{0F8CD09E-B8A5-44E1-945D-F51B4E470AE0}" type="presOf" srcId="{EBB7B3D0-3B92-4605-AB07-D689ACF40F6A}" destId="{4E3108DD-3171-4BC2-87B9-5295786BE9C3}" srcOrd="0" destOrd="0" presId="urn:microsoft.com/office/officeart/2005/8/layout/orgChart1"/>
    <dgm:cxn modelId="{5EDB7DA0-CF7A-4BF7-BCE1-FAAD5F56F52C}" srcId="{E21AC69E-E01E-4E40-A354-58AA48882421}" destId="{03704A3E-D785-49C1-8439-E3A8FB8DE3E6}" srcOrd="3" destOrd="0" parTransId="{9B987CD9-17D0-4147-86E6-151166B54084}" sibTransId="{64F2AA36-B222-441B-9B55-84C74348259E}"/>
    <dgm:cxn modelId="{9E2D52A1-B71E-4015-9296-2BEA1991A70E}" type="presOf" srcId="{65967010-0630-4EAA-850B-BD3F41EF3DBF}" destId="{44A40DD7-8C7E-4799-B6CB-12FBCC119B4C}" srcOrd="0" destOrd="0" presId="urn:microsoft.com/office/officeart/2005/8/layout/orgChart1"/>
    <dgm:cxn modelId="{E588C1A8-EA9C-428E-98E1-B04F3EDF2DF9}" srcId="{63560CF2-D27F-4A33-BE62-87632396D352}" destId="{4F20955C-EA90-4EFB-B306-A19496B4F1B9}" srcOrd="1" destOrd="0" parTransId="{36D37F48-C20B-4DD2-9C99-2DF385412B90}" sibTransId="{CEF2ED34-27EF-4AB0-96F8-5CB7AF77C980}"/>
    <dgm:cxn modelId="{26BEBFA9-5F5B-4B7A-A1B4-35EA30471D1C}" type="presOf" srcId="{8CDDC773-2C20-4887-BC36-DC1B7996FDF6}" destId="{A700E20B-A732-4B3A-94A3-932198B64C13}" srcOrd="0" destOrd="0" presId="urn:microsoft.com/office/officeart/2005/8/layout/orgChart1"/>
    <dgm:cxn modelId="{8A8F25AA-0020-4284-9CE1-42847A9FB62B}" type="presOf" srcId="{3B2111B1-66E2-457F-9A63-714541C2E65E}" destId="{28DFE9B9-6C04-46B1-9CF0-3D013FD44788}" srcOrd="0" destOrd="0" presId="urn:microsoft.com/office/officeart/2005/8/layout/orgChart1"/>
    <dgm:cxn modelId="{DCBE32AC-418D-48D1-B93A-45ED09FFC795}" type="presOf" srcId="{32D14BFC-3085-4E6D-A37A-88FB1A7B31A8}" destId="{81CF92D0-0C54-4802-B445-8DDA02B05690}" srcOrd="0" destOrd="0" presId="urn:microsoft.com/office/officeart/2005/8/layout/orgChart1"/>
    <dgm:cxn modelId="{E30E6FAD-DCE4-4C9F-B31E-8259F61192F3}" type="presOf" srcId="{578ABA5E-D385-4C49-A1DF-9B6938912A67}" destId="{EDA1AC86-EE08-4B88-971B-B415E43779D7}" srcOrd="0" destOrd="0" presId="urn:microsoft.com/office/officeart/2005/8/layout/orgChart1"/>
    <dgm:cxn modelId="{99A428AE-F102-4C59-A23A-46BCB823DB9B}" type="presOf" srcId="{A4482F49-0B4B-4901-A284-AA31857A6ACD}" destId="{9CE8F5D1-C7D8-415D-82EF-96122A84E998}" srcOrd="0" destOrd="0" presId="urn:microsoft.com/office/officeart/2005/8/layout/orgChart1"/>
    <dgm:cxn modelId="{380D73AE-A660-4F9F-9C7D-7CA58D2CCB56}" type="presOf" srcId="{A7EA8E40-2E81-47C7-AA04-A5799D9B6237}" destId="{D3B37149-3C06-4D67-8DAA-B58FC9E47107}" srcOrd="0" destOrd="0" presId="urn:microsoft.com/office/officeart/2005/8/layout/orgChart1"/>
    <dgm:cxn modelId="{646C89B0-C22C-470C-8C68-0F5FAF7BC796}" type="presOf" srcId="{0995CA15-5CCF-474F-8A09-F5394A78DE6B}" destId="{338C63FC-40B9-496C-B088-E55221A7D2F5}" srcOrd="0" destOrd="0" presId="urn:microsoft.com/office/officeart/2005/8/layout/orgChart1"/>
    <dgm:cxn modelId="{E65ED3B3-4636-482B-AEDD-6801A09CC628}" type="presOf" srcId="{25CD525B-3A49-4778-8913-84070C34DF4C}" destId="{7029DCDF-DBBA-4F5E-A019-DAF49CD80683}" srcOrd="0" destOrd="0" presId="urn:microsoft.com/office/officeart/2005/8/layout/orgChart1"/>
    <dgm:cxn modelId="{2F9446B4-0FB5-475B-8F86-7FF6905D4DB2}" type="presOf" srcId="{BCB8D95D-A1DE-48B3-9522-EEE3B665B2DA}" destId="{A4CB304E-4050-4946-A978-CF740A0B5920}" srcOrd="1" destOrd="0" presId="urn:microsoft.com/office/officeart/2005/8/layout/orgChart1"/>
    <dgm:cxn modelId="{1D9EEEB4-A320-48AD-8C52-DD6204D23F9A}" type="presOf" srcId="{7D30B182-52A0-44BE-BBDD-7FABF72E660D}" destId="{D8598DC4-C0A7-4641-AF60-88E9BC73EB75}" srcOrd="0" destOrd="0" presId="urn:microsoft.com/office/officeart/2005/8/layout/orgChart1"/>
    <dgm:cxn modelId="{E2BB22B5-25EA-4860-A5CD-87232379B3A2}" type="presOf" srcId="{4FFD0802-DD66-4A95-B384-3F373BA13AD0}" destId="{E6259D1A-26B7-4A33-9C3F-745E216D7D7F}" srcOrd="0" destOrd="0" presId="urn:microsoft.com/office/officeart/2005/8/layout/orgChart1"/>
    <dgm:cxn modelId="{53AD6BB6-174B-407A-9F37-7A6E6E3303A7}" type="presOf" srcId="{E688C324-D95A-4824-8475-E9F737672D10}" destId="{ED7F61A5-2DD4-486B-B722-4C114A38915E}" srcOrd="0" destOrd="0" presId="urn:microsoft.com/office/officeart/2005/8/layout/orgChart1"/>
    <dgm:cxn modelId="{8AC982B8-2FC7-4044-9CF7-F2DE29C2E820}" type="presOf" srcId="{1FFEBB3A-9352-4896-991D-28A3D8C36B89}" destId="{D9980F03-7458-4FC1-8953-2912D5EC4159}" srcOrd="0" destOrd="0" presId="urn:microsoft.com/office/officeart/2005/8/layout/orgChart1"/>
    <dgm:cxn modelId="{E3A605B9-9E4D-4724-ADA3-4513B7CE6715}" type="presOf" srcId="{63560CF2-D27F-4A33-BE62-87632396D352}" destId="{E29E534A-B94C-4296-AEAA-9CBD74E4D1D0}" srcOrd="1" destOrd="0" presId="urn:microsoft.com/office/officeart/2005/8/layout/orgChart1"/>
    <dgm:cxn modelId="{53848FB9-0128-4687-BC44-0E334EB2C870}" type="presOf" srcId="{E21AC69E-E01E-4E40-A354-58AA48882421}" destId="{252B69FB-C18D-4726-954D-C120D56CAEB4}" srcOrd="1" destOrd="0" presId="urn:microsoft.com/office/officeart/2005/8/layout/orgChart1"/>
    <dgm:cxn modelId="{1810D0B9-DE3B-4851-9620-5900152A1270}" srcId="{E21AC69E-E01E-4E40-A354-58AA48882421}" destId="{BCB8D95D-A1DE-48B3-9522-EEE3B665B2DA}" srcOrd="1" destOrd="0" parTransId="{4596692D-28EF-46A4-970B-47AFAEFEFEDF}" sibTransId="{32AC18FD-EE96-49B8-BAD5-26BE256EBD4E}"/>
    <dgm:cxn modelId="{EE692EBB-B0FE-4D54-B647-6B979EE69ABF}" srcId="{4965B797-0C39-4813-B835-282215F35D03}" destId="{E21AC69E-E01E-4E40-A354-58AA48882421}" srcOrd="1" destOrd="0" parTransId="{65967010-0630-4EAA-850B-BD3F41EF3DBF}" sibTransId="{ACD8E3FA-C444-4A34-8DB9-6408AA82127A}"/>
    <dgm:cxn modelId="{38FCACBC-3DF1-49D9-B629-D25DE14DDD59}" type="presOf" srcId="{FC88DDD0-64B6-4E4A-A1D2-8DDE3141154A}" destId="{4656FBFD-A57A-4ECA-A7ED-26C23C58ED9A}" srcOrd="0" destOrd="0" presId="urn:microsoft.com/office/officeart/2005/8/layout/orgChart1"/>
    <dgm:cxn modelId="{CC31B3BC-F993-494B-8426-F9C02E1469E4}" type="presOf" srcId="{BCB8D95D-A1DE-48B3-9522-EEE3B665B2DA}" destId="{9BBA596D-BAB3-42FC-A95E-AE1A623B127C}" srcOrd="0" destOrd="0" presId="urn:microsoft.com/office/officeart/2005/8/layout/orgChart1"/>
    <dgm:cxn modelId="{FF4FBFBC-5DE7-4B22-A971-279E2E9A2D47}" srcId="{03232D4A-EDA7-40C3-8227-6DCF5DD4823A}" destId="{A7EA8E40-2E81-47C7-AA04-A5799D9B6237}" srcOrd="5" destOrd="0" parTransId="{25277854-CA4E-4A73-B1DA-66152F3E250F}" sibTransId="{9B0233D2-46C8-49A7-8D36-5B3AF368AF3C}"/>
    <dgm:cxn modelId="{F6FB27C2-DE50-4B37-A50D-F61963C69A19}" type="presOf" srcId="{0995CA15-5CCF-474F-8A09-F5394A78DE6B}" destId="{537010EC-AF14-46B5-AB75-5FB73D83239A}" srcOrd="1" destOrd="0" presId="urn:microsoft.com/office/officeart/2005/8/layout/orgChart1"/>
    <dgm:cxn modelId="{41EBD6C2-8ADD-482F-BF6C-7C0C013985CD}" type="presOf" srcId="{AA2F34F2-C8C5-4820-82E3-C44C669AE8FB}" destId="{2CDE328B-428D-45C9-8289-B93D6A18BF92}" srcOrd="0" destOrd="0" presId="urn:microsoft.com/office/officeart/2005/8/layout/orgChart1"/>
    <dgm:cxn modelId="{B6DFEDC2-3729-4284-BF5D-EB89775439F0}" type="presOf" srcId="{6B0410E2-D60F-4145-932F-482820DF2BDD}" destId="{28E7EF72-75F7-4E4F-9FEC-704ECA0E99C2}" srcOrd="0" destOrd="0" presId="urn:microsoft.com/office/officeart/2005/8/layout/orgChart1"/>
    <dgm:cxn modelId="{096E53C3-B2DB-49E1-B983-5DEAB47806EB}" srcId="{FA5DC977-19B0-43E9-B7E5-EA9BF5B39C84}" destId="{1D1C25B3-A26B-4821-B026-22C8281C90BA}" srcOrd="5" destOrd="0" parTransId="{ACF73F9E-8DA4-4413-BF9D-6C5842A8F52B}" sibTransId="{00BD84D3-4D65-4E58-AC95-84F552E9C377}"/>
    <dgm:cxn modelId="{585D86C5-8619-4472-8323-7E92AD5CECB0}" type="presOf" srcId="{1D1C25B3-A26B-4821-B026-22C8281C90BA}" destId="{2EDB3428-5054-4637-8592-1320FFA71A43}" srcOrd="1" destOrd="0" presId="urn:microsoft.com/office/officeart/2005/8/layout/orgChart1"/>
    <dgm:cxn modelId="{4A85C9C5-BC23-4A56-9421-37626FA83BDB}" srcId="{9358FEBE-C367-4540-9BB2-3F5919CA8C74}" destId="{717438D1-A240-406D-B68D-A1A878300ECA}" srcOrd="0" destOrd="0" parTransId="{53120680-28DA-4398-84C3-FB312E9EF87E}" sibTransId="{484D2B35-C5F8-44ED-872B-F27D23428BE7}"/>
    <dgm:cxn modelId="{0860A9C6-9F0D-4D17-ADB4-4D35426D46E8}" type="presOf" srcId="{9ECE7757-3F59-4939-9E1C-B130A5BE967D}" destId="{52F42132-2E67-4412-AC75-5B957CA061F0}" srcOrd="0" destOrd="0" presId="urn:microsoft.com/office/officeart/2005/8/layout/orgChart1"/>
    <dgm:cxn modelId="{18C00EC8-3FBB-4752-970E-79283B9F4967}" srcId="{03232D4A-EDA7-40C3-8227-6DCF5DD4823A}" destId="{9B4DC0C7-A0F2-443A-9E80-9EAA0C6E68D6}" srcOrd="3" destOrd="0" parTransId="{BE75B324-7B7D-47A1-A0EB-E93C23B1D214}" sibTransId="{FE1EFD6E-0D39-4D45-A847-D23418A66BB6}"/>
    <dgm:cxn modelId="{0D4911C9-5A7A-4653-B397-B4320778C5F4}" type="presOf" srcId="{B38741DD-2FEC-4E77-80F7-0EF8FBF3AD31}" destId="{9ADC706A-90C2-4158-966B-9F769CC7906F}" srcOrd="0" destOrd="0" presId="urn:microsoft.com/office/officeart/2005/8/layout/orgChart1"/>
    <dgm:cxn modelId="{EB241ACC-145F-4F37-AD15-EFD499107EA3}" type="presOf" srcId="{E930CA01-76C5-406C-B1D9-D28651E2488B}" destId="{D7DF8AB7-7CB3-4E72-AABE-4D33FF5B2057}" srcOrd="0" destOrd="0" presId="urn:microsoft.com/office/officeart/2005/8/layout/orgChart1"/>
    <dgm:cxn modelId="{5DB9A9CC-4216-4FAC-B726-2B0A851DD3F4}" type="presOf" srcId="{38FD3F75-3FE3-431A-B006-E0F7C8BE5862}" destId="{2E76B9C9-EA80-4BE4-B96C-267559702392}" srcOrd="1" destOrd="0" presId="urn:microsoft.com/office/officeart/2005/8/layout/orgChart1"/>
    <dgm:cxn modelId="{0E94AECC-1775-45FD-95C3-D52C6BED0FA2}" srcId="{FA5DC977-19B0-43E9-B7E5-EA9BF5B39C84}" destId="{AA2F34F2-C8C5-4820-82E3-C44C669AE8FB}" srcOrd="2" destOrd="0" parTransId="{1A567964-6862-48DF-89AB-03B670810C2C}" sibTransId="{80A9BED8-F722-40B1-8F5A-DBBFD900A263}"/>
    <dgm:cxn modelId="{C9DE27CD-CB3B-4F78-99D6-1A545B56A9A5}" srcId="{2E521404-6DAF-4134-8E78-F9D65BC94B2F}" destId="{2E6B3B03-DE21-4739-BCF9-73412C618FAB}" srcOrd="1" destOrd="0" parTransId="{AAC907BD-50EA-412A-B5AE-166C352BE262}" sibTransId="{05D8F5C4-6250-4F7F-B991-CA32BE82EF16}"/>
    <dgm:cxn modelId="{BEC4C1CD-F140-4FC0-BDB0-38F72986F77C}" type="presOf" srcId="{EBB7B3D0-3B92-4605-AB07-D689ACF40F6A}" destId="{73933FBD-1D8D-4408-958A-8397671AB818}" srcOrd="1" destOrd="0" presId="urn:microsoft.com/office/officeart/2005/8/layout/orgChart1"/>
    <dgm:cxn modelId="{B4DEFACD-3359-4D65-A6BF-A60C2887FEEA}" type="presOf" srcId="{63560CF2-D27F-4A33-BE62-87632396D352}" destId="{002149A9-CE45-4EF8-BD74-A480C6967466}" srcOrd="0" destOrd="0" presId="urn:microsoft.com/office/officeart/2005/8/layout/orgChart1"/>
    <dgm:cxn modelId="{F28516CE-A357-4A67-9697-03433784DD09}" type="presOf" srcId="{03232D4A-EDA7-40C3-8227-6DCF5DD4823A}" destId="{6503C3D9-0304-412E-BCE4-41609EA7CA40}" srcOrd="0" destOrd="0" presId="urn:microsoft.com/office/officeart/2005/8/layout/orgChart1"/>
    <dgm:cxn modelId="{571AAFCE-3092-4575-9049-65EF941E0C18}" srcId="{03232D4A-EDA7-40C3-8227-6DCF5DD4823A}" destId="{A8BE92B6-841D-4B67-9577-A98A79FCF58F}" srcOrd="10" destOrd="0" parTransId="{37B35294-2D99-40A1-885A-3C0E4DEA48B3}" sibTransId="{8BFAAD5C-BDBE-4328-A0B7-5D126B8B9791}"/>
    <dgm:cxn modelId="{8B518BCF-55B8-48D8-8685-5C87F3F7F44C}" srcId="{2E521404-6DAF-4134-8E78-F9D65BC94B2F}" destId="{1062FA05-56A8-491F-A336-C85DB3A4211F}" srcOrd="0" destOrd="0" parTransId="{1C83B777-7A76-4D5E-B501-04501D28F329}" sibTransId="{A7AB1BFE-FD38-4384-8B52-A650C88C4477}"/>
    <dgm:cxn modelId="{7308BDCF-97A0-4EBE-9EF5-B9A44D580892}" srcId="{D78C28A9-DC94-4027-A7C8-F00922E6D29C}" destId="{7D30B182-52A0-44BE-BBDD-7FABF72E660D}" srcOrd="0" destOrd="0" parTransId="{FC88DDD0-64B6-4E4A-A1D2-8DDE3141154A}" sibTransId="{9A81E552-266F-43DF-9D7E-CD37C6D95735}"/>
    <dgm:cxn modelId="{BE4C39D2-7A01-48E2-8427-354E8424E423}" srcId="{FB553301-5266-4120-8E75-BE2F7B2D53F9}" destId="{FA5DC977-19B0-43E9-B7E5-EA9BF5B39C84}" srcOrd="0" destOrd="0" parTransId="{A1588230-0D84-420D-8910-879C234D9EFB}" sibTransId="{B732A5DC-445F-484D-AC57-B304B45281BB}"/>
    <dgm:cxn modelId="{8BE515D3-8D3C-4AFA-B03E-6F888BCBC3CE}" type="presOf" srcId="{CEF3FE2C-4B4A-4A60-826B-35A668FCFE44}" destId="{494572AD-F6D9-40BE-A979-64DC33414A5E}" srcOrd="0" destOrd="0" presId="urn:microsoft.com/office/officeart/2005/8/layout/orgChart1"/>
    <dgm:cxn modelId="{76F377D3-9F10-44B3-B978-6F323ED44F36}" srcId="{03232D4A-EDA7-40C3-8227-6DCF5DD4823A}" destId="{3C6B1C5D-B6FD-4F8A-85EB-A266EF265923}" srcOrd="8" destOrd="0" parTransId="{0EFE7BF6-B3BC-4B2B-B685-E0F03022B3F6}" sibTransId="{5B32BBDC-8CC7-44DF-8015-8B30786C5251}"/>
    <dgm:cxn modelId="{087A3BD4-26C9-444E-B1AE-60EE15B8EC39}" type="presOf" srcId="{103069EF-969F-43DA-AD7C-C3CEB0E828A1}" destId="{2E1C9514-8FC5-4D17-9EDA-B1C839474B0F}" srcOrd="0" destOrd="0" presId="urn:microsoft.com/office/officeart/2005/8/layout/orgChart1"/>
    <dgm:cxn modelId="{D71F71D6-4A81-46E2-9C4B-1E301F2007FE}" type="presOf" srcId="{ACF73F9E-8DA4-4413-BF9D-6C5842A8F52B}" destId="{5F3F6568-AC4F-4A7B-9872-1244EC7E76B9}" srcOrd="0" destOrd="0" presId="urn:microsoft.com/office/officeart/2005/8/layout/orgChart1"/>
    <dgm:cxn modelId="{AFADE4D9-DC71-4143-B98A-41C15C5C54AB}" type="presOf" srcId="{43C6CDB7-5610-48AD-936E-97EC0F3FFE0D}" destId="{A6D38313-5C80-4213-936D-4D4228837617}" srcOrd="0" destOrd="0" presId="urn:microsoft.com/office/officeart/2005/8/layout/orgChart1"/>
    <dgm:cxn modelId="{639229DE-C7DC-4FE9-AF25-2979DA121A74}" type="presOf" srcId="{F7D0A854-6DF4-40DF-9FA8-E205B7F18535}" destId="{0FCB2EEB-EE62-462A-8AE6-B883B5580722}" srcOrd="0" destOrd="0" presId="urn:microsoft.com/office/officeart/2005/8/layout/orgChart1"/>
    <dgm:cxn modelId="{05BF99DE-5902-4A42-9D79-46BBDC1348AE}" type="presOf" srcId="{2E2C0EF7-4E24-4615-A073-1435F8E2E956}" destId="{5995A564-B54C-4D6B-92A2-4F270774414D}" srcOrd="0" destOrd="0" presId="urn:microsoft.com/office/officeart/2005/8/layout/orgChart1"/>
    <dgm:cxn modelId="{36BC26DF-A22C-413D-88E4-FD03E5C0387E}" srcId="{0EF02A88-0BCD-40BE-984D-D3BC81F12A59}" destId="{592BFCAD-4E08-4D81-9AE7-B104AD137974}" srcOrd="0" destOrd="0" parTransId="{CEF3FE2C-4B4A-4A60-826B-35A668FCFE44}" sibTransId="{CE73C055-8D71-453F-923C-D9A54B4F30A4}"/>
    <dgm:cxn modelId="{32C7FDDF-9645-4132-B806-372A4BC0D5A5}" type="presOf" srcId="{5F8FB81B-3C7A-4116-8322-6C04DD1CDCB0}" destId="{FB1B8814-0449-45F4-92DE-89B7D7F17BDA}" srcOrd="0" destOrd="0" presId="urn:microsoft.com/office/officeart/2005/8/layout/orgChart1"/>
    <dgm:cxn modelId="{CAFA20E1-31E5-4F74-8EB5-1FAB7AB98CD2}" type="presOf" srcId="{18EFE5D7-2D0E-439A-9338-713455F9D908}" destId="{8B137A50-4C11-425F-BAF8-8310A9BFB978}" srcOrd="0" destOrd="0" presId="urn:microsoft.com/office/officeart/2005/8/layout/orgChart1"/>
    <dgm:cxn modelId="{A138C0E1-FA11-4895-8918-85991A386068}" type="presOf" srcId="{11C9A86E-08C8-4371-9B87-FC32686C3BE0}" destId="{23F0CEA7-26DA-4877-9F3B-48AE63C95F08}" srcOrd="1" destOrd="0" presId="urn:microsoft.com/office/officeart/2005/8/layout/orgChart1"/>
    <dgm:cxn modelId="{AB5481E3-787A-4FAD-82B7-0ECD7A832E7B}" type="presOf" srcId="{4FDB7CE4-E096-4DE4-81D9-C7E788C1AFDC}" destId="{5B158D4D-6B11-476E-820E-BAD6D8E557F8}" srcOrd="0" destOrd="0" presId="urn:microsoft.com/office/officeart/2005/8/layout/orgChart1"/>
    <dgm:cxn modelId="{4D142AE5-C231-4C2A-94FF-45A66AF837B1}" srcId="{4965B797-0C39-4813-B835-282215F35D03}" destId="{5D0B4865-EB2D-448D-BB33-C915C76EEC24}" srcOrd="3" destOrd="0" parTransId="{31B45276-1904-4C16-B809-3B58E3956AF3}" sibTransId="{C83BB823-35B9-4126-9260-4ACDD9A131A7}"/>
    <dgm:cxn modelId="{F92547E5-FE3C-4FC9-B224-FC8606C58F1E}" srcId="{BCB8D95D-A1DE-48B3-9522-EEE3B665B2DA}" destId="{38FD3F75-3FE3-431A-B006-E0F7C8BE5862}" srcOrd="1" destOrd="0" parTransId="{86D8B26B-488B-4641-A8ED-054819EE483A}" sibTransId="{0696B201-7680-4E1D-957B-5B7159314519}"/>
    <dgm:cxn modelId="{F11E1FE7-D1EC-474B-BE15-08F348E7D39F}" srcId="{03232D4A-EDA7-40C3-8227-6DCF5DD4823A}" destId="{DCADE64E-B0DE-448D-9C17-ADAEA5C9BD6C}" srcOrd="4" destOrd="0" parTransId="{0DD25A93-0B0B-48CB-88DB-FA42C65D4A89}" sibTransId="{CADF820A-5E9E-4FA1-AB20-0B53C4E4E25E}"/>
    <dgm:cxn modelId="{A57A8AE9-3E0A-4DF4-98F9-9B0CCB9EC922}" type="presOf" srcId="{042182B2-3699-40DD-9869-D3D7D8FF1B42}" destId="{44736EA8-1A24-4137-9AC5-1C4461D28305}" srcOrd="1" destOrd="0" presId="urn:microsoft.com/office/officeart/2005/8/layout/orgChart1"/>
    <dgm:cxn modelId="{FCC864EA-67E6-4DD7-97F0-637CBB1BDF66}" type="presOf" srcId="{86D8B26B-488B-4641-A8ED-054819EE483A}" destId="{D2D45172-3CA9-4E06-82FA-5D5C47905267}" srcOrd="0" destOrd="0" presId="urn:microsoft.com/office/officeart/2005/8/layout/orgChart1"/>
    <dgm:cxn modelId="{E70358EA-7023-47EE-AB1C-82298C0B01D1}" type="presOf" srcId="{385CC8A0-DA09-428F-A171-A65D7C673F02}" destId="{9F0F0155-AE46-43AB-8925-8965BE683A87}" srcOrd="0" destOrd="0" presId="urn:microsoft.com/office/officeart/2005/8/layout/orgChart1"/>
    <dgm:cxn modelId="{3DD887EB-BDEC-4031-BDF7-31A66EC0A589}" srcId="{FA5DC977-19B0-43E9-B7E5-EA9BF5B39C84}" destId="{9ECE7757-3F59-4939-9E1C-B130A5BE967D}" srcOrd="0" destOrd="0" parTransId="{B38741DD-2FEC-4E77-80F7-0EF8FBF3AD31}" sibTransId="{4CBA4209-2CD3-47E7-9DD5-5E95DC685EA3}"/>
    <dgm:cxn modelId="{935B29F1-AD2C-466C-9CB6-63BE22FB4D92}" type="presOf" srcId="{231A620C-B195-4C0D-9386-6335AD291A14}" destId="{89866D88-7528-4ED4-981D-F5673B242E65}" srcOrd="1" destOrd="0" presId="urn:microsoft.com/office/officeart/2005/8/layout/orgChart1"/>
    <dgm:cxn modelId="{2E748FF1-D875-4E43-982B-2872DB262487}" type="presOf" srcId="{4F20955C-EA90-4EFB-B306-A19496B4F1B9}" destId="{FCA8E923-2F9A-47B1-B9F5-5AAA5A47F0C8}" srcOrd="1" destOrd="0" presId="urn:microsoft.com/office/officeart/2005/8/layout/orgChart1"/>
    <dgm:cxn modelId="{79DA05F2-8DBC-40B6-84F3-3A093EDC4559}" type="presOf" srcId="{3736EDB1-6165-42E5-8C1C-4EA782188362}" destId="{FC0C644A-1048-40E6-A891-28BF4FEF5C00}" srcOrd="0" destOrd="0" presId="urn:microsoft.com/office/officeart/2005/8/layout/orgChart1"/>
    <dgm:cxn modelId="{A5C587F3-E9E3-492D-8E66-3A42D9A0E67D}" type="presOf" srcId="{4596692D-28EF-46A4-970B-47AFAEFEFEDF}" destId="{F4CD8A51-0A9A-4E9A-9485-F400C5D1E8CA}" srcOrd="0" destOrd="0" presId="urn:microsoft.com/office/officeart/2005/8/layout/orgChart1"/>
    <dgm:cxn modelId="{2E2BBCF4-5BF7-49CE-81B8-B82FCDF4F1E1}" type="presOf" srcId="{4965B797-0C39-4813-B835-282215F35D03}" destId="{8B7B910A-5E47-456A-BCCB-CD3BC29A7072}" srcOrd="1" destOrd="0" presId="urn:microsoft.com/office/officeart/2005/8/layout/orgChart1"/>
    <dgm:cxn modelId="{190B6CF5-ACEE-4AA1-83E8-D7AE06F98E56}" type="presOf" srcId="{9B20B7BF-C78D-4E1F-9702-FF3E48CDC312}" destId="{EF073406-2893-41C2-BC7F-D7A2FD53AB2A}" srcOrd="1" destOrd="0" presId="urn:microsoft.com/office/officeart/2005/8/layout/orgChart1"/>
    <dgm:cxn modelId="{A5DEE6F5-829C-44ED-95D9-1E99C0C1C8AC}" type="presOf" srcId="{592BFCAD-4E08-4D81-9AE7-B104AD137974}" destId="{5DAFF174-4041-40EC-B33D-63C8E4E0F722}" srcOrd="0" destOrd="0" presId="urn:microsoft.com/office/officeart/2005/8/layout/orgChart1"/>
    <dgm:cxn modelId="{603ED3F6-D12A-466D-B28B-E8383B939580}" type="presOf" srcId="{2E6B3B03-DE21-4739-BCF9-73412C618FAB}" destId="{968E558F-A13A-4E94-BE79-B546C8EBA276}" srcOrd="0" destOrd="0" presId="urn:microsoft.com/office/officeart/2005/8/layout/orgChart1"/>
    <dgm:cxn modelId="{8D030CF7-2259-4DDF-9A6A-C468BEF4FDBA}" type="presOf" srcId="{D78C28A9-DC94-4027-A7C8-F00922E6D29C}" destId="{E338F52E-B007-4FC2-B877-70E34E28F1F3}" srcOrd="1" destOrd="0" presId="urn:microsoft.com/office/officeart/2005/8/layout/orgChart1"/>
    <dgm:cxn modelId="{2A612BF7-AE77-4249-A52A-133A518489BA}" type="presOf" srcId="{AA2F34F2-C8C5-4820-82E3-C44C669AE8FB}" destId="{91E0BACD-672F-4E4D-88D6-23A271D66AF3}" srcOrd="1" destOrd="0" presId="urn:microsoft.com/office/officeart/2005/8/layout/orgChart1"/>
    <dgm:cxn modelId="{EC36CBF7-279C-44C8-9D0E-1EE8258C36A1}" type="presOf" srcId="{314DBCAD-5CD3-492D-B6E1-5F2FEC374261}" destId="{35F2BA7D-3C56-4B1D-A6EC-AA47E5133C68}" srcOrd="0" destOrd="0" presId="urn:microsoft.com/office/officeart/2005/8/layout/orgChart1"/>
    <dgm:cxn modelId="{4B2806F8-3F2B-425B-9646-F84E5E241A4D}" type="presOf" srcId="{D78C28A9-DC94-4027-A7C8-F00922E6D29C}" destId="{23527687-CDB1-45AD-AC39-111015FA7A17}" srcOrd="0" destOrd="0" presId="urn:microsoft.com/office/officeart/2005/8/layout/orgChart1"/>
    <dgm:cxn modelId="{4D1D37F8-E153-4A05-9EC6-1B9EFEC8E8F2}" type="presOf" srcId="{790943B2-0B3A-4AF6-B68D-298EB9A5B376}" destId="{F2BE7683-BA03-4712-BF6E-5E97D3A0E227}" srcOrd="0" destOrd="0" presId="urn:microsoft.com/office/officeart/2005/8/layout/orgChart1"/>
    <dgm:cxn modelId="{743238F8-D3C0-4342-9BFA-C10A529648F0}" type="presOf" srcId="{238E260E-45E2-461D-B383-4C7526731F15}" destId="{1CEBB826-4342-422E-A1F4-17E8D84BB74A}" srcOrd="1" destOrd="0" presId="urn:microsoft.com/office/officeart/2005/8/layout/orgChart1"/>
    <dgm:cxn modelId="{4E0451F8-EFF0-4C5A-B24F-E82C4A1470C2}" srcId="{A4482F49-0B4B-4901-A284-AA31857A6ACD}" destId="{0EF02A88-0BCD-40BE-984D-D3BC81F12A59}" srcOrd="0" destOrd="0" parTransId="{1FFEBB3A-9352-4896-991D-28A3D8C36B89}" sibTransId="{9AB4EB13-7BF0-4182-BAAC-67959382FB04}"/>
    <dgm:cxn modelId="{5C0393F8-3DBA-41B3-A4DE-244F51804021}" type="presOf" srcId="{6754D1F5-12A3-4BAB-84EE-E4EA89A262C7}" destId="{E7BBEFF0-A0CD-4627-BC32-78A52050046F}" srcOrd="0" destOrd="0" presId="urn:microsoft.com/office/officeart/2005/8/layout/orgChart1"/>
    <dgm:cxn modelId="{F1F9A8F8-C9B6-4D9D-81D6-D0ACCE56F99D}" type="presOf" srcId="{3C6B1C5D-B6FD-4F8A-85EB-A266EF265923}" destId="{30B076E4-F035-4C13-B4D0-5B73075FAD73}" srcOrd="0" destOrd="0" presId="urn:microsoft.com/office/officeart/2005/8/layout/orgChart1"/>
    <dgm:cxn modelId="{E5B5BEF8-EC5A-4576-85D8-8660E3C0B2FC}" type="presOf" srcId="{36D37F48-C20B-4DD2-9C99-2DF385412B90}" destId="{350B3A33-FE27-43E7-A702-2D729F97970D}" srcOrd="0" destOrd="0" presId="urn:microsoft.com/office/officeart/2005/8/layout/orgChart1"/>
    <dgm:cxn modelId="{B31DE4F9-3DD6-4916-B8EF-B91D215AEE47}" type="presOf" srcId="{A1588230-0D84-420D-8910-879C234D9EFB}" destId="{8B49D609-AA70-49F1-9E79-C6E4D5958EF2}" srcOrd="0" destOrd="0" presId="urn:microsoft.com/office/officeart/2005/8/layout/orgChart1"/>
    <dgm:cxn modelId="{CFE411FB-D6E5-4F9B-B35A-B37AC75AC6A9}" type="presOf" srcId="{7FE9AB79-10BF-4771-A27A-8DDBB576EE3A}" destId="{84245A15-2155-4AF7-B7B2-103C9B1B723C}" srcOrd="0" destOrd="0" presId="urn:microsoft.com/office/officeart/2005/8/layout/orgChart1"/>
    <dgm:cxn modelId="{4DAE7DFB-F701-4234-A7EC-6F12D9016194}" type="presOf" srcId="{5E5B6F6A-043B-40FB-9911-960D39CE0062}" destId="{2FD31281-28AF-4F3D-80FA-1331EBF4CE31}" srcOrd="1" destOrd="0" presId="urn:microsoft.com/office/officeart/2005/8/layout/orgChart1"/>
    <dgm:cxn modelId="{DD0343FC-08A2-4DB5-ABFF-AFCD6B4E2C6F}" type="presOf" srcId="{9B4DC0C7-A0F2-443A-9E80-9EAA0C6E68D6}" destId="{4CE011B6-6494-49D6-9429-1F203DC73E56}" srcOrd="1" destOrd="0" presId="urn:microsoft.com/office/officeart/2005/8/layout/orgChart1"/>
    <dgm:cxn modelId="{A8B74AFC-C1DD-4B61-B891-7BF4F51FF743}" type="presOf" srcId="{40D36695-C954-42CE-AD44-3169E385A18A}" destId="{4F4894C4-C422-42AA-85F0-97795E5DE7AF}" srcOrd="1" destOrd="0" presId="urn:microsoft.com/office/officeart/2005/8/layout/orgChart1"/>
    <dgm:cxn modelId="{13BDCAFD-3253-4FEF-B88D-E5F0A6B361D9}" srcId="{03232D4A-EDA7-40C3-8227-6DCF5DD4823A}" destId="{4FFD0802-DD66-4A95-B384-3F373BA13AD0}" srcOrd="7" destOrd="0" parTransId="{43C6CDB7-5610-48AD-936E-97EC0F3FFE0D}" sibTransId="{291EE642-6394-4834-8E3E-11911FDDF0D2}"/>
    <dgm:cxn modelId="{6396EDFE-F3B1-477E-AEC6-3B41F1FF0976}" type="presOf" srcId="{0ADECBF0-AFCF-4B13-95D9-BE36E85C8DA4}" destId="{5D7CED4B-570D-40A3-874C-7383A97E2A2B}" srcOrd="0" destOrd="0" presId="urn:microsoft.com/office/officeart/2005/8/layout/orgChart1"/>
    <dgm:cxn modelId="{76A2FB9F-10CF-4FEE-A2E4-BF9328F75C40}" type="presParOf" srcId="{9F0F0155-AE46-43AB-8925-8965BE683A87}" destId="{0D536113-5F98-4EA0-B6D2-C9F1102AB43E}" srcOrd="0" destOrd="0" presId="urn:microsoft.com/office/officeart/2005/8/layout/orgChart1"/>
    <dgm:cxn modelId="{552CBDA2-A1D4-497E-A2BF-E8928802800E}" type="presParOf" srcId="{0D536113-5F98-4EA0-B6D2-C9F1102AB43E}" destId="{52B192AE-C4B8-40AB-AC50-E9B341E12DFF}" srcOrd="0" destOrd="0" presId="urn:microsoft.com/office/officeart/2005/8/layout/orgChart1"/>
    <dgm:cxn modelId="{2974B694-B4E2-48D8-9A8E-3641943F6068}" type="presParOf" srcId="{52B192AE-C4B8-40AB-AC50-E9B341E12DFF}" destId="{28CBDE42-B4F5-4258-9C54-864FEEB32C05}" srcOrd="0" destOrd="0" presId="urn:microsoft.com/office/officeart/2005/8/layout/orgChart1"/>
    <dgm:cxn modelId="{FC35C1D1-6D83-4510-A90B-C0441F02A963}" type="presParOf" srcId="{52B192AE-C4B8-40AB-AC50-E9B341E12DFF}" destId="{8B7B910A-5E47-456A-BCCB-CD3BC29A7072}" srcOrd="1" destOrd="0" presId="urn:microsoft.com/office/officeart/2005/8/layout/orgChart1"/>
    <dgm:cxn modelId="{765713BD-A939-42AD-81BD-C449203EF295}" type="presParOf" srcId="{0D536113-5F98-4EA0-B6D2-C9F1102AB43E}" destId="{7B99E549-F698-45FB-A5A9-54FF0ACE144C}" srcOrd="1" destOrd="0" presId="urn:microsoft.com/office/officeart/2005/8/layout/orgChart1"/>
    <dgm:cxn modelId="{F62BF2AF-0E04-478D-8EAC-1801998A09A2}" type="presParOf" srcId="{7B99E549-F698-45FB-A5A9-54FF0ACE144C}" destId="{84245A15-2155-4AF7-B7B2-103C9B1B723C}" srcOrd="0" destOrd="0" presId="urn:microsoft.com/office/officeart/2005/8/layout/orgChart1"/>
    <dgm:cxn modelId="{2162E066-1C11-4BC6-9DC5-2AE5341A848C}" type="presParOf" srcId="{7B99E549-F698-45FB-A5A9-54FF0ACE144C}" destId="{3FD6280B-8BEE-4105-8370-97D3EC5DF98E}" srcOrd="1" destOrd="0" presId="urn:microsoft.com/office/officeart/2005/8/layout/orgChart1"/>
    <dgm:cxn modelId="{EFE768D7-B3CA-4696-A110-5D0B3DC19226}" type="presParOf" srcId="{3FD6280B-8BEE-4105-8370-97D3EC5DF98E}" destId="{04684FE1-DD25-4A21-837B-B6FA5C22CCC2}" srcOrd="0" destOrd="0" presId="urn:microsoft.com/office/officeart/2005/8/layout/orgChart1"/>
    <dgm:cxn modelId="{172043E1-F1D6-4FDC-8F2C-4D5BE8A6AC2A}" type="presParOf" srcId="{04684FE1-DD25-4A21-837B-B6FA5C22CCC2}" destId="{6503C3D9-0304-412E-BCE4-41609EA7CA40}" srcOrd="0" destOrd="0" presId="urn:microsoft.com/office/officeart/2005/8/layout/orgChart1"/>
    <dgm:cxn modelId="{70ED04D5-534F-496B-AB06-4F4FB49714A7}" type="presParOf" srcId="{04684FE1-DD25-4A21-837B-B6FA5C22CCC2}" destId="{32C01E26-2D7F-414C-90EF-D37BC2B76222}" srcOrd="1" destOrd="0" presId="urn:microsoft.com/office/officeart/2005/8/layout/orgChart1"/>
    <dgm:cxn modelId="{247DDE9B-B566-42F8-85A8-7D69187CA676}" type="presParOf" srcId="{3FD6280B-8BEE-4105-8370-97D3EC5DF98E}" destId="{8692C326-E561-446A-96F3-A6AD79B5888D}" srcOrd="1" destOrd="0" presId="urn:microsoft.com/office/officeart/2005/8/layout/orgChart1"/>
    <dgm:cxn modelId="{E78F0503-6C95-46CD-8505-AFBB256BE5CD}" type="presParOf" srcId="{8692C326-E561-446A-96F3-A6AD79B5888D}" destId="{5995A564-B54C-4D6B-92A2-4F270774414D}" srcOrd="0" destOrd="0" presId="urn:microsoft.com/office/officeart/2005/8/layout/orgChart1"/>
    <dgm:cxn modelId="{35420BF1-93E5-47B7-AA2C-94CD2792A437}" type="presParOf" srcId="{8692C326-E561-446A-96F3-A6AD79B5888D}" destId="{CA4EAE3F-D483-4E50-BBCE-E4DB99F31CD9}" srcOrd="1" destOrd="0" presId="urn:microsoft.com/office/officeart/2005/8/layout/orgChart1"/>
    <dgm:cxn modelId="{690236E7-4426-4D48-8C30-71B5E5E6E5ED}" type="presParOf" srcId="{CA4EAE3F-D483-4E50-BBCE-E4DB99F31CD9}" destId="{51E812EC-C42B-4BC3-B42D-1C3D60996C05}" srcOrd="0" destOrd="0" presId="urn:microsoft.com/office/officeart/2005/8/layout/orgChart1"/>
    <dgm:cxn modelId="{253A25FF-72C7-40D5-9626-136E74B9F042}" type="presParOf" srcId="{51E812EC-C42B-4BC3-B42D-1C3D60996C05}" destId="{338C63FC-40B9-496C-B088-E55221A7D2F5}" srcOrd="0" destOrd="0" presId="urn:microsoft.com/office/officeart/2005/8/layout/orgChart1"/>
    <dgm:cxn modelId="{627F4F42-0A9E-4BBB-9A4B-50BF273C76D6}" type="presParOf" srcId="{51E812EC-C42B-4BC3-B42D-1C3D60996C05}" destId="{537010EC-AF14-46B5-AB75-5FB73D83239A}" srcOrd="1" destOrd="0" presId="urn:microsoft.com/office/officeart/2005/8/layout/orgChart1"/>
    <dgm:cxn modelId="{AFBB3CBB-48B4-4E98-86DA-CF77AD684944}" type="presParOf" srcId="{CA4EAE3F-D483-4E50-BBCE-E4DB99F31CD9}" destId="{F6E35CF0-860E-4583-B36F-A3CA0CFD8BA4}" srcOrd="1" destOrd="0" presId="urn:microsoft.com/office/officeart/2005/8/layout/orgChart1"/>
    <dgm:cxn modelId="{E0FDBC9A-333B-47AD-AF87-60FC373E30E4}" type="presParOf" srcId="{CA4EAE3F-D483-4E50-BBCE-E4DB99F31CD9}" destId="{BFAB9ECE-FB63-48AA-B03B-8D9D87D921AF}" srcOrd="2" destOrd="0" presId="urn:microsoft.com/office/officeart/2005/8/layout/orgChart1"/>
    <dgm:cxn modelId="{B1E6D29A-B955-4904-A249-3CBD9A2F9FE6}" type="presParOf" srcId="{8692C326-E561-446A-96F3-A6AD79B5888D}" destId="{EDA1AC86-EE08-4B88-971B-B415E43779D7}" srcOrd="2" destOrd="0" presId="urn:microsoft.com/office/officeart/2005/8/layout/orgChart1"/>
    <dgm:cxn modelId="{92006A17-8410-414D-A89B-00915F8DC9C7}" type="presParOf" srcId="{8692C326-E561-446A-96F3-A6AD79B5888D}" destId="{0DDCDEF4-C442-474E-8B3B-3EAC4DCC8164}" srcOrd="3" destOrd="0" presId="urn:microsoft.com/office/officeart/2005/8/layout/orgChart1"/>
    <dgm:cxn modelId="{84F2175A-8FA3-43DD-8000-8E93E82BD739}" type="presParOf" srcId="{0DDCDEF4-C442-474E-8B3B-3EAC4DCC8164}" destId="{4CCAAF1F-D449-4940-B879-4B2A2E16972A}" srcOrd="0" destOrd="0" presId="urn:microsoft.com/office/officeart/2005/8/layout/orgChart1"/>
    <dgm:cxn modelId="{A9D4769B-C187-4D3D-807E-4709CAC079FD}" type="presParOf" srcId="{4CCAAF1F-D449-4940-B879-4B2A2E16972A}" destId="{AAC780BE-F43D-4082-BBD6-202AA13A40EC}" srcOrd="0" destOrd="0" presId="urn:microsoft.com/office/officeart/2005/8/layout/orgChart1"/>
    <dgm:cxn modelId="{63270273-F602-46CD-8B62-719344D7C05B}" type="presParOf" srcId="{4CCAAF1F-D449-4940-B879-4B2A2E16972A}" destId="{E6B6B559-77C7-44AF-B0E3-70B05C9F7889}" srcOrd="1" destOrd="0" presId="urn:microsoft.com/office/officeart/2005/8/layout/orgChart1"/>
    <dgm:cxn modelId="{4C191F97-6022-4917-8BEA-F2FF5D2128E6}" type="presParOf" srcId="{0DDCDEF4-C442-474E-8B3B-3EAC4DCC8164}" destId="{B3284118-64B8-4090-902E-2285D64F7A91}" srcOrd="1" destOrd="0" presId="urn:microsoft.com/office/officeart/2005/8/layout/orgChart1"/>
    <dgm:cxn modelId="{BE0C330E-541A-43A3-9604-5A520ED25146}" type="presParOf" srcId="{0DDCDEF4-C442-474E-8B3B-3EAC4DCC8164}" destId="{B2DA4421-DE44-427C-8FA4-EF7232E748EE}" srcOrd="2" destOrd="0" presId="urn:microsoft.com/office/officeart/2005/8/layout/orgChart1"/>
    <dgm:cxn modelId="{57511FDA-950F-4798-9295-E5079668C0A9}" type="presParOf" srcId="{8692C326-E561-446A-96F3-A6AD79B5888D}" destId="{FB1B8814-0449-45F4-92DE-89B7D7F17BDA}" srcOrd="4" destOrd="0" presId="urn:microsoft.com/office/officeart/2005/8/layout/orgChart1"/>
    <dgm:cxn modelId="{DC2E7AC1-E1E9-4557-8A06-C674C50A3B9D}" type="presParOf" srcId="{8692C326-E561-446A-96F3-A6AD79B5888D}" destId="{452F9366-49A7-4D6E-BDC6-9E964AE92F6E}" srcOrd="5" destOrd="0" presId="urn:microsoft.com/office/officeart/2005/8/layout/orgChart1"/>
    <dgm:cxn modelId="{C1675E25-907F-415C-A5AF-F0DF6E9E0343}" type="presParOf" srcId="{452F9366-49A7-4D6E-BDC6-9E964AE92F6E}" destId="{AEFEAD1A-FE68-4281-AF69-B6558E936E52}" srcOrd="0" destOrd="0" presId="urn:microsoft.com/office/officeart/2005/8/layout/orgChart1"/>
    <dgm:cxn modelId="{EE7D6D30-1ADD-4444-BDBA-AC39AD4BF8C6}" type="presParOf" srcId="{AEFEAD1A-FE68-4281-AF69-B6558E936E52}" destId="{5D7CED4B-570D-40A3-874C-7383A97E2A2B}" srcOrd="0" destOrd="0" presId="urn:microsoft.com/office/officeart/2005/8/layout/orgChart1"/>
    <dgm:cxn modelId="{AF68D7DF-7906-4EA0-8ADC-AA099CDA745C}" type="presParOf" srcId="{AEFEAD1A-FE68-4281-AF69-B6558E936E52}" destId="{2A2C5635-74CE-436F-958F-F497DAE0F3EE}" srcOrd="1" destOrd="0" presId="urn:microsoft.com/office/officeart/2005/8/layout/orgChart1"/>
    <dgm:cxn modelId="{D0696AA3-0966-451B-9C5F-7861724D3E42}" type="presParOf" srcId="{452F9366-49A7-4D6E-BDC6-9E964AE92F6E}" destId="{A0FD5A84-0B54-4AE8-85FF-FCA5A947A3C9}" srcOrd="1" destOrd="0" presId="urn:microsoft.com/office/officeart/2005/8/layout/orgChart1"/>
    <dgm:cxn modelId="{DA3B8592-646F-46B5-91D2-805D5C8B2880}" type="presParOf" srcId="{452F9366-49A7-4D6E-BDC6-9E964AE92F6E}" destId="{1DB2B475-F563-4DFA-9509-C334B9ECAB2F}" srcOrd="2" destOrd="0" presId="urn:microsoft.com/office/officeart/2005/8/layout/orgChart1"/>
    <dgm:cxn modelId="{2FF455D7-280C-4868-95EB-16FB29F33A5C}" type="presParOf" srcId="{8692C326-E561-446A-96F3-A6AD79B5888D}" destId="{2A18A0EB-7695-4189-9467-2F6282DBB00A}" srcOrd="6" destOrd="0" presId="urn:microsoft.com/office/officeart/2005/8/layout/orgChart1"/>
    <dgm:cxn modelId="{7A7018D7-DC42-4E11-92D9-0288CD052113}" type="presParOf" srcId="{8692C326-E561-446A-96F3-A6AD79B5888D}" destId="{6BB2E31A-8E61-4025-B468-D8919D4FF992}" srcOrd="7" destOrd="0" presId="urn:microsoft.com/office/officeart/2005/8/layout/orgChart1"/>
    <dgm:cxn modelId="{27874922-55BD-4FAA-816F-DBBD93F5AACA}" type="presParOf" srcId="{6BB2E31A-8E61-4025-B468-D8919D4FF992}" destId="{3D4E3FEB-B921-4934-A6AC-C8B7280611C2}" srcOrd="0" destOrd="0" presId="urn:microsoft.com/office/officeart/2005/8/layout/orgChart1"/>
    <dgm:cxn modelId="{A73455A0-7F61-42F2-B59D-D8B4B54EC0AF}" type="presParOf" srcId="{3D4E3FEB-B921-4934-A6AC-C8B7280611C2}" destId="{7CB0BF3E-55A3-45AA-ACF1-8A7B864D3854}" srcOrd="0" destOrd="0" presId="urn:microsoft.com/office/officeart/2005/8/layout/orgChart1"/>
    <dgm:cxn modelId="{B5E57884-8932-4EF6-B4AB-B29DE982FBE4}" type="presParOf" srcId="{3D4E3FEB-B921-4934-A6AC-C8B7280611C2}" destId="{4CE011B6-6494-49D6-9429-1F203DC73E56}" srcOrd="1" destOrd="0" presId="urn:microsoft.com/office/officeart/2005/8/layout/orgChart1"/>
    <dgm:cxn modelId="{4DAA956D-60C5-4A6A-9B05-389433E1CB99}" type="presParOf" srcId="{6BB2E31A-8E61-4025-B468-D8919D4FF992}" destId="{52108D21-FE9A-4E62-BBB9-35B66889251D}" srcOrd="1" destOrd="0" presId="urn:microsoft.com/office/officeart/2005/8/layout/orgChart1"/>
    <dgm:cxn modelId="{97CB8F85-B3A4-4145-A0EB-A283C222AC33}" type="presParOf" srcId="{6BB2E31A-8E61-4025-B468-D8919D4FF992}" destId="{FA0FA289-E409-48A0-B5C3-8C5B383E4B7B}" srcOrd="2" destOrd="0" presId="urn:microsoft.com/office/officeart/2005/8/layout/orgChart1"/>
    <dgm:cxn modelId="{B1BB33FC-DB82-420B-A507-3F4416C48534}" type="presParOf" srcId="{8692C326-E561-446A-96F3-A6AD79B5888D}" destId="{84FDA651-2031-4298-A8FF-2FD40F0854F1}" srcOrd="8" destOrd="0" presId="urn:microsoft.com/office/officeart/2005/8/layout/orgChart1"/>
    <dgm:cxn modelId="{492149AD-476D-4023-9056-B29DB278BB26}" type="presParOf" srcId="{8692C326-E561-446A-96F3-A6AD79B5888D}" destId="{0E82F0AA-4D72-42F6-A4D7-8D664CB2BA5D}" srcOrd="9" destOrd="0" presId="urn:microsoft.com/office/officeart/2005/8/layout/orgChart1"/>
    <dgm:cxn modelId="{9A1FA8DE-D28D-420A-BF55-395CC9733564}" type="presParOf" srcId="{0E82F0AA-4D72-42F6-A4D7-8D664CB2BA5D}" destId="{140539B9-8931-4F50-8376-46D36471B8F2}" srcOrd="0" destOrd="0" presId="urn:microsoft.com/office/officeart/2005/8/layout/orgChart1"/>
    <dgm:cxn modelId="{4EBE9620-E3DF-456B-A1EF-1EC435097A01}" type="presParOf" srcId="{140539B9-8931-4F50-8376-46D36471B8F2}" destId="{3B5A683D-1644-4C5F-B8BF-23243DCF14CB}" srcOrd="0" destOrd="0" presId="urn:microsoft.com/office/officeart/2005/8/layout/orgChart1"/>
    <dgm:cxn modelId="{4CDBBC5B-D1AD-41D2-A876-0170052DD716}" type="presParOf" srcId="{140539B9-8931-4F50-8376-46D36471B8F2}" destId="{BD1796D1-AD2A-4CF6-BEC4-4EB7C4F6E15A}" srcOrd="1" destOrd="0" presId="urn:microsoft.com/office/officeart/2005/8/layout/orgChart1"/>
    <dgm:cxn modelId="{A5055385-56F8-44EF-8FB8-501E71E23B4C}" type="presParOf" srcId="{0E82F0AA-4D72-42F6-A4D7-8D664CB2BA5D}" destId="{C193DBE0-3CDD-4450-B30E-674645C1B35F}" srcOrd="1" destOrd="0" presId="urn:microsoft.com/office/officeart/2005/8/layout/orgChart1"/>
    <dgm:cxn modelId="{B79D4456-4174-432C-86B5-0DCE49C58933}" type="presParOf" srcId="{0E82F0AA-4D72-42F6-A4D7-8D664CB2BA5D}" destId="{AE6E9470-C399-4E47-9DCB-930CD678E773}" srcOrd="2" destOrd="0" presId="urn:microsoft.com/office/officeart/2005/8/layout/orgChart1"/>
    <dgm:cxn modelId="{1FBF7D61-0786-4C25-81D7-798FE8CE48DB}" type="presParOf" srcId="{8692C326-E561-446A-96F3-A6AD79B5888D}" destId="{C8D38617-B609-4371-9DD8-0A7508D9C262}" srcOrd="10" destOrd="0" presId="urn:microsoft.com/office/officeart/2005/8/layout/orgChart1"/>
    <dgm:cxn modelId="{311D2E59-F6E2-4FAC-90C5-984F0334B086}" type="presParOf" srcId="{8692C326-E561-446A-96F3-A6AD79B5888D}" destId="{1522DA8A-1E40-410A-AD36-86A237CD70D9}" srcOrd="11" destOrd="0" presId="urn:microsoft.com/office/officeart/2005/8/layout/orgChart1"/>
    <dgm:cxn modelId="{D00B24C0-2A79-455E-BD02-EBF8B12B0EFD}" type="presParOf" srcId="{1522DA8A-1E40-410A-AD36-86A237CD70D9}" destId="{F4D50144-C292-46C3-9A42-BB3EAC704390}" srcOrd="0" destOrd="0" presId="urn:microsoft.com/office/officeart/2005/8/layout/orgChart1"/>
    <dgm:cxn modelId="{DD47EBF5-DF4B-4D3E-B8F6-16A9BC5A8AE1}" type="presParOf" srcId="{F4D50144-C292-46C3-9A42-BB3EAC704390}" destId="{D3B37149-3C06-4D67-8DAA-B58FC9E47107}" srcOrd="0" destOrd="0" presId="urn:microsoft.com/office/officeart/2005/8/layout/orgChart1"/>
    <dgm:cxn modelId="{ED542595-6D87-46EF-9F83-43A7D29E90A7}" type="presParOf" srcId="{F4D50144-C292-46C3-9A42-BB3EAC704390}" destId="{39829D55-73F0-4BEC-B24F-F4E5DCFD702E}" srcOrd="1" destOrd="0" presId="urn:microsoft.com/office/officeart/2005/8/layout/orgChart1"/>
    <dgm:cxn modelId="{74912402-FA4A-4958-BAAF-75E989693A01}" type="presParOf" srcId="{1522DA8A-1E40-410A-AD36-86A237CD70D9}" destId="{EC596F35-F4EC-4198-8163-17FEFF05613F}" srcOrd="1" destOrd="0" presId="urn:microsoft.com/office/officeart/2005/8/layout/orgChart1"/>
    <dgm:cxn modelId="{C516DB61-3CDA-4FC9-B8F4-6C7735DF3904}" type="presParOf" srcId="{1522DA8A-1E40-410A-AD36-86A237CD70D9}" destId="{6E0B6106-F0F0-4A57-9B53-625C763D4A01}" srcOrd="2" destOrd="0" presId="urn:microsoft.com/office/officeart/2005/8/layout/orgChart1"/>
    <dgm:cxn modelId="{552F2CDA-C1EE-4D68-A684-A68CDFFBF9B4}" type="presParOf" srcId="{8692C326-E561-446A-96F3-A6AD79B5888D}" destId="{35F2BA7D-3C56-4B1D-A6EC-AA47E5133C68}" srcOrd="12" destOrd="0" presId="urn:microsoft.com/office/officeart/2005/8/layout/orgChart1"/>
    <dgm:cxn modelId="{E0453171-E20A-4DD9-9FDE-F2409657249C}" type="presParOf" srcId="{8692C326-E561-446A-96F3-A6AD79B5888D}" destId="{DD869C5B-EFE2-4F0A-A329-12C316521A66}" srcOrd="13" destOrd="0" presId="urn:microsoft.com/office/officeart/2005/8/layout/orgChart1"/>
    <dgm:cxn modelId="{A1400935-0922-4C1E-BB66-79F6121640EB}" type="presParOf" srcId="{DD869C5B-EFE2-4F0A-A329-12C316521A66}" destId="{23207E35-1892-43A5-9219-976B4A946247}" srcOrd="0" destOrd="0" presId="urn:microsoft.com/office/officeart/2005/8/layout/orgChart1"/>
    <dgm:cxn modelId="{3D1CFA7A-F354-4474-9866-4BE92AF3EF9C}" type="presParOf" srcId="{23207E35-1892-43A5-9219-976B4A946247}" destId="{EC9264E4-7C94-4DE9-B8F1-19B2B97A8009}" srcOrd="0" destOrd="0" presId="urn:microsoft.com/office/officeart/2005/8/layout/orgChart1"/>
    <dgm:cxn modelId="{EA59514B-D77D-47A9-945D-880280E2F560}" type="presParOf" srcId="{23207E35-1892-43A5-9219-976B4A946247}" destId="{262AAD59-336C-4C51-8F4F-A13D015B28F9}" srcOrd="1" destOrd="0" presId="urn:microsoft.com/office/officeart/2005/8/layout/orgChart1"/>
    <dgm:cxn modelId="{AEBD871A-F6E8-4EAB-BADA-142E9664B204}" type="presParOf" srcId="{DD869C5B-EFE2-4F0A-A329-12C316521A66}" destId="{3EA36201-E4C6-4F9E-BD37-8026C71C26E5}" srcOrd="1" destOrd="0" presId="urn:microsoft.com/office/officeart/2005/8/layout/orgChart1"/>
    <dgm:cxn modelId="{3C76C0A6-429B-4B65-B038-B9B9A52ED63B}" type="presParOf" srcId="{DD869C5B-EFE2-4F0A-A329-12C316521A66}" destId="{8580E9C9-BB7A-4183-ABF9-E23836C6A0C4}" srcOrd="2" destOrd="0" presId="urn:microsoft.com/office/officeart/2005/8/layout/orgChart1"/>
    <dgm:cxn modelId="{CA9BCFD3-B5BC-4D4C-AAA8-3F9F880CC89E}" type="presParOf" srcId="{8692C326-E561-446A-96F3-A6AD79B5888D}" destId="{A6D38313-5C80-4213-936D-4D4228837617}" srcOrd="14" destOrd="0" presId="urn:microsoft.com/office/officeart/2005/8/layout/orgChart1"/>
    <dgm:cxn modelId="{DDC12B7D-9C47-44FB-A2AE-456AC2A38024}" type="presParOf" srcId="{8692C326-E561-446A-96F3-A6AD79B5888D}" destId="{FB48775A-1B00-4389-B614-F49589F5454C}" srcOrd="15" destOrd="0" presId="urn:microsoft.com/office/officeart/2005/8/layout/orgChart1"/>
    <dgm:cxn modelId="{E48898C8-4EBB-4527-802C-3D9C2DC44CC6}" type="presParOf" srcId="{FB48775A-1B00-4389-B614-F49589F5454C}" destId="{871F4A9F-FBA6-4696-9E1A-8E8043E36E1F}" srcOrd="0" destOrd="0" presId="urn:microsoft.com/office/officeart/2005/8/layout/orgChart1"/>
    <dgm:cxn modelId="{F84B4C00-0D07-4F9F-890E-0BE7174C774B}" type="presParOf" srcId="{871F4A9F-FBA6-4696-9E1A-8E8043E36E1F}" destId="{E6259D1A-26B7-4A33-9C3F-745E216D7D7F}" srcOrd="0" destOrd="0" presId="urn:microsoft.com/office/officeart/2005/8/layout/orgChart1"/>
    <dgm:cxn modelId="{030A726E-E20B-4E2C-B3F9-CD7B58964B80}" type="presParOf" srcId="{871F4A9F-FBA6-4696-9E1A-8E8043E36E1F}" destId="{41E833D1-7410-4C1E-B387-42EF9095663B}" srcOrd="1" destOrd="0" presId="urn:microsoft.com/office/officeart/2005/8/layout/orgChart1"/>
    <dgm:cxn modelId="{69266017-F5AA-4DD8-B8CC-DF75B8567ACC}" type="presParOf" srcId="{FB48775A-1B00-4389-B614-F49589F5454C}" destId="{9C0CF5C9-4EBC-4D98-92E2-A4A22FF56275}" srcOrd="1" destOrd="0" presId="urn:microsoft.com/office/officeart/2005/8/layout/orgChart1"/>
    <dgm:cxn modelId="{FDEB555D-71A8-4C4B-BBA9-295DBA99FEB1}" type="presParOf" srcId="{FB48775A-1B00-4389-B614-F49589F5454C}" destId="{5EC6CECA-6CD2-47A3-8AD7-E3FBD4A18610}" srcOrd="2" destOrd="0" presId="urn:microsoft.com/office/officeart/2005/8/layout/orgChart1"/>
    <dgm:cxn modelId="{8DB6B339-6CA8-4B00-84FF-E4724675A11F}" type="presParOf" srcId="{8692C326-E561-446A-96F3-A6AD79B5888D}" destId="{0535AE21-38D0-460C-B1D4-ADDB9654EF2D}" srcOrd="16" destOrd="0" presId="urn:microsoft.com/office/officeart/2005/8/layout/orgChart1"/>
    <dgm:cxn modelId="{7E9575EB-B139-4EBA-944D-FFA9FC2B46C5}" type="presParOf" srcId="{8692C326-E561-446A-96F3-A6AD79B5888D}" destId="{A23C9150-E459-44D5-A612-0B0F9E0913E7}" srcOrd="17" destOrd="0" presId="urn:microsoft.com/office/officeart/2005/8/layout/orgChart1"/>
    <dgm:cxn modelId="{A7E5EABC-C0DE-4BD8-AB36-20877C7A4E15}" type="presParOf" srcId="{A23C9150-E459-44D5-A612-0B0F9E0913E7}" destId="{A082ECFB-B736-458B-AFAA-698F3A8E18BC}" srcOrd="0" destOrd="0" presId="urn:microsoft.com/office/officeart/2005/8/layout/orgChart1"/>
    <dgm:cxn modelId="{8621C0BE-9385-48AD-8FAB-EEEB3C5FF1E2}" type="presParOf" srcId="{A082ECFB-B736-458B-AFAA-698F3A8E18BC}" destId="{30B076E4-F035-4C13-B4D0-5B73075FAD73}" srcOrd="0" destOrd="0" presId="urn:microsoft.com/office/officeart/2005/8/layout/orgChart1"/>
    <dgm:cxn modelId="{3464DBC0-66CF-46B9-8CC2-4BB880EC4848}" type="presParOf" srcId="{A082ECFB-B736-458B-AFAA-698F3A8E18BC}" destId="{0194A128-A750-49F4-9C55-DECA80413B5D}" srcOrd="1" destOrd="0" presId="urn:microsoft.com/office/officeart/2005/8/layout/orgChart1"/>
    <dgm:cxn modelId="{C98BC761-1971-4B25-98F8-27E8CE7A81E7}" type="presParOf" srcId="{A23C9150-E459-44D5-A612-0B0F9E0913E7}" destId="{D352F74D-55AF-43A8-84CA-106C6A590073}" srcOrd="1" destOrd="0" presId="urn:microsoft.com/office/officeart/2005/8/layout/orgChart1"/>
    <dgm:cxn modelId="{1D88FBD5-F6DD-48E3-89AD-37FF648747F6}" type="presParOf" srcId="{A23C9150-E459-44D5-A612-0B0F9E0913E7}" destId="{06064DB7-8E5E-47D1-BE2D-9948F3CFCB1B}" srcOrd="2" destOrd="0" presId="urn:microsoft.com/office/officeart/2005/8/layout/orgChart1"/>
    <dgm:cxn modelId="{CA2016C4-ECE2-4F6F-9026-ACB153DDC843}" type="presParOf" srcId="{8692C326-E561-446A-96F3-A6AD79B5888D}" destId="{A700E20B-A732-4B3A-94A3-932198B64C13}" srcOrd="18" destOrd="0" presId="urn:microsoft.com/office/officeart/2005/8/layout/orgChart1"/>
    <dgm:cxn modelId="{4F619CE5-0E19-4F3C-8260-7F2F6B1EA04A}" type="presParOf" srcId="{8692C326-E561-446A-96F3-A6AD79B5888D}" destId="{F83AFF6F-AC0E-417D-9669-EEC0E77A1D0A}" srcOrd="19" destOrd="0" presId="urn:microsoft.com/office/officeart/2005/8/layout/orgChart1"/>
    <dgm:cxn modelId="{3EC6E8C5-BFBC-43DF-B5B9-5523B9A30D70}" type="presParOf" srcId="{F83AFF6F-AC0E-417D-9669-EEC0E77A1D0A}" destId="{E773809D-5878-4AFC-A953-9C7116E30D4C}" srcOrd="0" destOrd="0" presId="urn:microsoft.com/office/officeart/2005/8/layout/orgChart1"/>
    <dgm:cxn modelId="{CB6FFF1B-BCD6-48D0-AAD7-137EA35266E6}" type="presParOf" srcId="{E773809D-5878-4AFC-A953-9C7116E30D4C}" destId="{ADF80445-3AE0-4787-B562-8920C4469FE0}" srcOrd="0" destOrd="0" presId="urn:microsoft.com/office/officeart/2005/8/layout/orgChart1"/>
    <dgm:cxn modelId="{223CDD8A-4370-4942-A160-5859807969E2}" type="presParOf" srcId="{E773809D-5878-4AFC-A953-9C7116E30D4C}" destId="{89866D88-7528-4ED4-981D-F5673B242E65}" srcOrd="1" destOrd="0" presId="urn:microsoft.com/office/officeart/2005/8/layout/orgChart1"/>
    <dgm:cxn modelId="{C4B42CFA-19BD-4FEE-A74A-712FD58EC11A}" type="presParOf" srcId="{F83AFF6F-AC0E-417D-9669-EEC0E77A1D0A}" destId="{22C65A7C-0F35-4060-ACE0-B3156C5C14A4}" srcOrd="1" destOrd="0" presId="urn:microsoft.com/office/officeart/2005/8/layout/orgChart1"/>
    <dgm:cxn modelId="{75594903-3E90-4D1F-A9B5-29FA56EBC08E}" type="presParOf" srcId="{F83AFF6F-AC0E-417D-9669-EEC0E77A1D0A}" destId="{47AC8E6F-35C4-4265-B8FF-4CA7FABEC8F4}" srcOrd="2" destOrd="0" presId="urn:microsoft.com/office/officeart/2005/8/layout/orgChart1"/>
    <dgm:cxn modelId="{0E85E736-72C8-4210-8136-128E66A76721}" type="presParOf" srcId="{8692C326-E561-446A-96F3-A6AD79B5888D}" destId="{42F257C8-CBFF-4D4B-9744-378A273F47F8}" srcOrd="20" destOrd="0" presId="urn:microsoft.com/office/officeart/2005/8/layout/orgChart1"/>
    <dgm:cxn modelId="{2D30F457-7908-4E8B-99A4-0FA785B4B416}" type="presParOf" srcId="{8692C326-E561-446A-96F3-A6AD79B5888D}" destId="{7CF3AE91-ED18-415B-A079-4BDF4361AF45}" srcOrd="21" destOrd="0" presId="urn:microsoft.com/office/officeart/2005/8/layout/orgChart1"/>
    <dgm:cxn modelId="{72D9840D-3E2A-4023-8062-EC1545FE5DD9}" type="presParOf" srcId="{7CF3AE91-ED18-415B-A079-4BDF4361AF45}" destId="{7599FE9C-8B98-42F7-8C1B-F5BE58FD94FA}" srcOrd="0" destOrd="0" presId="urn:microsoft.com/office/officeart/2005/8/layout/orgChart1"/>
    <dgm:cxn modelId="{27E851FA-185B-470D-A83B-B05DCFBDAD38}" type="presParOf" srcId="{7599FE9C-8B98-42F7-8C1B-F5BE58FD94FA}" destId="{22869B54-AC50-4A1D-B6B6-1FF239703898}" srcOrd="0" destOrd="0" presId="urn:microsoft.com/office/officeart/2005/8/layout/orgChart1"/>
    <dgm:cxn modelId="{0BE0F417-B386-4D6D-B53F-3EC8DDF91A03}" type="presParOf" srcId="{7599FE9C-8B98-42F7-8C1B-F5BE58FD94FA}" destId="{F29501A7-E198-4091-9365-157E2AFCEA47}" srcOrd="1" destOrd="0" presId="urn:microsoft.com/office/officeart/2005/8/layout/orgChart1"/>
    <dgm:cxn modelId="{9F9A2EB0-C938-44E5-9C29-69ACBEAA887F}" type="presParOf" srcId="{7CF3AE91-ED18-415B-A079-4BDF4361AF45}" destId="{7C72B42B-FC98-459A-8C4A-6DF173DC02A9}" srcOrd="1" destOrd="0" presId="urn:microsoft.com/office/officeart/2005/8/layout/orgChart1"/>
    <dgm:cxn modelId="{4478459B-54BF-4E96-A62A-100D4087F05E}" type="presParOf" srcId="{7CF3AE91-ED18-415B-A079-4BDF4361AF45}" destId="{FA097CC5-EED9-4272-ABA3-0683F3729E0F}" srcOrd="2" destOrd="0" presId="urn:microsoft.com/office/officeart/2005/8/layout/orgChart1"/>
    <dgm:cxn modelId="{C04E8F37-627E-410A-9EF7-6C4959AB67D7}" type="presParOf" srcId="{8692C326-E561-446A-96F3-A6AD79B5888D}" destId="{FC0C644A-1048-40E6-A891-28BF4FEF5C00}" srcOrd="22" destOrd="0" presId="urn:microsoft.com/office/officeart/2005/8/layout/orgChart1"/>
    <dgm:cxn modelId="{B69F1D22-F64A-4380-9EAA-FC1BF579C573}" type="presParOf" srcId="{8692C326-E561-446A-96F3-A6AD79B5888D}" destId="{C046FAFE-1C75-4C49-8FF9-8E2AFE2CC912}" srcOrd="23" destOrd="0" presId="urn:microsoft.com/office/officeart/2005/8/layout/orgChart1"/>
    <dgm:cxn modelId="{1CAB4A6A-49A8-4B75-9B39-6FA9EBC2E093}" type="presParOf" srcId="{C046FAFE-1C75-4C49-8FF9-8E2AFE2CC912}" destId="{B4D546A7-1BD3-4587-A26A-C58A446403DE}" srcOrd="0" destOrd="0" presId="urn:microsoft.com/office/officeart/2005/8/layout/orgChart1"/>
    <dgm:cxn modelId="{709671C4-8ACB-411F-B9B8-8B5A5DA23790}" type="presParOf" srcId="{B4D546A7-1BD3-4587-A26A-C58A446403DE}" destId="{2945B959-C720-471E-8F43-04FE017EE536}" srcOrd="0" destOrd="0" presId="urn:microsoft.com/office/officeart/2005/8/layout/orgChart1"/>
    <dgm:cxn modelId="{3D392BF8-4240-4B6A-905C-D73C9BB0DF0E}" type="presParOf" srcId="{B4D546A7-1BD3-4587-A26A-C58A446403DE}" destId="{1CEBB826-4342-422E-A1F4-17E8D84BB74A}" srcOrd="1" destOrd="0" presId="urn:microsoft.com/office/officeart/2005/8/layout/orgChart1"/>
    <dgm:cxn modelId="{28A57E8D-65E7-4B2E-9305-DECBE9DE3E06}" type="presParOf" srcId="{C046FAFE-1C75-4C49-8FF9-8E2AFE2CC912}" destId="{B6FC2949-3E84-4F70-B03A-D8B9C422D3A5}" srcOrd="1" destOrd="0" presId="urn:microsoft.com/office/officeart/2005/8/layout/orgChart1"/>
    <dgm:cxn modelId="{4E274404-6AD2-46F6-B77F-FD26B262E2E1}" type="presParOf" srcId="{C046FAFE-1C75-4C49-8FF9-8E2AFE2CC912}" destId="{8268D3F2-2F89-4A62-B208-9BEB3A2D3B1C}" srcOrd="2" destOrd="0" presId="urn:microsoft.com/office/officeart/2005/8/layout/orgChart1"/>
    <dgm:cxn modelId="{1DBDC2D7-41BE-406C-815E-C8F8CEF6688B}" type="presParOf" srcId="{3FD6280B-8BEE-4105-8370-97D3EC5DF98E}" destId="{23BB087E-85C6-4CF4-A8A5-82FDACD41E70}" srcOrd="2" destOrd="0" presId="urn:microsoft.com/office/officeart/2005/8/layout/orgChart1"/>
    <dgm:cxn modelId="{E00B5E00-530C-468D-8E0F-1464013E80EE}" type="presParOf" srcId="{7B99E549-F698-45FB-A5A9-54FF0ACE144C}" destId="{44A40DD7-8C7E-4799-B6CB-12FBCC119B4C}" srcOrd="2" destOrd="0" presId="urn:microsoft.com/office/officeart/2005/8/layout/orgChart1"/>
    <dgm:cxn modelId="{14B5507F-E614-4C49-BAA7-1E27FAF56624}" type="presParOf" srcId="{7B99E549-F698-45FB-A5A9-54FF0ACE144C}" destId="{9702B0CB-9E72-45B5-A0BB-693AEACA0654}" srcOrd="3" destOrd="0" presId="urn:microsoft.com/office/officeart/2005/8/layout/orgChart1"/>
    <dgm:cxn modelId="{44309ED4-FFD1-4DE6-87D0-52A7E1B947D3}" type="presParOf" srcId="{9702B0CB-9E72-45B5-A0BB-693AEACA0654}" destId="{ACA7C7C9-CFAF-4B93-B2EE-69538A2021BB}" srcOrd="0" destOrd="0" presId="urn:microsoft.com/office/officeart/2005/8/layout/orgChart1"/>
    <dgm:cxn modelId="{549C9A6A-ADF3-444C-8B39-B88A4CB3BE81}" type="presParOf" srcId="{ACA7C7C9-CFAF-4B93-B2EE-69538A2021BB}" destId="{0B34E58F-2D21-4D13-95A3-0EE5D55ED90F}" srcOrd="0" destOrd="0" presId="urn:microsoft.com/office/officeart/2005/8/layout/orgChart1"/>
    <dgm:cxn modelId="{13289895-3269-44EC-A3A1-60A58A7903A2}" type="presParOf" srcId="{ACA7C7C9-CFAF-4B93-B2EE-69538A2021BB}" destId="{252B69FB-C18D-4726-954D-C120D56CAEB4}" srcOrd="1" destOrd="0" presId="urn:microsoft.com/office/officeart/2005/8/layout/orgChart1"/>
    <dgm:cxn modelId="{FAC0276D-A88C-4A08-8560-FAF3D6DA6898}" type="presParOf" srcId="{9702B0CB-9E72-45B5-A0BB-693AEACA0654}" destId="{45132204-AD71-47DB-BAD8-682696F67105}" srcOrd="1" destOrd="0" presId="urn:microsoft.com/office/officeart/2005/8/layout/orgChart1"/>
    <dgm:cxn modelId="{CF304074-FAC4-4C63-8E89-2FCC5BFF9BE1}" type="presParOf" srcId="{45132204-AD71-47DB-BAD8-682696F67105}" destId="{E7BBEFF0-A0CD-4627-BC32-78A52050046F}" srcOrd="0" destOrd="0" presId="urn:microsoft.com/office/officeart/2005/8/layout/orgChart1"/>
    <dgm:cxn modelId="{C00B1765-7B88-489F-930E-52CAEE2A692F}" type="presParOf" srcId="{45132204-AD71-47DB-BAD8-682696F67105}" destId="{AD3E70FB-DEE0-448E-814E-38FB12C2C602}" srcOrd="1" destOrd="0" presId="urn:microsoft.com/office/officeart/2005/8/layout/orgChart1"/>
    <dgm:cxn modelId="{93B43ECE-219E-4211-94B3-36BE659CAAB4}" type="presParOf" srcId="{AD3E70FB-DEE0-448E-814E-38FB12C2C602}" destId="{37AB9356-F2D1-4E87-ACD9-E271FEFFF474}" srcOrd="0" destOrd="0" presId="urn:microsoft.com/office/officeart/2005/8/layout/orgChart1"/>
    <dgm:cxn modelId="{3C31FC2A-4C10-46BC-81E3-393D07EC030A}" type="presParOf" srcId="{37AB9356-F2D1-4E87-ACD9-E271FEFFF474}" destId="{DA5F26D7-7250-40BE-95D3-03D5A64460DC}" srcOrd="0" destOrd="0" presId="urn:microsoft.com/office/officeart/2005/8/layout/orgChart1"/>
    <dgm:cxn modelId="{19F198BE-6DC8-4324-8A9C-97246EBA32DC}" type="presParOf" srcId="{37AB9356-F2D1-4E87-ACD9-E271FEFFF474}" destId="{A85A14BA-276B-43D2-BAA0-A2653530113F}" srcOrd="1" destOrd="0" presId="urn:microsoft.com/office/officeart/2005/8/layout/orgChart1"/>
    <dgm:cxn modelId="{0DF4BB9A-C39E-4AA8-8C85-DB20EC051E63}" type="presParOf" srcId="{AD3E70FB-DEE0-448E-814E-38FB12C2C602}" destId="{5A2A480F-7799-434E-958A-29AE53D886E7}" srcOrd="1" destOrd="0" presId="urn:microsoft.com/office/officeart/2005/8/layout/orgChart1"/>
    <dgm:cxn modelId="{9F361F30-DF00-42E0-9B7C-4D4924B3F501}" type="presParOf" srcId="{5A2A480F-7799-434E-958A-29AE53D886E7}" destId="{44EC44B3-86A5-4B73-8CDD-0FE8C2ECCBA1}" srcOrd="0" destOrd="0" presId="urn:microsoft.com/office/officeart/2005/8/layout/orgChart1"/>
    <dgm:cxn modelId="{89682E02-5C94-41AD-928B-983BFA852F1D}" type="presParOf" srcId="{5A2A480F-7799-434E-958A-29AE53D886E7}" destId="{711EA95C-080F-40B4-A7BC-800855908C28}" srcOrd="1" destOrd="0" presId="urn:microsoft.com/office/officeart/2005/8/layout/orgChart1"/>
    <dgm:cxn modelId="{EA1CFA06-18C2-4640-A69E-A0B6A4FC77C6}" type="presParOf" srcId="{711EA95C-080F-40B4-A7BC-800855908C28}" destId="{0B132E81-D845-413A-BB25-D514FF4B0BF9}" srcOrd="0" destOrd="0" presId="urn:microsoft.com/office/officeart/2005/8/layout/orgChart1"/>
    <dgm:cxn modelId="{3FBE9BC5-52CB-4428-8BBC-00534B7E9BDA}" type="presParOf" srcId="{0B132E81-D845-413A-BB25-D514FF4B0BF9}" destId="{5D2CE659-75E4-48CE-BA7B-82803A00A1C9}" srcOrd="0" destOrd="0" presId="urn:microsoft.com/office/officeart/2005/8/layout/orgChart1"/>
    <dgm:cxn modelId="{AC117E67-B1F2-4F4C-B4B1-42FDBF8A9A0A}" type="presParOf" srcId="{0B132E81-D845-413A-BB25-D514FF4B0BF9}" destId="{438E08E3-C52E-422C-AB2E-1DADADB3FA1D}" srcOrd="1" destOrd="0" presId="urn:microsoft.com/office/officeart/2005/8/layout/orgChart1"/>
    <dgm:cxn modelId="{72E97802-5681-402B-A88D-34957AD93BF8}" type="presParOf" srcId="{711EA95C-080F-40B4-A7BC-800855908C28}" destId="{AD7372D0-649E-492E-83ED-8F1B79C74BCF}" srcOrd="1" destOrd="0" presId="urn:microsoft.com/office/officeart/2005/8/layout/orgChart1"/>
    <dgm:cxn modelId="{9241579E-063B-443B-9CE1-C3BC2295143E}" type="presParOf" srcId="{711EA95C-080F-40B4-A7BC-800855908C28}" destId="{7DE00923-F5AE-4D40-8913-23C9BE39F9CA}" srcOrd="2" destOrd="0" presId="urn:microsoft.com/office/officeart/2005/8/layout/orgChart1"/>
    <dgm:cxn modelId="{BED59332-B545-40FC-80FB-E956B6C497D6}" type="presParOf" srcId="{AD3E70FB-DEE0-448E-814E-38FB12C2C602}" destId="{86AEFCBB-EA04-43D0-B46C-3B03B97CEB36}" srcOrd="2" destOrd="0" presId="urn:microsoft.com/office/officeart/2005/8/layout/orgChart1"/>
    <dgm:cxn modelId="{1DCB74D0-64D7-4DCA-BBC5-50193EC6CACA}" type="presParOf" srcId="{45132204-AD71-47DB-BAD8-682696F67105}" destId="{F4CD8A51-0A9A-4E9A-9485-F400C5D1E8CA}" srcOrd="2" destOrd="0" presId="urn:microsoft.com/office/officeart/2005/8/layout/orgChart1"/>
    <dgm:cxn modelId="{7AD87A49-C155-499F-B92A-D3B2257C80DB}" type="presParOf" srcId="{45132204-AD71-47DB-BAD8-682696F67105}" destId="{D293710C-D3E4-45FC-874C-0434AD0AFE68}" srcOrd="3" destOrd="0" presId="urn:microsoft.com/office/officeart/2005/8/layout/orgChart1"/>
    <dgm:cxn modelId="{28235D4E-7C0D-40A0-8D66-7DEC402AC42A}" type="presParOf" srcId="{D293710C-D3E4-45FC-874C-0434AD0AFE68}" destId="{1492AF5F-689A-4467-A7A6-0E620E221AE2}" srcOrd="0" destOrd="0" presId="urn:microsoft.com/office/officeart/2005/8/layout/orgChart1"/>
    <dgm:cxn modelId="{586FF5C2-1F44-4C86-8BBE-EB203147683A}" type="presParOf" srcId="{1492AF5F-689A-4467-A7A6-0E620E221AE2}" destId="{9BBA596D-BAB3-42FC-A95E-AE1A623B127C}" srcOrd="0" destOrd="0" presId="urn:microsoft.com/office/officeart/2005/8/layout/orgChart1"/>
    <dgm:cxn modelId="{87AC4FAC-0331-468D-BFD6-6F6DEE731267}" type="presParOf" srcId="{1492AF5F-689A-4467-A7A6-0E620E221AE2}" destId="{A4CB304E-4050-4946-A978-CF740A0B5920}" srcOrd="1" destOrd="0" presId="urn:microsoft.com/office/officeart/2005/8/layout/orgChart1"/>
    <dgm:cxn modelId="{C1E335DC-BF74-4066-8EB3-BCDFC4C28B42}" type="presParOf" srcId="{D293710C-D3E4-45FC-874C-0434AD0AFE68}" destId="{31B5B989-E179-46BB-B94E-279D9821C0D2}" srcOrd="1" destOrd="0" presId="urn:microsoft.com/office/officeart/2005/8/layout/orgChart1"/>
    <dgm:cxn modelId="{95C7BDAE-57FE-49AD-B14E-CA2ABA8B4186}" type="presParOf" srcId="{31B5B989-E179-46BB-B94E-279D9821C0D2}" destId="{ED7F61A5-2DD4-486B-B722-4C114A38915E}" srcOrd="0" destOrd="0" presId="urn:microsoft.com/office/officeart/2005/8/layout/orgChart1"/>
    <dgm:cxn modelId="{70A9790F-7948-4713-8E45-B9904D057B6B}" type="presParOf" srcId="{31B5B989-E179-46BB-B94E-279D9821C0D2}" destId="{7DD473D3-27F9-4903-A50E-64B6A79820B2}" srcOrd="1" destOrd="0" presId="urn:microsoft.com/office/officeart/2005/8/layout/orgChart1"/>
    <dgm:cxn modelId="{17EFE559-48F4-41A5-A863-AE8A9BCE3D2A}" type="presParOf" srcId="{7DD473D3-27F9-4903-A50E-64B6A79820B2}" destId="{FF34745A-1D8B-44A9-821B-3B9DBB1A4BD0}" srcOrd="0" destOrd="0" presId="urn:microsoft.com/office/officeart/2005/8/layout/orgChart1"/>
    <dgm:cxn modelId="{061276E6-343E-4AC2-9853-DB3896D9E895}" type="presParOf" srcId="{FF34745A-1D8B-44A9-821B-3B9DBB1A4BD0}" destId="{81CF92D0-0C54-4802-B445-8DDA02B05690}" srcOrd="0" destOrd="0" presId="urn:microsoft.com/office/officeart/2005/8/layout/orgChart1"/>
    <dgm:cxn modelId="{364939F0-505A-4F3B-BB6B-31AB45578471}" type="presParOf" srcId="{FF34745A-1D8B-44A9-821B-3B9DBB1A4BD0}" destId="{F91EEF23-7FD7-4CC7-A8EA-15085B8DAA93}" srcOrd="1" destOrd="0" presId="urn:microsoft.com/office/officeart/2005/8/layout/orgChart1"/>
    <dgm:cxn modelId="{DE0B850A-5A03-4247-B029-9A5AA16F1237}" type="presParOf" srcId="{7DD473D3-27F9-4903-A50E-64B6A79820B2}" destId="{DFD1316C-52D1-4121-8735-F2F730737CDA}" srcOrd="1" destOrd="0" presId="urn:microsoft.com/office/officeart/2005/8/layout/orgChart1"/>
    <dgm:cxn modelId="{B69D99DB-E16B-443A-B418-91226BB86014}" type="presParOf" srcId="{7DD473D3-27F9-4903-A50E-64B6A79820B2}" destId="{E88D6801-2EDE-4D3B-BA33-DE1E73417D85}" srcOrd="2" destOrd="0" presId="urn:microsoft.com/office/officeart/2005/8/layout/orgChart1"/>
    <dgm:cxn modelId="{CC6B515B-740B-462E-A624-76CF769B2629}" type="presParOf" srcId="{31B5B989-E179-46BB-B94E-279D9821C0D2}" destId="{D2D45172-3CA9-4E06-82FA-5D5C47905267}" srcOrd="2" destOrd="0" presId="urn:microsoft.com/office/officeart/2005/8/layout/orgChart1"/>
    <dgm:cxn modelId="{D5C4BCE7-ADD5-44B0-AAD3-E9CF42AC61AF}" type="presParOf" srcId="{31B5B989-E179-46BB-B94E-279D9821C0D2}" destId="{1DAA9720-3E7F-410C-B06E-31B3266268F4}" srcOrd="3" destOrd="0" presId="urn:microsoft.com/office/officeart/2005/8/layout/orgChart1"/>
    <dgm:cxn modelId="{F1D7B68F-8348-4F44-BB27-9A9BC5E4EEC0}" type="presParOf" srcId="{1DAA9720-3E7F-410C-B06E-31B3266268F4}" destId="{328C8A74-74FF-431D-9D69-4F24A2A74401}" srcOrd="0" destOrd="0" presId="urn:microsoft.com/office/officeart/2005/8/layout/orgChart1"/>
    <dgm:cxn modelId="{C8AD69A8-5D0B-4A63-B25C-A2FEFC8D5BB7}" type="presParOf" srcId="{328C8A74-74FF-431D-9D69-4F24A2A74401}" destId="{765FDA3F-742A-4484-9DC4-23FD4619776C}" srcOrd="0" destOrd="0" presId="urn:microsoft.com/office/officeart/2005/8/layout/orgChart1"/>
    <dgm:cxn modelId="{5386FCE8-44E8-4902-BA3E-0B79B1C7A9FF}" type="presParOf" srcId="{328C8A74-74FF-431D-9D69-4F24A2A74401}" destId="{2E76B9C9-EA80-4BE4-B96C-267559702392}" srcOrd="1" destOrd="0" presId="urn:microsoft.com/office/officeart/2005/8/layout/orgChart1"/>
    <dgm:cxn modelId="{A08151A1-51F1-49E8-AA55-B6482D634ACD}" type="presParOf" srcId="{1DAA9720-3E7F-410C-B06E-31B3266268F4}" destId="{7ED88F31-DC23-4D4B-B438-178231E143AC}" srcOrd="1" destOrd="0" presId="urn:microsoft.com/office/officeart/2005/8/layout/orgChart1"/>
    <dgm:cxn modelId="{FC6D81B7-D6A1-4145-9AAD-8617B1A09BBC}" type="presParOf" srcId="{1DAA9720-3E7F-410C-B06E-31B3266268F4}" destId="{114BF142-D39B-4FC8-B4DF-A93C275589F9}" srcOrd="2" destOrd="0" presId="urn:microsoft.com/office/officeart/2005/8/layout/orgChart1"/>
    <dgm:cxn modelId="{701A1CB7-1607-4113-BE9F-EDDE2D735083}" type="presParOf" srcId="{D293710C-D3E4-45FC-874C-0434AD0AFE68}" destId="{02276212-4586-4E81-A848-02FCEC0F1953}" srcOrd="2" destOrd="0" presId="urn:microsoft.com/office/officeart/2005/8/layout/orgChart1"/>
    <dgm:cxn modelId="{6EB9C742-056F-46B8-ADCD-50FD5D636D77}" type="presParOf" srcId="{45132204-AD71-47DB-BAD8-682696F67105}" destId="{FD2146BD-8641-458D-AFC7-EDC5A6C933C2}" srcOrd="4" destOrd="0" presId="urn:microsoft.com/office/officeart/2005/8/layout/orgChart1"/>
    <dgm:cxn modelId="{22630331-24F8-4538-821E-CB8F92B0EB55}" type="presParOf" srcId="{45132204-AD71-47DB-BAD8-682696F67105}" destId="{8041078F-7978-4B10-AFDB-648314B37572}" srcOrd="5" destOrd="0" presId="urn:microsoft.com/office/officeart/2005/8/layout/orgChart1"/>
    <dgm:cxn modelId="{D70603C5-A2FA-46F1-949B-A99ED0E9772B}" type="presParOf" srcId="{8041078F-7978-4B10-AFDB-648314B37572}" destId="{76FFC326-AE98-43A0-A02C-21B144B2984C}" srcOrd="0" destOrd="0" presId="urn:microsoft.com/office/officeart/2005/8/layout/orgChart1"/>
    <dgm:cxn modelId="{6D44BA6E-E1CB-4887-8580-931E7ED7829B}" type="presParOf" srcId="{76FFC326-AE98-43A0-A02C-21B144B2984C}" destId="{2B121D18-6C80-47F1-A4E8-24B6B00CC556}" srcOrd="0" destOrd="0" presId="urn:microsoft.com/office/officeart/2005/8/layout/orgChart1"/>
    <dgm:cxn modelId="{EE7C9170-392E-4F9C-BEDB-F7C345AB89F5}" type="presParOf" srcId="{76FFC326-AE98-43A0-A02C-21B144B2984C}" destId="{2FD31281-28AF-4F3D-80FA-1331EBF4CE31}" srcOrd="1" destOrd="0" presId="urn:microsoft.com/office/officeart/2005/8/layout/orgChart1"/>
    <dgm:cxn modelId="{F45E7248-40F0-40BE-9CBF-0F4023C4EDD0}" type="presParOf" srcId="{8041078F-7978-4B10-AFDB-648314B37572}" destId="{7F95DF93-BD73-42E4-A1BA-D13DD4DA9C49}" srcOrd="1" destOrd="0" presId="urn:microsoft.com/office/officeart/2005/8/layout/orgChart1"/>
    <dgm:cxn modelId="{667ADB83-44BE-42E7-9C2D-FA14F230F3A8}" type="presParOf" srcId="{7F95DF93-BD73-42E4-A1BA-D13DD4DA9C49}" destId="{FFB81AB0-19A2-4F49-BA85-6E384EA93C1E}" srcOrd="0" destOrd="0" presId="urn:microsoft.com/office/officeart/2005/8/layout/orgChart1"/>
    <dgm:cxn modelId="{E1109D77-E60A-4517-A03A-2D517935645C}" type="presParOf" srcId="{7F95DF93-BD73-42E4-A1BA-D13DD4DA9C49}" destId="{C6A84E90-0247-4B76-90D4-9BF874A5AB65}" srcOrd="1" destOrd="0" presId="urn:microsoft.com/office/officeart/2005/8/layout/orgChart1"/>
    <dgm:cxn modelId="{DF99B10B-9AB9-487F-ABDB-5D9FABD09423}" type="presParOf" srcId="{C6A84E90-0247-4B76-90D4-9BF874A5AB65}" destId="{9DFB2578-04FF-4A0E-AD09-F1C4AEE8DA04}" srcOrd="0" destOrd="0" presId="urn:microsoft.com/office/officeart/2005/8/layout/orgChart1"/>
    <dgm:cxn modelId="{1E651069-74BA-46D6-AFFB-4CF8AF7B74B9}" type="presParOf" srcId="{9DFB2578-04FF-4A0E-AD09-F1C4AEE8DA04}" destId="{23527687-CDB1-45AD-AC39-111015FA7A17}" srcOrd="0" destOrd="0" presId="urn:microsoft.com/office/officeart/2005/8/layout/orgChart1"/>
    <dgm:cxn modelId="{2CFCDC43-FF4D-42CE-978E-3EAF7E3E9EFE}" type="presParOf" srcId="{9DFB2578-04FF-4A0E-AD09-F1C4AEE8DA04}" destId="{E338F52E-B007-4FC2-B877-70E34E28F1F3}" srcOrd="1" destOrd="0" presId="urn:microsoft.com/office/officeart/2005/8/layout/orgChart1"/>
    <dgm:cxn modelId="{6961E8EF-4F9F-493E-B785-F7EF663CEB48}" type="presParOf" srcId="{C6A84E90-0247-4B76-90D4-9BF874A5AB65}" destId="{75CA23BA-7495-4E62-AF14-19249A75E86D}" srcOrd="1" destOrd="0" presId="urn:microsoft.com/office/officeart/2005/8/layout/orgChart1"/>
    <dgm:cxn modelId="{A162A479-7AF2-4633-8E06-94C6AB78CB79}" type="presParOf" srcId="{75CA23BA-7495-4E62-AF14-19249A75E86D}" destId="{4656FBFD-A57A-4ECA-A7ED-26C23C58ED9A}" srcOrd="0" destOrd="0" presId="urn:microsoft.com/office/officeart/2005/8/layout/orgChart1"/>
    <dgm:cxn modelId="{1DEBAC58-D288-47C7-A9DF-132257F2D920}" type="presParOf" srcId="{75CA23BA-7495-4E62-AF14-19249A75E86D}" destId="{21ED33D2-526F-41C4-A4EA-73705FF0BAF1}" srcOrd="1" destOrd="0" presId="urn:microsoft.com/office/officeart/2005/8/layout/orgChart1"/>
    <dgm:cxn modelId="{677486C4-0B90-456C-92BD-29C03BA28A31}" type="presParOf" srcId="{21ED33D2-526F-41C4-A4EA-73705FF0BAF1}" destId="{E575357B-D39B-43CC-AA3C-F443656E83EB}" srcOrd="0" destOrd="0" presId="urn:microsoft.com/office/officeart/2005/8/layout/orgChart1"/>
    <dgm:cxn modelId="{C2C2032D-379E-48DE-9892-2A2D669ABFF1}" type="presParOf" srcId="{E575357B-D39B-43CC-AA3C-F443656E83EB}" destId="{D8598DC4-C0A7-4641-AF60-88E9BC73EB75}" srcOrd="0" destOrd="0" presId="urn:microsoft.com/office/officeart/2005/8/layout/orgChart1"/>
    <dgm:cxn modelId="{33D29D94-6CD4-4069-8777-41EAFBC14D28}" type="presParOf" srcId="{E575357B-D39B-43CC-AA3C-F443656E83EB}" destId="{13B6597A-F83F-4F34-9CF6-9666CC9FBEEB}" srcOrd="1" destOrd="0" presId="urn:microsoft.com/office/officeart/2005/8/layout/orgChart1"/>
    <dgm:cxn modelId="{AEE33CE1-1324-4ADB-960D-AA8C40F9290C}" type="presParOf" srcId="{21ED33D2-526F-41C4-A4EA-73705FF0BAF1}" destId="{95435845-39E3-4459-90E2-671565D8AF39}" srcOrd="1" destOrd="0" presId="urn:microsoft.com/office/officeart/2005/8/layout/orgChart1"/>
    <dgm:cxn modelId="{73A6E3A6-5208-4DCE-8E04-B3DEF8DBC810}" type="presParOf" srcId="{21ED33D2-526F-41C4-A4EA-73705FF0BAF1}" destId="{02658863-B6E9-4A27-96A9-8079884C97B2}" srcOrd="2" destOrd="0" presId="urn:microsoft.com/office/officeart/2005/8/layout/orgChart1"/>
    <dgm:cxn modelId="{C5C946B7-A1DB-42F1-B641-9D3FD20C075F}" type="presParOf" srcId="{75CA23BA-7495-4E62-AF14-19249A75E86D}" destId="{D7DF8AB7-7CB3-4E72-AABE-4D33FF5B2057}" srcOrd="2" destOrd="0" presId="urn:microsoft.com/office/officeart/2005/8/layout/orgChart1"/>
    <dgm:cxn modelId="{C6401BB4-F905-438C-96BB-DCE31146B2E3}" type="presParOf" srcId="{75CA23BA-7495-4E62-AF14-19249A75E86D}" destId="{4F6026CF-BDC4-48D6-AFBE-AB0D6A58EC29}" srcOrd="3" destOrd="0" presId="urn:microsoft.com/office/officeart/2005/8/layout/orgChart1"/>
    <dgm:cxn modelId="{D75E32F0-2956-4A1E-A1D9-4C15A343A418}" type="presParOf" srcId="{4F6026CF-BDC4-48D6-AFBE-AB0D6A58EC29}" destId="{E427C15E-FF73-40A9-AC42-CE66795637AA}" srcOrd="0" destOrd="0" presId="urn:microsoft.com/office/officeart/2005/8/layout/orgChart1"/>
    <dgm:cxn modelId="{519D4120-7E50-42F3-8799-07A064B8AD5D}" type="presParOf" srcId="{E427C15E-FF73-40A9-AC42-CE66795637AA}" destId="{8B137A50-4C11-425F-BAF8-8310A9BFB978}" srcOrd="0" destOrd="0" presId="urn:microsoft.com/office/officeart/2005/8/layout/orgChart1"/>
    <dgm:cxn modelId="{53383FC7-CBCA-44F2-83F1-D52CBC7D2764}" type="presParOf" srcId="{E427C15E-FF73-40A9-AC42-CE66795637AA}" destId="{A26EE328-E64E-486E-B224-F90CB9D9667D}" srcOrd="1" destOrd="0" presId="urn:microsoft.com/office/officeart/2005/8/layout/orgChart1"/>
    <dgm:cxn modelId="{AA56FA7A-EDFE-4BD5-81B7-759A3AAB999A}" type="presParOf" srcId="{4F6026CF-BDC4-48D6-AFBE-AB0D6A58EC29}" destId="{241705AE-7AEC-43E1-976E-EE751359FD2A}" srcOrd="1" destOrd="0" presId="urn:microsoft.com/office/officeart/2005/8/layout/orgChart1"/>
    <dgm:cxn modelId="{CF6360EF-E60F-46C0-BDEF-160B63EC3CB9}" type="presParOf" srcId="{4F6026CF-BDC4-48D6-AFBE-AB0D6A58EC29}" destId="{561F747A-C45B-41C8-9DAA-E0C0CE97827E}" srcOrd="2" destOrd="0" presId="urn:microsoft.com/office/officeart/2005/8/layout/orgChart1"/>
    <dgm:cxn modelId="{B58E4D52-63BF-407D-9D77-B556652E879C}" type="presParOf" srcId="{75CA23BA-7495-4E62-AF14-19249A75E86D}" destId="{C12DC12A-1E5D-4AD7-8704-0522B96BA804}" srcOrd="4" destOrd="0" presId="urn:microsoft.com/office/officeart/2005/8/layout/orgChart1"/>
    <dgm:cxn modelId="{FFB2CBA1-8218-48B5-84F3-3603AF11FB1B}" type="presParOf" srcId="{75CA23BA-7495-4E62-AF14-19249A75E86D}" destId="{DD7331E4-CEBE-46B5-8077-2B5CA4D72FAC}" srcOrd="5" destOrd="0" presId="urn:microsoft.com/office/officeart/2005/8/layout/orgChart1"/>
    <dgm:cxn modelId="{A566A5CA-45CE-4277-96B8-7FCCD4665444}" type="presParOf" srcId="{DD7331E4-CEBE-46B5-8077-2B5CA4D72FAC}" destId="{7858B35F-D18E-4D34-8064-99DF8F790B16}" srcOrd="0" destOrd="0" presId="urn:microsoft.com/office/officeart/2005/8/layout/orgChart1"/>
    <dgm:cxn modelId="{138DA795-6622-41FA-BB2E-8F508A3E990A}" type="presParOf" srcId="{7858B35F-D18E-4D34-8064-99DF8F790B16}" destId="{87B1BC12-8E68-4219-85DA-D07A9C6222EB}" srcOrd="0" destOrd="0" presId="urn:microsoft.com/office/officeart/2005/8/layout/orgChart1"/>
    <dgm:cxn modelId="{89C26C7F-E091-4AC3-B0B1-76CA783F91A8}" type="presParOf" srcId="{7858B35F-D18E-4D34-8064-99DF8F790B16}" destId="{F99A4AAB-D589-41DC-B5B8-6F44D60A2046}" srcOrd="1" destOrd="0" presId="urn:microsoft.com/office/officeart/2005/8/layout/orgChart1"/>
    <dgm:cxn modelId="{2054986D-88FD-4D77-9D9A-B1D370A42AEB}" type="presParOf" srcId="{DD7331E4-CEBE-46B5-8077-2B5CA4D72FAC}" destId="{D8E0CE93-95E9-4CFF-B316-B5D9123FEBD4}" srcOrd="1" destOrd="0" presId="urn:microsoft.com/office/officeart/2005/8/layout/orgChart1"/>
    <dgm:cxn modelId="{3059C790-5C2A-48F6-B51C-71536F8B1386}" type="presParOf" srcId="{DD7331E4-CEBE-46B5-8077-2B5CA4D72FAC}" destId="{48E8BA53-6802-4F8A-AD35-92088A73903E}" srcOrd="2" destOrd="0" presId="urn:microsoft.com/office/officeart/2005/8/layout/orgChart1"/>
    <dgm:cxn modelId="{D2138720-3912-4BF7-989E-E74CD4B5D47D}" type="presParOf" srcId="{75CA23BA-7495-4E62-AF14-19249A75E86D}" destId="{65A15F9F-AD3C-4A15-B907-565BF81B1C8D}" srcOrd="6" destOrd="0" presId="urn:microsoft.com/office/officeart/2005/8/layout/orgChart1"/>
    <dgm:cxn modelId="{F742E4F1-8C8C-4D1F-AE33-7A697C0A5C3C}" type="presParOf" srcId="{75CA23BA-7495-4E62-AF14-19249A75E86D}" destId="{8C2A0028-6EBC-40DB-8404-527A4278C9F8}" srcOrd="7" destOrd="0" presId="urn:microsoft.com/office/officeart/2005/8/layout/orgChart1"/>
    <dgm:cxn modelId="{0F441E8D-DE85-4286-9757-E797EC6226B2}" type="presParOf" srcId="{8C2A0028-6EBC-40DB-8404-527A4278C9F8}" destId="{88B14EEE-C7C2-4076-BA58-664059644D8E}" srcOrd="0" destOrd="0" presId="urn:microsoft.com/office/officeart/2005/8/layout/orgChart1"/>
    <dgm:cxn modelId="{85D73989-90F2-43CF-953C-684A899AF595}" type="presParOf" srcId="{88B14EEE-C7C2-4076-BA58-664059644D8E}" destId="{744CE66D-15F3-4202-8ADC-303A655714B4}" srcOrd="0" destOrd="0" presId="urn:microsoft.com/office/officeart/2005/8/layout/orgChart1"/>
    <dgm:cxn modelId="{D2A68EF1-A204-4DF2-B4F9-5639DEE57C9A}" type="presParOf" srcId="{88B14EEE-C7C2-4076-BA58-664059644D8E}" destId="{5485F25D-3154-4C58-BCD7-5A14DA6051CF}" srcOrd="1" destOrd="0" presId="urn:microsoft.com/office/officeart/2005/8/layout/orgChart1"/>
    <dgm:cxn modelId="{DD577289-21B0-4E81-B592-C2B0B7315FC6}" type="presParOf" srcId="{8C2A0028-6EBC-40DB-8404-527A4278C9F8}" destId="{13ADBFCA-3736-4F9E-A46E-2F5388335850}" srcOrd="1" destOrd="0" presId="urn:microsoft.com/office/officeart/2005/8/layout/orgChart1"/>
    <dgm:cxn modelId="{FF5DCA29-F08A-4EDC-903D-B58D477D438D}" type="presParOf" srcId="{8C2A0028-6EBC-40DB-8404-527A4278C9F8}" destId="{2F2E4805-29D9-4FBD-A33E-5F57B57960AF}" srcOrd="2" destOrd="0" presId="urn:microsoft.com/office/officeart/2005/8/layout/orgChart1"/>
    <dgm:cxn modelId="{9D02F008-5C90-47E9-8027-83519B7D341A}" type="presParOf" srcId="{C6A84E90-0247-4B76-90D4-9BF874A5AB65}" destId="{276483ED-D379-452F-B317-C6EA92FF8B92}" srcOrd="2" destOrd="0" presId="urn:microsoft.com/office/officeart/2005/8/layout/orgChart1"/>
    <dgm:cxn modelId="{18527787-7551-4BAA-84D1-1000EBCEAB1B}" type="presParOf" srcId="{8041078F-7978-4B10-AFDB-648314B37572}" destId="{B09D6902-AD75-4471-A20A-CC2CCFB7F6DF}" srcOrd="2" destOrd="0" presId="urn:microsoft.com/office/officeart/2005/8/layout/orgChart1"/>
    <dgm:cxn modelId="{4D62FB6E-260C-4D0F-B5CD-AECAD5084AA2}" type="presParOf" srcId="{45132204-AD71-47DB-BAD8-682696F67105}" destId="{7B4CF972-2DE0-4946-8989-E667633D00D0}" srcOrd="6" destOrd="0" presId="urn:microsoft.com/office/officeart/2005/8/layout/orgChart1"/>
    <dgm:cxn modelId="{405D7394-041D-4F38-86F4-F93FF90EE924}" type="presParOf" srcId="{45132204-AD71-47DB-BAD8-682696F67105}" destId="{73B9B5A7-0F92-4307-9814-ECEEEC122986}" srcOrd="7" destOrd="0" presId="urn:microsoft.com/office/officeart/2005/8/layout/orgChart1"/>
    <dgm:cxn modelId="{8F0AA3B2-F94A-4688-9761-9E48A9791CBC}" type="presParOf" srcId="{73B9B5A7-0F92-4307-9814-ECEEEC122986}" destId="{77004AE1-F04F-41CD-B6B3-CFF5175EBDB7}" srcOrd="0" destOrd="0" presId="urn:microsoft.com/office/officeart/2005/8/layout/orgChart1"/>
    <dgm:cxn modelId="{32E1501D-9689-4A62-854E-5A33009738B3}" type="presParOf" srcId="{77004AE1-F04F-41CD-B6B3-CFF5175EBDB7}" destId="{E6CDF88D-D4C9-498C-A095-DD62B537D804}" srcOrd="0" destOrd="0" presId="urn:microsoft.com/office/officeart/2005/8/layout/orgChart1"/>
    <dgm:cxn modelId="{2C51C114-0591-44C2-93F5-878BD453B69E}" type="presParOf" srcId="{77004AE1-F04F-41CD-B6B3-CFF5175EBDB7}" destId="{D66A0CF2-852B-48B1-A3FF-698BD7176F9E}" srcOrd="1" destOrd="0" presId="urn:microsoft.com/office/officeart/2005/8/layout/orgChart1"/>
    <dgm:cxn modelId="{C13EB6E1-0717-4CC6-A644-BBE362889E35}" type="presParOf" srcId="{73B9B5A7-0F92-4307-9814-ECEEEC122986}" destId="{61DA5009-D3E2-4CF4-BD2D-CC649A6E947B}" srcOrd="1" destOrd="0" presId="urn:microsoft.com/office/officeart/2005/8/layout/orgChart1"/>
    <dgm:cxn modelId="{7EB429F2-C678-496E-A778-CCAD0BCDC348}" type="presParOf" srcId="{61DA5009-D3E2-4CF4-BD2D-CC649A6E947B}" destId="{A7C393DC-D7E9-443D-BAC5-F9135B240355}" srcOrd="0" destOrd="0" presId="urn:microsoft.com/office/officeart/2005/8/layout/orgChart1"/>
    <dgm:cxn modelId="{882330D1-A595-4481-AA70-4421BB5665F2}" type="presParOf" srcId="{61DA5009-D3E2-4CF4-BD2D-CC649A6E947B}" destId="{0D4D6FFF-61E3-4886-B4A3-8B0CD7EE9740}" srcOrd="1" destOrd="0" presId="urn:microsoft.com/office/officeart/2005/8/layout/orgChart1"/>
    <dgm:cxn modelId="{C0F8B4F4-A22E-4E35-AF91-CACE8436FC1B}" type="presParOf" srcId="{0D4D6FFF-61E3-4886-B4A3-8B0CD7EE9740}" destId="{CD3A46D4-EC62-4626-BD2E-0DDA501A52DD}" srcOrd="0" destOrd="0" presId="urn:microsoft.com/office/officeart/2005/8/layout/orgChart1"/>
    <dgm:cxn modelId="{4F3158D0-4CFA-475D-97A1-49C84C1B0D3B}" type="presParOf" srcId="{CD3A46D4-EC62-4626-BD2E-0DDA501A52DD}" destId="{DE0F7565-DB15-49E3-BC53-EB1A4A7CF1AD}" srcOrd="0" destOrd="0" presId="urn:microsoft.com/office/officeart/2005/8/layout/orgChart1"/>
    <dgm:cxn modelId="{BA8541B7-63FD-4D2C-9593-C35EC9658356}" type="presParOf" srcId="{CD3A46D4-EC62-4626-BD2E-0DDA501A52DD}" destId="{DE4814DA-21B5-46DD-BB0A-269E5D40CD0E}" srcOrd="1" destOrd="0" presId="urn:microsoft.com/office/officeart/2005/8/layout/orgChart1"/>
    <dgm:cxn modelId="{68B5A933-A909-4618-A664-17CBD287F393}" type="presParOf" srcId="{0D4D6FFF-61E3-4886-B4A3-8B0CD7EE9740}" destId="{25784CCC-59F8-4A9E-A16B-0C3BA5EDEDB0}" srcOrd="1" destOrd="0" presId="urn:microsoft.com/office/officeart/2005/8/layout/orgChart1"/>
    <dgm:cxn modelId="{531981EA-74D8-4016-A7CD-9A7B37E306A6}" type="presParOf" srcId="{0D4D6FFF-61E3-4886-B4A3-8B0CD7EE9740}" destId="{860EA453-3360-458F-91A1-3C25752ADDB5}" srcOrd="2" destOrd="0" presId="urn:microsoft.com/office/officeart/2005/8/layout/orgChart1"/>
    <dgm:cxn modelId="{5D4C161D-8906-4A34-BE6B-B7211A4466F6}" type="presParOf" srcId="{61DA5009-D3E2-4CF4-BD2D-CC649A6E947B}" destId="{5B158D4D-6B11-476E-820E-BAD6D8E557F8}" srcOrd="2" destOrd="0" presId="urn:microsoft.com/office/officeart/2005/8/layout/orgChart1"/>
    <dgm:cxn modelId="{02A808D0-5371-43ED-BBE8-1205EA001572}" type="presParOf" srcId="{61DA5009-D3E2-4CF4-BD2D-CC649A6E947B}" destId="{5C75CF3B-5CC7-44DC-A318-0F3E41333DFE}" srcOrd="3" destOrd="0" presId="urn:microsoft.com/office/officeart/2005/8/layout/orgChart1"/>
    <dgm:cxn modelId="{59846F6C-8B18-4443-809A-15D808F8D6CA}" type="presParOf" srcId="{5C75CF3B-5CC7-44DC-A318-0F3E41333DFE}" destId="{A7500EC3-8115-455F-A48C-0CDE9A85452E}" srcOrd="0" destOrd="0" presId="urn:microsoft.com/office/officeart/2005/8/layout/orgChart1"/>
    <dgm:cxn modelId="{CB6CBEB4-AEB8-4992-A333-E9495AAE4A96}" type="presParOf" srcId="{A7500EC3-8115-455F-A48C-0CDE9A85452E}" destId="{CF9D84A3-6096-49B3-B885-22374DCF1199}" srcOrd="0" destOrd="0" presId="urn:microsoft.com/office/officeart/2005/8/layout/orgChart1"/>
    <dgm:cxn modelId="{229CFD72-43D0-4012-BBE0-1E149AFDBBC2}" type="presParOf" srcId="{A7500EC3-8115-455F-A48C-0CDE9A85452E}" destId="{83CCA9BF-E63A-49DF-A1F0-F121B6CD1D01}" srcOrd="1" destOrd="0" presId="urn:microsoft.com/office/officeart/2005/8/layout/orgChart1"/>
    <dgm:cxn modelId="{0AE017A5-A2EF-4C4B-9CF1-21B5FBEB12DB}" type="presParOf" srcId="{5C75CF3B-5CC7-44DC-A318-0F3E41333DFE}" destId="{43C18920-3999-4BE6-BC89-75F281C1D1E3}" srcOrd="1" destOrd="0" presId="urn:microsoft.com/office/officeart/2005/8/layout/orgChart1"/>
    <dgm:cxn modelId="{A0F5296F-14A7-4948-873E-ED80131BC2C1}" type="presParOf" srcId="{5C75CF3B-5CC7-44DC-A318-0F3E41333DFE}" destId="{F2C8FFBA-5A0D-4DE3-A43B-656CA9722430}" srcOrd="2" destOrd="0" presId="urn:microsoft.com/office/officeart/2005/8/layout/orgChart1"/>
    <dgm:cxn modelId="{AE78F560-E170-485D-BE6B-99C31C857A59}" type="presParOf" srcId="{73B9B5A7-0F92-4307-9814-ECEEEC122986}" destId="{E7B2592B-29FC-45E0-B267-BFD5F5C18F13}" srcOrd="2" destOrd="0" presId="urn:microsoft.com/office/officeart/2005/8/layout/orgChart1"/>
    <dgm:cxn modelId="{564EEE90-66FC-46DF-8FE5-3A2A8B8B256F}" type="presParOf" srcId="{9702B0CB-9E72-45B5-A0BB-693AEACA0654}" destId="{E0FF9A46-7793-47EF-A109-3F759E48DE4E}" srcOrd="2" destOrd="0" presId="urn:microsoft.com/office/officeart/2005/8/layout/orgChart1"/>
    <dgm:cxn modelId="{70DAA3E6-776F-4357-B2A3-0ED1F220E754}" type="presParOf" srcId="{7B99E549-F698-45FB-A5A9-54FF0ACE144C}" destId="{599AF78F-815D-4737-A1EC-70A511CE81C3}" srcOrd="4" destOrd="0" presId="urn:microsoft.com/office/officeart/2005/8/layout/orgChart1"/>
    <dgm:cxn modelId="{2D8787A7-ABED-4E2C-9722-EAB19E0CE46D}" type="presParOf" srcId="{7B99E549-F698-45FB-A5A9-54FF0ACE144C}" destId="{45376FCB-A88E-4449-B20B-48B64C733B48}" srcOrd="5" destOrd="0" presId="urn:microsoft.com/office/officeart/2005/8/layout/orgChart1"/>
    <dgm:cxn modelId="{AD5D9FEB-AEB4-498C-A8CF-04773ECCF689}" type="presParOf" srcId="{45376FCB-A88E-4449-B20B-48B64C733B48}" destId="{F5D7F81F-E178-4E08-9987-702389898EAF}" srcOrd="0" destOrd="0" presId="urn:microsoft.com/office/officeart/2005/8/layout/orgChart1"/>
    <dgm:cxn modelId="{F511F675-D0BB-4C94-87E5-6E1E30DE6478}" type="presParOf" srcId="{F5D7F81F-E178-4E08-9987-702389898EAF}" destId="{9CE8F5D1-C7D8-415D-82EF-96122A84E998}" srcOrd="0" destOrd="0" presId="urn:microsoft.com/office/officeart/2005/8/layout/orgChart1"/>
    <dgm:cxn modelId="{CCDABB43-5D2E-4C81-9CEA-064C4519AC1F}" type="presParOf" srcId="{F5D7F81F-E178-4E08-9987-702389898EAF}" destId="{F02B5631-7034-431A-9C87-660193461EA7}" srcOrd="1" destOrd="0" presId="urn:microsoft.com/office/officeart/2005/8/layout/orgChart1"/>
    <dgm:cxn modelId="{AB58F45D-0209-4F0A-8139-657A45EBB783}" type="presParOf" srcId="{45376FCB-A88E-4449-B20B-48B64C733B48}" destId="{DC5CB23E-3BD5-4814-9C42-EF3C416CF4E9}" srcOrd="1" destOrd="0" presId="urn:microsoft.com/office/officeart/2005/8/layout/orgChart1"/>
    <dgm:cxn modelId="{A0BC4B27-6418-461B-A87D-880B30D5780C}" type="presParOf" srcId="{DC5CB23E-3BD5-4814-9C42-EF3C416CF4E9}" destId="{D9980F03-7458-4FC1-8953-2912D5EC4159}" srcOrd="0" destOrd="0" presId="urn:microsoft.com/office/officeart/2005/8/layout/orgChart1"/>
    <dgm:cxn modelId="{46DD616B-DD81-4C17-9983-51F8FAD6094E}" type="presParOf" srcId="{DC5CB23E-3BD5-4814-9C42-EF3C416CF4E9}" destId="{F687CEC1-BDED-44CE-8B20-7976C57A7225}" srcOrd="1" destOrd="0" presId="urn:microsoft.com/office/officeart/2005/8/layout/orgChart1"/>
    <dgm:cxn modelId="{0672FB5A-EA6B-4186-BAD1-44EFD32008AB}" type="presParOf" srcId="{F687CEC1-BDED-44CE-8B20-7976C57A7225}" destId="{1A0B1B1B-1B46-4992-8EF4-5D4C46882C50}" srcOrd="0" destOrd="0" presId="urn:microsoft.com/office/officeart/2005/8/layout/orgChart1"/>
    <dgm:cxn modelId="{58CF78AC-96FA-4627-86F9-0870FE25A99C}" type="presParOf" srcId="{1A0B1B1B-1B46-4992-8EF4-5D4C46882C50}" destId="{F6F1F783-1CAA-4C13-B441-6FE4CD59AA2E}" srcOrd="0" destOrd="0" presId="urn:microsoft.com/office/officeart/2005/8/layout/orgChart1"/>
    <dgm:cxn modelId="{F7B864A7-9546-4023-93AB-FA3EF2A9E77C}" type="presParOf" srcId="{1A0B1B1B-1B46-4992-8EF4-5D4C46882C50}" destId="{5FEB778A-9033-4729-8395-FE2C5FD12421}" srcOrd="1" destOrd="0" presId="urn:microsoft.com/office/officeart/2005/8/layout/orgChart1"/>
    <dgm:cxn modelId="{A90B99BB-CFB7-4FC9-9938-89A701708B33}" type="presParOf" srcId="{F687CEC1-BDED-44CE-8B20-7976C57A7225}" destId="{676522F4-0238-4D43-9EA4-0577455E6784}" srcOrd="1" destOrd="0" presId="urn:microsoft.com/office/officeart/2005/8/layout/orgChart1"/>
    <dgm:cxn modelId="{43C06BBB-F052-41F0-903D-B176D1CAEEB7}" type="presParOf" srcId="{676522F4-0238-4D43-9EA4-0577455E6784}" destId="{494572AD-F6D9-40BE-A979-64DC33414A5E}" srcOrd="0" destOrd="0" presId="urn:microsoft.com/office/officeart/2005/8/layout/orgChart1"/>
    <dgm:cxn modelId="{BF03F13A-E300-416E-9217-DF8C27EC0A09}" type="presParOf" srcId="{676522F4-0238-4D43-9EA4-0577455E6784}" destId="{F3DF62EE-38AC-4D52-B4AB-05333F03F340}" srcOrd="1" destOrd="0" presId="urn:microsoft.com/office/officeart/2005/8/layout/orgChart1"/>
    <dgm:cxn modelId="{8CDAF5CF-4B74-4DFC-99AC-C48BC43538C2}" type="presParOf" srcId="{F3DF62EE-38AC-4D52-B4AB-05333F03F340}" destId="{7FD25BDA-9F36-4E06-9E96-BAA2D6FC2C48}" srcOrd="0" destOrd="0" presId="urn:microsoft.com/office/officeart/2005/8/layout/orgChart1"/>
    <dgm:cxn modelId="{B01B7FFC-B806-4EEB-BC61-716BE8AF3AB8}" type="presParOf" srcId="{7FD25BDA-9F36-4E06-9E96-BAA2D6FC2C48}" destId="{5DAFF174-4041-40EC-B33D-63C8E4E0F722}" srcOrd="0" destOrd="0" presId="urn:microsoft.com/office/officeart/2005/8/layout/orgChart1"/>
    <dgm:cxn modelId="{082381B4-690B-4EC0-A546-D94656C0042F}" type="presParOf" srcId="{7FD25BDA-9F36-4E06-9E96-BAA2D6FC2C48}" destId="{4236EE13-30E1-466E-8B90-15A2A062FFF6}" srcOrd="1" destOrd="0" presId="urn:microsoft.com/office/officeart/2005/8/layout/orgChart1"/>
    <dgm:cxn modelId="{632C3EDC-C0C2-4509-9452-C3F97EDE0A1F}" type="presParOf" srcId="{F3DF62EE-38AC-4D52-B4AB-05333F03F340}" destId="{5B3B6892-5FF6-4CC6-89A5-22BD14E48BE3}" srcOrd="1" destOrd="0" presId="urn:microsoft.com/office/officeart/2005/8/layout/orgChart1"/>
    <dgm:cxn modelId="{4ED34C69-0EB0-454D-A464-803E0067A947}" type="presParOf" srcId="{F3DF62EE-38AC-4D52-B4AB-05333F03F340}" destId="{8A8BCE87-A958-4494-BBFF-99119E565F63}" srcOrd="2" destOrd="0" presId="urn:microsoft.com/office/officeart/2005/8/layout/orgChart1"/>
    <dgm:cxn modelId="{4BB3730B-836D-432E-81CB-21E11A599AE1}" type="presParOf" srcId="{F687CEC1-BDED-44CE-8B20-7976C57A7225}" destId="{02A94EB7-DAD5-45A6-953A-49C73B6917F7}" srcOrd="2" destOrd="0" presId="urn:microsoft.com/office/officeart/2005/8/layout/orgChart1"/>
    <dgm:cxn modelId="{31226396-7ECC-4819-8F1D-E952AEEAEB91}" type="presParOf" srcId="{DC5CB23E-3BD5-4814-9C42-EF3C416CF4E9}" destId="{833B5907-7433-433E-A3E1-057590C0365E}" srcOrd="2" destOrd="0" presId="urn:microsoft.com/office/officeart/2005/8/layout/orgChart1"/>
    <dgm:cxn modelId="{4CA5ED99-FC38-4FF2-BC0A-E2EA8963E4BE}" type="presParOf" srcId="{DC5CB23E-3BD5-4814-9C42-EF3C416CF4E9}" destId="{6EEA46C6-E406-455D-A7BB-811DE80F23DD}" srcOrd="3" destOrd="0" presId="urn:microsoft.com/office/officeart/2005/8/layout/orgChart1"/>
    <dgm:cxn modelId="{816E394A-CAE3-468C-8E55-6FB4CE972BA4}" type="presParOf" srcId="{6EEA46C6-E406-455D-A7BB-811DE80F23DD}" destId="{D39B21B9-0733-4439-81F5-CA2525A2B45C}" srcOrd="0" destOrd="0" presId="urn:microsoft.com/office/officeart/2005/8/layout/orgChart1"/>
    <dgm:cxn modelId="{586CF8E3-822D-4193-8D7B-1B75A01EFBA7}" type="presParOf" srcId="{D39B21B9-0733-4439-81F5-CA2525A2B45C}" destId="{5EC73E0F-C283-41BD-BA41-603E6CDECAAE}" srcOrd="0" destOrd="0" presId="urn:microsoft.com/office/officeart/2005/8/layout/orgChart1"/>
    <dgm:cxn modelId="{A0A684EF-08F7-4E89-B941-3BBF7CC041C2}" type="presParOf" srcId="{D39B21B9-0733-4439-81F5-CA2525A2B45C}" destId="{A556217C-C0AA-4167-BA99-88CF9AC6ADAB}" srcOrd="1" destOrd="0" presId="urn:microsoft.com/office/officeart/2005/8/layout/orgChart1"/>
    <dgm:cxn modelId="{463E8A73-ACE3-4463-BA7C-4EBB5CCD2016}" type="presParOf" srcId="{6EEA46C6-E406-455D-A7BB-811DE80F23DD}" destId="{CAE77DDD-AD54-4147-AF1F-8CF4BEABD86E}" srcOrd="1" destOrd="0" presId="urn:microsoft.com/office/officeart/2005/8/layout/orgChart1"/>
    <dgm:cxn modelId="{B22ACAE4-9218-43B5-B1A1-58AEB2E5DE7E}" type="presParOf" srcId="{CAE77DDD-AD54-4147-AF1F-8CF4BEABD86E}" destId="{ECCC69E9-2838-451A-9BD1-EB71347ED3C7}" srcOrd="0" destOrd="0" presId="urn:microsoft.com/office/officeart/2005/8/layout/orgChart1"/>
    <dgm:cxn modelId="{C99F469C-FF02-4059-A1A3-0C72EC68201F}" type="presParOf" srcId="{CAE77DDD-AD54-4147-AF1F-8CF4BEABD86E}" destId="{3F59E333-6A83-4535-9F5C-BCAE129B3BA7}" srcOrd="1" destOrd="0" presId="urn:microsoft.com/office/officeart/2005/8/layout/orgChart1"/>
    <dgm:cxn modelId="{7ACFC314-20F1-47C2-A603-86E91793EAEA}" type="presParOf" srcId="{3F59E333-6A83-4535-9F5C-BCAE129B3BA7}" destId="{8303E935-7540-4A69-9A6E-CA47F83E084C}" srcOrd="0" destOrd="0" presId="urn:microsoft.com/office/officeart/2005/8/layout/orgChart1"/>
    <dgm:cxn modelId="{9D4923FD-D5EC-4461-B494-F64F8E4D2FBA}" type="presParOf" srcId="{8303E935-7540-4A69-9A6E-CA47F83E084C}" destId="{F2BE7683-BA03-4712-BF6E-5E97D3A0E227}" srcOrd="0" destOrd="0" presId="urn:microsoft.com/office/officeart/2005/8/layout/orgChart1"/>
    <dgm:cxn modelId="{96D9E853-165E-4509-A226-D90A1B0BC7D5}" type="presParOf" srcId="{8303E935-7540-4A69-9A6E-CA47F83E084C}" destId="{AC089429-6AF4-48A6-B10C-3E2B17DC9E27}" srcOrd="1" destOrd="0" presId="urn:microsoft.com/office/officeart/2005/8/layout/orgChart1"/>
    <dgm:cxn modelId="{F848265A-C019-4F6B-AF9A-4F0ED6D13C37}" type="presParOf" srcId="{3F59E333-6A83-4535-9F5C-BCAE129B3BA7}" destId="{608EC5F7-7866-42E6-9A48-9D0BF15DDA93}" srcOrd="1" destOrd="0" presId="urn:microsoft.com/office/officeart/2005/8/layout/orgChart1"/>
    <dgm:cxn modelId="{7A226C2E-AB16-4E43-9755-F9BFAA2DF18B}" type="presParOf" srcId="{3F59E333-6A83-4535-9F5C-BCAE129B3BA7}" destId="{EB952F0E-D298-48F3-865C-3F943299B5EF}" srcOrd="2" destOrd="0" presId="urn:microsoft.com/office/officeart/2005/8/layout/orgChart1"/>
    <dgm:cxn modelId="{87ED145A-0FB4-4143-9265-EBF0D28CE0C9}" type="presParOf" srcId="{CAE77DDD-AD54-4147-AF1F-8CF4BEABD86E}" destId="{25F8A558-97CE-473E-A0EF-F28BF94D6C64}" srcOrd="2" destOrd="0" presId="urn:microsoft.com/office/officeart/2005/8/layout/orgChart1"/>
    <dgm:cxn modelId="{35DFD268-3835-41AC-BEFE-BB9238161F0D}" type="presParOf" srcId="{CAE77DDD-AD54-4147-AF1F-8CF4BEABD86E}" destId="{241B82C3-0BF6-40B6-ABC9-8F609C8F29E8}" srcOrd="3" destOrd="0" presId="urn:microsoft.com/office/officeart/2005/8/layout/orgChart1"/>
    <dgm:cxn modelId="{3AA3186A-878B-4270-8402-2EE6084FBF6D}" type="presParOf" srcId="{241B82C3-0BF6-40B6-ABC9-8F609C8F29E8}" destId="{1AE24B52-DC1B-4B83-8ED4-C14C3D0D8818}" srcOrd="0" destOrd="0" presId="urn:microsoft.com/office/officeart/2005/8/layout/orgChart1"/>
    <dgm:cxn modelId="{FA6559E4-6847-4522-BC80-37B98D9752B2}" type="presParOf" srcId="{1AE24B52-DC1B-4B83-8ED4-C14C3D0D8818}" destId="{92BE37B5-37B4-4DBE-906B-277E6D0B75D7}" srcOrd="0" destOrd="0" presId="urn:microsoft.com/office/officeart/2005/8/layout/orgChart1"/>
    <dgm:cxn modelId="{E3DC5CEE-F480-422C-B621-84B60B4E9074}" type="presParOf" srcId="{1AE24B52-DC1B-4B83-8ED4-C14C3D0D8818}" destId="{C3077D11-A2EE-469B-AE73-AAAFA9089202}" srcOrd="1" destOrd="0" presId="urn:microsoft.com/office/officeart/2005/8/layout/orgChart1"/>
    <dgm:cxn modelId="{8FB7D600-2445-407D-8043-43BE74EE3D1E}" type="presParOf" srcId="{241B82C3-0BF6-40B6-ABC9-8F609C8F29E8}" destId="{FFF4A3F5-4E4D-40DB-A330-21B6C24C3774}" srcOrd="1" destOrd="0" presId="urn:microsoft.com/office/officeart/2005/8/layout/orgChart1"/>
    <dgm:cxn modelId="{A7A40C4D-8B15-4DDE-9BCB-F1EA29B51CAF}" type="presParOf" srcId="{241B82C3-0BF6-40B6-ABC9-8F609C8F29E8}" destId="{6465D665-EAD3-4FE8-8785-0CF85272573F}" srcOrd="2" destOrd="0" presId="urn:microsoft.com/office/officeart/2005/8/layout/orgChart1"/>
    <dgm:cxn modelId="{C06D1EE4-B6CE-451F-8150-4AB6DD829B15}" type="presParOf" srcId="{CAE77DDD-AD54-4147-AF1F-8CF4BEABD86E}" destId="{0501B745-0506-4689-99AB-5DDBC3B92D4F}" srcOrd="4" destOrd="0" presId="urn:microsoft.com/office/officeart/2005/8/layout/orgChart1"/>
    <dgm:cxn modelId="{D6100AED-6ABA-4474-978D-498ED172C994}" type="presParOf" srcId="{CAE77DDD-AD54-4147-AF1F-8CF4BEABD86E}" destId="{BD1BAD9F-A4F8-44FF-9025-C86C055401EE}" srcOrd="5" destOrd="0" presId="urn:microsoft.com/office/officeart/2005/8/layout/orgChart1"/>
    <dgm:cxn modelId="{228502BB-EA00-4523-8D5F-DC02CDEDEB5F}" type="presParOf" srcId="{BD1BAD9F-A4F8-44FF-9025-C86C055401EE}" destId="{FE5FCF0B-F25A-4B40-93E2-CF21732E72BF}" srcOrd="0" destOrd="0" presId="urn:microsoft.com/office/officeart/2005/8/layout/orgChart1"/>
    <dgm:cxn modelId="{C9C9B78E-C932-4EB0-8F68-40A24151535D}" type="presParOf" srcId="{FE5FCF0B-F25A-4B40-93E2-CF21732E72BF}" destId="{236430C6-625D-42E7-B3B3-C96670CEB2AE}" srcOrd="0" destOrd="0" presId="urn:microsoft.com/office/officeart/2005/8/layout/orgChart1"/>
    <dgm:cxn modelId="{1153824C-F057-454A-87BD-6A6F4C64C116}" type="presParOf" srcId="{FE5FCF0B-F25A-4B40-93E2-CF21732E72BF}" destId="{EF073406-2893-41C2-BC7F-D7A2FD53AB2A}" srcOrd="1" destOrd="0" presId="urn:microsoft.com/office/officeart/2005/8/layout/orgChart1"/>
    <dgm:cxn modelId="{47ACE910-D4D3-4F51-813A-DE6E7098C9E0}" type="presParOf" srcId="{BD1BAD9F-A4F8-44FF-9025-C86C055401EE}" destId="{A8CEBC29-769A-4804-9F1B-9E48772729DE}" srcOrd="1" destOrd="0" presId="urn:microsoft.com/office/officeart/2005/8/layout/orgChart1"/>
    <dgm:cxn modelId="{D51C96A9-FB7C-406E-A61E-41B1DCD57C9D}" type="presParOf" srcId="{BD1BAD9F-A4F8-44FF-9025-C86C055401EE}" destId="{59A0C284-DE65-4AE9-A3CD-D9E7FA4C63DC}" srcOrd="2" destOrd="0" presId="urn:microsoft.com/office/officeart/2005/8/layout/orgChart1"/>
    <dgm:cxn modelId="{E056BF1C-52E2-4A5D-A4AB-A0ABFF7D957D}" type="presParOf" srcId="{6EEA46C6-E406-455D-A7BB-811DE80F23DD}" destId="{0DA507C4-0637-4BAD-A788-33CE121AD5FA}" srcOrd="2" destOrd="0" presId="urn:microsoft.com/office/officeart/2005/8/layout/orgChart1"/>
    <dgm:cxn modelId="{3C8A415E-F3EC-4264-B798-D9F8DE563125}" type="presParOf" srcId="{DC5CB23E-3BD5-4814-9C42-EF3C416CF4E9}" destId="{0FCB2EEB-EE62-462A-8AE6-B883B5580722}" srcOrd="4" destOrd="0" presId="urn:microsoft.com/office/officeart/2005/8/layout/orgChart1"/>
    <dgm:cxn modelId="{EFB00C84-83D4-49AD-A15C-19526467DB7F}" type="presParOf" srcId="{DC5CB23E-3BD5-4814-9C42-EF3C416CF4E9}" destId="{76303E2A-25E4-4370-AC0E-C7888687E86F}" srcOrd="5" destOrd="0" presId="urn:microsoft.com/office/officeart/2005/8/layout/orgChart1"/>
    <dgm:cxn modelId="{E9C245AA-68FB-489C-AD3B-5BD3D4FC5571}" type="presParOf" srcId="{76303E2A-25E4-4370-AC0E-C7888687E86F}" destId="{4D073C8D-100D-476F-AC9D-EDFD1A630390}" srcOrd="0" destOrd="0" presId="urn:microsoft.com/office/officeart/2005/8/layout/orgChart1"/>
    <dgm:cxn modelId="{BE111799-B72D-476A-91F9-64F7345B5D6A}" type="presParOf" srcId="{4D073C8D-100D-476F-AC9D-EDFD1A630390}" destId="{AFA8DECE-990F-4006-9B10-77E24CDE5375}" srcOrd="0" destOrd="0" presId="urn:microsoft.com/office/officeart/2005/8/layout/orgChart1"/>
    <dgm:cxn modelId="{6C08CE24-279A-4091-B9C0-9036400041C6}" type="presParOf" srcId="{4D073C8D-100D-476F-AC9D-EDFD1A630390}" destId="{AD7C7BC9-99D5-4D9D-BB0E-2CCF041ACBED}" srcOrd="1" destOrd="0" presId="urn:microsoft.com/office/officeart/2005/8/layout/orgChart1"/>
    <dgm:cxn modelId="{9A03F3A9-F242-48E8-9141-0D38CB1264C9}" type="presParOf" srcId="{76303E2A-25E4-4370-AC0E-C7888687E86F}" destId="{A216AB3F-ECD1-4A16-BD3D-F79EC624ADE8}" srcOrd="1" destOrd="0" presId="urn:microsoft.com/office/officeart/2005/8/layout/orgChart1"/>
    <dgm:cxn modelId="{04C5BF36-E589-4FC2-9E49-1E7F3A68CF87}" type="presParOf" srcId="{A216AB3F-ECD1-4A16-BD3D-F79EC624ADE8}" destId="{8B49D609-AA70-49F1-9E79-C6E4D5958EF2}" srcOrd="0" destOrd="0" presId="urn:microsoft.com/office/officeart/2005/8/layout/orgChart1"/>
    <dgm:cxn modelId="{8CFBA971-CBFF-45A0-BBB5-12EF6DC88F7D}" type="presParOf" srcId="{A216AB3F-ECD1-4A16-BD3D-F79EC624ADE8}" destId="{5270608A-566C-41BD-8BFF-8098ADA208BA}" srcOrd="1" destOrd="0" presId="urn:microsoft.com/office/officeart/2005/8/layout/orgChart1"/>
    <dgm:cxn modelId="{BE1EDB6A-AAA7-4873-9E61-001BFF9B471F}" type="presParOf" srcId="{5270608A-566C-41BD-8BFF-8098ADA208BA}" destId="{6B078A99-578D-4DDB-8C02-BB8EDC3BF3E2}" srcOrd="0" destOrd="0" presId="urn:microsoft.com/office/officeart/2005/8/layout/orgChart1"/>
    <dgm:cxn modelId="{B4483F26-0A38-4C8E-997A-2180CDACDD0A}" type="presParOf" srcId="{6B078A99-578D-4DDB-8C02-BB8EDC3BF3E2}" destId="{3017FFF0-BAFC-456E-82DC-2B3213924C75}" srcOrd="0" destOrd="0" presId="urn:microsoft.com/office/officeart/2005/8/layout/orgChart1"/>
    <dgm:cxn modelId="{B5D501D1-608E-4A67-A0AB-B93C14997D7A}" type="presParOf" srcId="{6B078A99-578D-4DDB-8C02-BB8EDC3BF3E2}" destId="{D744C0A5-12D0-49B3-8573-823A65C2733C}" srcOrd="1" destOrd="0" presId="urn:microsoft.com/office/officeart/2005/8/layout/orgChart1"/>
    <dgm:cxn modelId="{1BD28454-37B0-4102-A9EA-F3C5AD33DCB2}" type="presParOf" srcId="{5270608A-566C-41BD-8BFF-8098ADA208BA}" destId="{EC7C694C-44EC-42CC-89E4-A1F2591B4F58}" srcOrd="1" destOrd="0" presId="urn:microsoft.com/office/officeart/2005/8/layout/orgChart1"/>
    <dgm:cxn modelId="{583233FD-61C2-42FA-BC04-4A6B89765980}" type="presParOf" srcId="{EC7C694C-44EC-42CC-89E4-A1F2591B4F58}" destId="{9ADC706A-90C2-4158-966B-9F769CC7906F}" srcOrd="0" destOrd="0" presId="urn:microsoft.com/office/officeart/2005/8/layout/orgChart1"/>
    <dgm:cxn modelId="{89BA5303-BC82-4059-B3E3-B7F282603FCC}" type="presParOf" srcId="{EC7C694C-44EC-42CC-89E4-A1F2591B4F58}" destId="{7A6C92DA-CD72-4B6E-84DB-AA54F99CAFE2}" srcOrd="1" destOrd="0" presId="urn:microsoft.com/office/officeart/2005/8/layout/orgChart1"/>
    <dgm:cxn modelId="{F9D17A83-334D-499C-8072-D597920B6BA2}" type="presParOf" srcId="{7A6C92DA-CD72-4B6E-84DB-AA54F99CAFE2}" destId="{66278B8A-870D-4A11-9582-FEB00A283DCE}" srcOrd="0" destOrd="0" presId="urn:microsoft.com/office/officeart/2005/8/layout/orgChart1"/>
    <dgm:cxn modelId="{6EB39A4F-4168-4BEB-A222-F1E5F83DA371}" type="presParOf" srcId="{66278B8A-870D-4A11-9582-FEB00A283DCE}" destId="{52F42132-2E67-4412-AC75-5B957CA061F0}" srcOrd="0" destOrd="0" presId="urn:microsoft.com/office/officeart/2005/8/layout/orgChart1"/>
    <dgm:cxn modelId="{4375687B-0A8E-417D-B4BD-0D745B528BBB}" type="presParOf" srcId="{66278B8A-870D-4A11-9582-FEB00A283DCE}" destId="{C2CC999A-FD71-4F02-BCA5-142EC404EDC0}" srcOrd="1" destOrd="0" presId="urn:microsoft.com/office/officeart/2005/8/layout/orgChart1"/>
    <dgm:cxn modelId="{480DFA0C-550F-4824-8BED-A9C565EF0CBB}" type="presParOf" srcId="{7A6C92DA-CD72-4B6E-84DB-AA54F99CAFE2}" destId="{E4EFE601-4459-4187-A18A-A9A9E36F5C6E}" srcOrd="1" destOrd="0" presId="urn:microsoft.com/office/officeart/2005/8/layout/orgChart1"/>
    <dgm:cxn modelId="{0CF5E41A-FD02-40EC-BC1B-798D27A67376}" type="presParOf" srcId="{7A6C92DA-CD72-4B6E-84DB-AA54F99CAFE2}" destId="{F0629C6B-F4A7-49B9-9B7A-2F321204AAD4}" srcOrd="2" destOrd="0" presId="urn:microsoft.com/office/officeart/2005/8/layout/orgChart1"/>
    <dgm:cxn modelId="{6074C1D7-DFB3-4B85-BC4A-28FFA92F24D1}" type="presParOf" srcId="{EC7C694C-44EC-42CC-89E4-A1F2591B4F58}" destId="{90A901E7-640E-483F-B085-E6315067D8E3}" srcOrd="2" destOrd="0" presId="urn:microsoft.com/office/officeart/2005/8/layout/orgChart1"/>
    <dgm:cxn modelId="{9350811C-FA2D-495E-9617-6043BB54BC81}" type="presParOf" srcId="{EC7C694C-44EC-42CC-89E4-A1F2591B4F58}" destId="{5AF5590B-4DAD-495A-B8A1-F49B1AB71965}" srcOrd="3" destOrd="0" presId="urn:microsoft.com/office/officeart/2005/8/layout/orgChart1"/>
    <dgm:cxn modelId="{451B1EC1-E28A-48EB-A9B6-91A913B490F3}" type="presParOf" srcId="{5AF5590B-4DAD-495A-B8A1-F49B1AB71965}" destId="{D6F777F3-622D-4271-B943-BD63FBCA7CC2}" srcOrd="0" destOrd="0" presId="urn:microsoft.com/office/officeart/2005/8/layout/orgChart1"/>
    <dgm:cxn modelId="{28DB6334-D8EC-4DCF-97EE-FF7E355E5704}" type="presParOf" srcId="{D6F777F3-622D-4271-B943-BD63FBCA7CC2}" destId="{28E7EF72-75F7-4E4F-9FEC-704ECA0E99C2}" srcOrd="0" destOrd="0" presId="urn:microsoft.com/office/officeart/2005/8/layout/orgChart1"/>
    <dgm:cxn modelId="{4773993D-24FF-4DE0-BA02-CD0CB8369AE5}" type="presParOf" srcId="{D6F777F3-622D-4271-B943-BD63FBCA7CC2}" destId="{544E00E3-CBD3-4264-9CA5-A7014DA14356}" srcOrd="1" destOrd="0" presId="urn:microsoft.com/office/officeart/2005/8/layout/orgChart1"/>
    <dgm:cxn modelId="{83CC6E52-4BCB-43DC-AAEF-18E01CC58D07}" type="presParOf" srcId="{5AF5590B-4DAD-495A-B8A1-F49B1AB71965}" destId="{6665CB46-0164-4DAF-96C2-32637F5AC9E0}" srcOrd="1" destOrd="0" presId="urn:microsoft.com/office/officeart/2005/8/layout/orgChart1"/>
    <dgm:cxn modelId="{12DF57C3-DF3C-4CA0-AFA0-810B5227A560}" type="presParOf" srcId="{5AF5590B-4DAD-495A-B8A1-F49B1AB71965}" destId="{6371AB7C-5D73-44FA-AA0D-7076389417ED}" srcOrd="2" destOrd="0" presId="urn:microsoft.com/office/officeart/2005/8/layout/orgChart1"/>
    <dgm:cxn modelId="{5F152FE2-50D0-453E-B8F6-2B398974FCD4}" type="presParOf" srcId="{EC7C694C-44EC-42CC-89E4-A1F2591B4F58}" destId="{A80A03FB-9762-453A-8C27-318817B2296C}" srcOrd="4" destOrd="0" presId="urn:microsoft.com/office/officeart/2005/8/layout/orgChart1"/>
    <dgm:cxn modelId="{60083AFF-7948-450D-984B-EBED0657D84C}" type="presParOf" srcId="{EC7C694C-44EC-42CC-89E4-A1F2591B4F58}" destId="{3E643AD5-89A8-44EC-AABB-BAF73D0BC9AB}" srcOrd="5" destOrd="0" presId="urn:microsoft.com/office/officeart/2005/8/layout/orgChart1"/>
    <dgm:cxn modelId="{0AFAE43B-6168-41E0-84F9-4A440A381DD1}" type="presParOf" srcId="{3E643AD5-89A8-44EC-AABB-BAF73D0BC9AB}" destId="{21ED3879-87EA-43CF-8120-7ADAE95EEFFC}" srcOrd="0" destOrd="0" presId="urn:microsoft.com/office/officeart/2005/8/layout/orgChart1"/>
    <dgm:cxn modelId="{2C163DFF-F24D-4675-B77E-131934D02C26}" type="presParOf" srcId="{21ED3879-87EA-43CF-8120-7ADAE95EEFFC}" destId="{2CDE328B-428D-45C9-8289-B93D6A18BF92}" srcOrd="0" destOrd="0" presId="urn:microsoft.com/office/officeart/2005/8/layout/orgChart1"/>
    <dgm:cxn modelId="{9F8F1004-F2EC-4516-8172-A99BBA27BAFE}" type="presParOf" srcId="{21ED3879-87EA-43CF-8120-7ADAE95EEFFC}" destId="{91E0BACD-672F-4E4D-88D6-23A271D66AF3}" srcOrd="1" destOrd="0" presId="urn:microsoft.com/office/officeart/2005/8/layout/orgChart1"/>
    <dgm:cxn modelId="{DAD59BE1-9821-4033-882E-3E1E13D71CE7}" type="presParOf" srcId="{3E643AD5-89A8-44EC-AABB-BAF73D0BC9AB}" destId="{A8BE1444-87AA-4CF7-A17C-4804AD38A924}" srcOrd="1" destOrd="0" presId="urn:microsoft.com/office/officeart/2005/8/layout/orgChart1"/>
    <dgm:cxn modelId="{B2A7A315-0384-4FC5-8127-5FDDA4D1FDC4}" type="presParOf" srcId="{3E643AD5-89A8-44EC-AABB-BAF73D0BC9AB}" destId="{6B3707B2-9D94-4260-AC2F-B74B76955B9D}" srcOrd="2" destOrd="0" presId="urn:microsoft.com/office/officeart/2005/8/layout/orgChart1"/>
    <dgm:cxn modelId="{473AC754-218A-4F45-BD12-447C295436B8}" type="presParOf" srcId="{EC7C694C-44EC-42CC-89E4-A1F2591B4F58}" destId="{2E1C9514-8FC5-4D17-9EDA-B1C839474B0F}" srcOrd="6" destOrd="0" presId="urn:microsoft.com/office/officeart/2005/8/layout/orgChart1"/>
    <dgm:cxn modelId="{4BFA7311-0649-412B-A128-B98398485C1C}" type="presParOf" srcId="{EC7C694C-44EC-42CC-89E4-A1F2591B4F58}" destId="{E87E218C-16BE-4D67-9A73-7077EECE3F0B}" srcOrd="7" destOrd="0" presId="urn:microsoft.com/office/officeart/2005/8/layout/orgChart1"/>
    <dgm:cxn modelId="{E7597CAF-F648-411C-8DBF-F74CEC81EBAE}" type="presParOf" srcId="{E87E218C-16BE-4D67-9A73-7077EECE3F0B}" destId="{1F9E2E91-EC2C-443B-A132-5DFD04C6B9ED}" srcOrd="0" destOrd="0" presId="urn:microsoft.com/office/officeart/2005/8/layout/orgChart1"/>
    <dgm:cxn modelId="{6FE1C363-2340-48E2-B877-6B3FE61E5BE5}" type="presParOf" srcId="{1F9E2E91-EC2C-443B-A132-5DFD04C6B9ED}" destId="{4E3108DD-3171-4BC2-87B9-5295786BE9C3}" srcOrd="0" destOrd="0" presId="urn:microsoft.com/office/officeart/2005/8/layout/orgChart1"/>
    <dgm:cxn modelId="{E23D783A-184F-4316-9EE5-B2E1A84CB7C1}" type="presParOf" srcId="{1F9E2E91-EC2C-443B-A132-5DFD04C6B9ED}" destId="{73933FBD-1D8D-4408-958A-8397671AB818}" srcOrd="1" destOrd="0" presId="urn:microsoft.com/office/officeart/2005/8/layout/orgChart1"/>
    <dgm:cxn modelId="{36B63660-CBC6-4106-A140-A695EFCC8CCB}" type="presParOf" srcId="{E87E218C-16BE-4D67-9A73-7077EECE3F0B}" destId="{E83207EF-46BD-4AF1-8AF1-336F58813CE7}" srcOrd="1" destOrd="0" presId="urn:microsoft.com/office/officeart/2005/8/layout/orgChart1"/>
    <dgm:cxn modelId="{2BD4F1CA-B7FC-401F-82E3-3A3703990FC5}" type="presParOf" srcId="{E87E218C-16BE-4D67-9A73-7077EECE3F0B}" destId="{1803E7A2-B42B-47E1-A9F5-5E576FF0146C}" srcOrd="2" destOrd="0" presId="urn:microsoft.com/office/officeart/2005/8/layout/orgChart1"/>
    <dgm:cxn modelId="{D0D7F278-E39E-4CEC-8D23-3C4A92CAF89F}" type="presParOf" srcId="{EC7C694C-44EC-42CC-89E4-A1F2591B4F58}" destId="{1BB3F0EE-008D-40CE-97AF-C4AA6E2EF493}" srcOrd="8" destOrd="0" presId="urn:microsoft.com/office/officeart/2005/8/layout/orgChart1"/>
    <dgm:cxn modelId="{E5E77722-2346-4BB1-B91E-10DCD264C31B}" type="presParOf" srcId="{EC7C694C-44EC-42CC-89E4-A1F2591B4F58}" destId="{58309FFB-C69E-440E-B8A3-278EE6F9F4B9}" srcOrd="9" destOrd="0" presId="urn:microsoft.com/office/officeart/2005/8/layout/orgChart1"/>
    <dgm:cxn modelId="{8D6A31B2-23D6-425A-AB36-99894590B9BF}" type="presParOf" srcId="{58309FFB-C69E-440E-B8A3-278EE6F9F4B9}" destId="{0D6E7053-80FB-4202-B332-6450C1530C6E}" srcOrd="0" destOrd="0" presId="urn:microsoft.com/office/officeart/2005/8/layout/orgChart1"/>
    <dgm:cxn modelId="{90F6C95E-0A08-4795-9F3E-2BC301B5D26F}" type="presParOf" srcId="{0D6E7053-80FB-4202-B332-6450C1530C6E}" destId="{2D1EFF4C-D374-4DDD-BCB3-ECBEA97B0A1B}" srcOrd="0" destOrd="0" presId="urn:microsoft.com/office/officeart/2005/8/layout/orgChart1"/>
    <dgm:cxn modelId="{73198241-8B4E-493D-B661-08B2547540C8}" type="presParOf" srcId="{0D6E7053-80FB-4202-B332-6450C1530C6E}" destId="{23F0CEA7-26DA-4877-9F3B-48AE63C95F08}" srcOrd="1" destOrd="0" presId="urn:microsoft.com/office/officeart/2005/8/layout/orgChart1"/>
    <dgm:cxn modelId="{0C0BA5FF-CD48-4A6F-94B0-23092756B881}" type="presParOf" srcId="{58309FFB-C69E-440E-B8A3-278EE6F9F4B9}" destId="{3F938AD7-6C10-4837-9F8A-23741C4C01CA}" srcOrd="1" destOrd="0" presId="urn:microsoft.com/office/officeart/2005/8/layout/orgChart1"/>
    <dgm:cxn modelId="{2B36FB9F-0213-40C2-8FE1-38D29AFBBBDC}" type="presParOf" srcId="{58309FFB-C69E-440E-B8A3-278EE6F9F4B9}" destId="{A67CB7BA-4959-4D90-94C0-16498FE48168}" srcOrd="2" destOrd="0" presId="urn:microsoft.com/office/officeart/2005/8/layout/orgChart1"/>
    <dgm:cxn modelId="{A83D0E9D-27EF-4907-BF65-DA428E3AEF77}" type="presParOf" srcId="{EC7C694C-44EC-42CC-89E4-A1F2591B4F58}" destId="{5F3F6568-AC4F-4A7B-9872-1244EC7E76B9}" srcOrd="10" destOrd="0" presId="urn:microsoft.com/office/officeart/2005/8/layout/orgChart1"/>
    <dgm:cxn modelId="{2CBB0ED9-7B48-49EC-8922-CB9FBF2CA938}" type="presParOf" srcId="{EC7C694C-44EC-42CC-89E4-A1F2591B4F58}" destId="{C27BF820-F2C4-4823-BEE7-9AAE2DF7FB00}" srcOrd="11" destOrd="0" presId="urn:microsoft.com/office/officeart/2005/8/layout/orgChart1"/>
    <dgm:cxn modelId="{A4EBBC12-F1B3-457D-960E-2246E60FB71E}" type="presParOf" srcId="{C27BF820-F2C4-4823-BEE7-9AAE2DF7FB00}" destId="{9FE8D580-00BA-4203-B9E3-D6C2171FA0DE}" srcOrd="0" destOrd="0" presId="urn:microsoft.com/office/officeart/2005/8/layout/orgChart1"/>
    <dgm:cxn modelId="{5D875028-6A36-4331-9887-010C7941CD37}" type="presParOf" srcId="{9FE8D580-00BA-4203-B9E3-D6C2171FA0DE}" destId="{D8645E16-A5CA-4038-AC6F-7B8307F919DE}" srcOrd="0" destOrd="0" presId="urn:microsoft.com/office/officeart/2005/8/layout/orgChart1"/>
    <dgm:cxn modelId="{5CD8E269-964A-4A77-8F60-5DD66F1D2AB6}" type="presParOf" srcId="{9FE8D580-00BA-4203-B9E3-D6C2171FA0DE}" destId="{2EDB3428-5054-4637-8592-1320FFA71A43}" srcOrd="1" destOrd="0" presId="urn:microsoft.com/office/officeart/2005/8/layout/orgChart1"/>
    <dgm:cxn modelId="{80959E92-57C7-4E7C-8A9E-2C993185B9F7}" type="presParOf" srcId="{C27BF820-F2C4-4823-BEE7-9AAE2DF7FB00}" destId="{92624E0E-17EA-4F7D-9516-E99707C2E259}" srcOrd="1" destOrd="0" presId="urn:microsoft.com/office/officeart/2005/8/layout/orgChart1"/>
    <dgm:cxn modelId="{743BE60F-5C63-4EC6-AB5B-4BD685C0BB08}" type="presParOf" srcId="{C27BF820-F2C4-4823-BEE7-9AAE2DF7FB00}" destId="{602C2205-1F79-4960-910A-45B5719BF309}" srcOrd="2" destOrd="0" presId="urn:microsoft.com/office/officeart/2005/8/layout/orgChart1"/>
    <dgm:cxn modelId="{75861050-669E-4FBF-A11D-B3C766F9A444}" type="presParOf" srcId="{5270608A-566C-41BD-8BFF-8098ADA208BA}" destId="{F8D45702-2BA3-4A85-A4EF-8922D305FF24}" srcOrd="2" destOrd="0" presId="urn:microsoft.com/office/officeart/2005/8/layout/orgChart1"/>
    <dgm:cxn modelId="{FBBC54E7-707C-473F-A290-E8D1172EE710}" type="presParOf" srcId="{76303E2A-25E4-4370-AC0E-C7888687E86F}" destId="{39EAD392-EF8D-4DD3-81F2-703D1AE61DB7}" srcOrd="2" destOrd="0" presId="urn:microsoft.com/office/officeart/2005/8/layout/orgChart1"/>
    <dgm:cxn modelId="{7ED68CF1-5B8D-4E35-8AEF-6E304E9DF6AA}" type="presParOf" srcId="{DC5CB23E-3BD5-4814-9C42-EF3C416CF4E9}" destId="{32605A06-7B22-4EB2-9F7F-0A133615E8AD}" srcOrd="6" destOrd="0" presId="urn:microsoft.com/office/officeart/2005/8/layout/orgChart1"/>
    <dgm:cxn modelId="{D22F6A99-142F-4234-8972-12957FCC3475}" type="presParOf" srcId="{DC5CB23E-3BD5-4814-9C42-EF3C416CF4E9}" destId="{BD03341E-A2A8-418D-96FC-6EBD78E9F4AA}" srcOrd="7" destOrd="0" presId="urn:microsoft.com/office/officeart/2005/8/layout/orgChart1"/>
    <dgm:cxn modelId="{A0740318-0B73-41EB-86EF-3AD87D390CCE}" type="presParOf" srcId="{BD03341E-A2A8-418D-96FC-6EBD78E9F4AA}" destId="{9B92BF12-CB13-42C4-8E10-1BEAE8F4DA40}" srcOrd="0" destOrd="0" presId="urn:microsoft.com/office/officeart/2005/8/layout/orgChart1"/>
    <dgm:cxn modelId="{E5D4F95D-AD19-4A6F-A87B-FBBC24FF566A}" type="presParOf" srcId="{9B92BF12-CB13-42C4-8E10-1BEAE8F4DA40}" destId="{A7BF43E1-DECB-4AB6-920E-4D8E83391687}" srcOrd="0" destOrd="0" presId="urn:microsoft.com/office/officeart/2005/8/layout/orgChart1"/>
    <dgm:cxn modelId="{5C1E1BDB-EE51-4CA3-A3F1-3F504F47F676}" type="presParOf" srcId="{9B92BF12-CB13-42C4-8E10-1BEAE8F4DA40}" destId="{D6B1AE3C-4CCD-4B6D-AA00-B43E7B01C52C}" srcOrd="1" destOrd="0" presId="urn:microsoft.com/office/officeart/2005/8/layout/orgChart1"/>
    <dgm:cxn modelId="{3305D3EF-B80A-4B9D-82F6-58EC1694B8F2}" type="presParOf" srcId="{BD03341E-A2A8-418D-96FC-6EBD78E9F4AA}" destId="{EAE29207-8F22-4164-83B0-C0FAEDA5FCC3}" srcOrd="1" destOrd="0" presId="urn:microsoft.com/office/officeart/2005/8/layout/orgChart1"/>
    <dgm:cxn modelId="{923A41F7-3C29-4770-ACF6-E94564AF7DBB}" type="presParOf" srcId="{EAE29207-8F22-4164-83B0-C0FAEDA5FCC3}" destId="{2773418E-725A-405B-9540-35E108096943}" srcOrd="0" destOrd="0" presId="urn:microsoft.com/office/officeart/2005/8/layout/orgChart1"/>
    <dgm:cxn modelId="{242285C0-607D-4946-953B-01580E0638E4}" type="presParOf" srcId="{EAE29207-8F22-4164-83B0-C0FAEDA5FCC3}" destId="{A3BBC16B-EC53-4819-89F9-E897B4C50666}" srcOrd="1" destOrd="0" presId="urn:microsoft.com/office/officeart/2005/8/layout/orgChart1"/>
    <dgm:cxn modelId="{3A04FBE0-35F4-4100-93A2-CABA06955550}" type="presParOf" srcId="{A3BBC16B-EC53-4819-89F9-E897B4C50666}" destId="{50D402A2-2192-4797-808D-524019C230FF}" srcOrd="0" destOrd="0" presId="urn:microsoft.com/office/officeart/2005/8/layout/orgChart1"/>
    <dgm:cxn modelId="{423C4671-4ED2-4896-90CD-ED37EEBAD886}" type="presParOf" srcId="{50D402A2-2192-4797-808D-524019C230FF}" destId="{5AB75E45-D560-4B98-86D4-C431059B7216}" srcOrd="0" destOrd="0" presId="urn:microsoft.com/office/officeart/2005/8/layout/orgChart1"/>
    <dgm:cxn modelId="{BE2CFB0D-B8AF-44D5-930B-78CA2EFB45F6}" type="presParOf" srcId="{50D402A2-2192-4797-808D-524019C230FF}" destId="{D86FCCA5-8D4F-4377-BBA9-0FA3D3138E7F}" srcOrd="1" destOrd="0" presId="urn:microsoft.com/office/officeart/2005/8/layout/orgChart1"/>
    <dgm:cxn modelId="{6E880CE3-AB7D-4F03-A884-3B7C60F8AC36}" type="presParOf" srcId="{A3BBC16B-EC53-4819-89F9-E897B4C50666}" destId="{8FC531FB-F98E-4265-AC3C-70854076041B}" srcOrd="1" destOrd="0" presId="urn:microsoft.com/office/officeart/2005/8/layout/orgChart1"/>
    <dgm:cxn modelId="{A4909419-3B03-423E-A097-E37271D7DDB2}" type="presParOf" srcId="{A3BBC16B-EC53-4819-89F9-E897B4C50666}" destId="{8B9CE235-A4DE-41D1-BF50-79C607EBE9EB}" srcOrd="2" destOrd="0" presId="urn:microsoft.com/office/officeart/2005/8/layout/orgChart1"/>
    <dgm:cxn modelId="{106FA1A5-010C-47F3-8A36-6D2B557CBB6D}" type="presParOf" srcId="{EAE29207-8F22-4164-83B0-C0FAEDA5FCC3}" destId="{7F9C0029-8D26-4409-AAC3-47AF36ED735F}" srcOrd="2" destOrd="0" presId="urn:microsoft.com/office/officeart/2005/8/layout/orgChart1"/>
    <dgm:cxn modelId="{E0DF7233-5046-4137-84A7-12C61764819C}" type="presParOf" srcId="{EAE29207-8F22-4164-83B0-C0FAEDA5FCC3}" destId="{6C81079E-E966-4E2E-96EF-7305B871BA55}" srcOrd="3" destOrd="0" presId="urn:microsoft.com/office/officeart/2005/8/layout/orgChart1"/>
    <dgm:cxn modelId="{07371A23-AE52-4E52-B849-8E109B9A3527}" type="presParOf" srcId="{6C81079E-E966-4E2E-96EF-7305B871BA55}" destId="{60024F53-E2A1-4AEF-9A72-31F488A3A7FE}" srcOrd="0" destOrd="0" presId="urn:microsoft.com/office/officeart/2005/8/layout/orgChart1"/>
    <dgm:cxn modelId="{62F6B015-55D7-4FC5-B897-E04E4AA5710D}" type="presParOf" srcId="{60024F53-E2A1-4AEF-9A72-31F488A3A7FE}" destId="{968E558F-A13A-4E94-BE79-B546C8EBA276}" srcOrd="0" destOrd="0" presId="urn:microsoft.com/office/officeart/2005/8/layout/orgChart1"/>
    <dgm:cxn modelId="{F34E62DE-B109-4285-8742-11D2BDB080E2}" type="presParOf" srcId="{60024F53-E2A1-4AEF-9A72-31F488A3A7FE}" destId="{7CE007F8-169A-45F6-9A22-853F7AACF87B}" srcOrd="1" destOrd="0" presId="urn:microsoft.com/office/officeart/2005/8/layout/orgChart1"/>
    <dgm:cxn modelId="{0BAE0C26-38E1-4E74-8A23-E89452CC62F0}" type="presParOf" srcId="{6C81079E-E966-4E2E-96EF-7305B871BA55}" destId="{7D42EB02-9CE2-4560-A1D6-5D9D231A4151}" srcOrd="1" destOrd="0" presId="urn:microsoft.com/office/officeart/2005/8/layout/orgChart1"/>
    <dgm:cxn modelId="{590DBC0C-4983-4A7B-9920-FA6E7B414BC0}" type="presParOf" srcId="{6C81079E-E966-4E2E-96EF-7305B871BA55}" destId="{F054D636-6EF6-45A5-9C2B-942A5D7E533D}" srcOrd="2" destOrd="0" presId="urn:microsoft.com/office/officeart/2005/8/layout/orgChart1"/>
    <dgm:cxn modelId="{FE39ACAD-E6CA-4B0B-BF2B-33175C55F8AC}" type="presParOf" srcId="{BD03341E-A2A8-418D-96FC-6EBD78E9F4AA}" destId="{9C6CDAD1-88A8-4D43-89D4-8ACC13C6E851}" srcOrd="2" destOrd="0" presId="urn:microsoft.com/office/officeart/2005/8/layout/orgChart1"/>
    <dgm:cxn modelId="{39514C60-8D7D-4946-883A-ED90BEEF2EA1}" type="presParOf" srcId="{45376FCB-A88E-4449-B20B-48B64C733B48}" destId="{26202389-0E54-425A-BC7A-C9D9FFDBEF17}" srcOrd="2" destOrd="0" presId="urn:microsoft.com/office/officeart/2005/8/layout/orgChart1"/>
    <dgm:cxn modelId="{0E9183F4-687D-4FD6-A444-82561C7C028D}" type="presParOf" srcId="{7B99E549-F698-45FB-A5A9-54FF0ACE144C}" destId="{A99E682F-0273-439D-BB11-B7DF4426E9DB}" srcOrd="6" destOrd="0" presId="urn:microsoft.com/office/officeart/2005/8/layout/orgChart1"/>
    <dgm:cxn modelId="{56B8F96B-3914-43AC-BA51-67274ED39234}" type="presParOf" srcId="{7B99E549-F698-45FB-A5A9-54FF0ACE144C}" destId="{84F60EC2-F97F-4A08-90D5-59C1318959B1}" srcOrd="7" destOrd="0" presId="urn:microsoft.com/office/officeart/2005/8/layout/orgChart1"/>
    <dgm:cxn modelId="{016073EF-0526-4754-BAFC-5BDA0408CC39}" type="presParOf" srcId="{84F60EC2-F97F-4A08-90D5-59C1318959B1}" destId="{E58119A3-3381-40E9-A491-46A68CB437E9}" srcOrd="0" destOrd="0" presId="urn:microsoft.com/office/officeart/2005/8/layout/orgChart1"/>
    <dgm:cxn modelId="{F1BD9306-5102-4AE6-A860-FD18BBAC4A63}" type="presParOf" srcId="{E58119A3-3381-40E9-A491-46A68CB437E9}" destId="{BBC5FA25-B555-45B3-B710-32620B314D36}" srcOrd="0" destOrd="0" presId="urn:microsoft.com/office/officeart/2005/8/layout/orgChart1"/>
    <dgm:cxn modelId="{6CF8818E-357A-4D0A-86CD-EC9698FB8891}" type="presParOf" srcId="{E58119A3-3381-40E9-A491-46A68CB437E9}" destId="{BC28F10D-A542-493F-945E-39FE53C304CB}" srcOrd="1" destOrd="0" presId="urn:microsoft.com/office/officeart/2005/8/layout/orgChart1"/>
    <dgm:cxn modelId="{DAEB4F23-AE5E-4CDA-9C15-90A6C1F0B2AC}" type="presParOf" srcId="{84F60EC2-F97F-4A08-90D5-59C1318959B1}" destId="{7ABCF863-63C2-4393-962F-3CCB4DECF01B}" srcOrd="1" destOrd="0" presId="urn:microsoft.com/office/officeart/2005/8/layout/orgChart1"/>
    <dgm:cxn modelId="{0C76890C-E626-4030-AE04-3C5E6E78EFB8}" type="presParOf" srcId="{7ABCF863-63C2-4393-962F-3CCB4DECF01B}" destId="{A8518CD0-4A88-49CE-8A33-80DC1E80CCBD}" srcOrd="0" destOrd="0" presId="urn:microsoft.com/office/officeart/2005/8/layout/orgChart1"/>
    <dgm:cxn modelId="{61FDE928-DFF9-4A7C-BBDA-AA3F72DC9CB0}" type="presParOf" srcId="{7ABCF863-63C2-4393-962F-3CCB4DECF01B}" destId="{E6C9939F-70A6-4019-9518-3644CDDAD86D}" srcOrd="1" destOrd="0" presId="urn:microsoft.com/office/officeart/2005/8/layout/orgChart1"/>
    <dgm:cxn modelId="{A3FC0AB7-0970-4643-9766-22CFE496C7CC}" type="presParOf" srcId="{E6C9939F-70A6-4019-9518-3644CDDAD86D}" destId="{0DF5C89F-BD27-4B2F-8CEC-0171535FD11E}" srcOrd="0" destOrd="0" presId="urn:microsoft.com/office/officeart/2005/8/layout/orgChart1"/>
    <dgm:cxn modelId="{3AD8A26D-2A91-438D-B050-5E6A437D6AC5}" type="presParOf" srcId="{0DF5C89F-BD27-4B2F-8CEC-0171535FD11E}" destId="{002149A9-CE45-4EF8-BD74-A480C6967466}" srcOrd="0" destOrd="0" presId="urn:microsoft.com/office/officeart/2005/8/layout/orgChart1"/>
    <dgm:cxn modelId="{305DBE7A-331B-4BCF-916C-9A040629A286}" type="presParOf" srcId="{0DF5C89F-BD27-4B2F-8CEC-0171535FD11E}" destId="{E29E534A-B94C-4296-AEAA-9CBD74E4D1D0}" srcOrd="1" destOrd="0" presId="urn:microsoft.com/office/officeart/2005/8/layout/orgChart1"/>
    <dgm:cxn modelId="{28A30F68-0C57-4718-BEB2-7358F40F5C9B}" type="presParOf" srcId="{E6C9939F-70A6-4019-9518-3644CDDAD86D}" destId="{ECDECCE3-AF69-4779-8030-423BAC4FC780}" srcOrd="1" destOrd="0" presId="urn:microsoft.com/office/officeart/2005/8/layout/orgChart1"/>
    <dgm:cxn modelId="{526902BC-8539-4606-80CB-1CC2A09CB72A}" type="presParOf" srcId="{ECDECCE3-AF69-4779-8030-423BAC4FC780}" destId="{378EEA09-2F4A-41B7-B04E-CA2ADBEBCE7B}" srcOrd="0" destOrd="0" presId="urn:microsoft.com/office/officeart/2005/8/layout/orgChart1"/>
    <dgm:cxn modelId="{1435A738-C301-4E50-B6D5-9105E1F433C9}" type="presParOf" srcId="{ECDECCE3-AF69-4779-8030-423BAC4FC780}" destId="{BFA1450B-5D9E-4C54-9B44-4F0491C42D70}" srcOrd="1" destOrd="0" presId="urn:microsoft.com/office/officeart/2005/8/layout/orgChart1"/>
    <dgm:cxn modelId="{D8A045AA-B9A8-4682-84D2-5FD1BEB3985E}" type="presParOf" srcId="{BFA1450B-5D9E-4C54-9B44-4F0491C42D70}" destId="{A3DDC8FE-278A-40DA-9F75-D8F85E1EDAE0}" srcOrd="0" destOrd="0" presId="urn:microsoft.com/office/officeart/2005/8/layout/orgChart1"/>
    <dgm:cxn modelId="{7393588A-93D3-4C15-8A20-562B0C08530C}" type="presParOf" srcId="{A3DDC8FE-278A-40DA-9F75-D8F85E1EDAE0}" destId="{28DFE9B9-6C04-46B1-9CF0-3D013FD44788}" srcOrd="0" destOrd="0" presId="urn:microsoft.com/office/officeart/2005/8/layout/orgChart1"/>
    <dgm:cxn modelId="{746C730C-98B4-4543-AB26-2127029D4617}" type="presParOf" srcId="{A3DDC8FE-278A-40DA-9F75-D8F85E1EDAE0}" destId="{DD9B131B-2ED9-4EB4-A438-333AC36F6D3D}" srcOrd="1" destOrd="0" presId="urn:microsoft.com/office/officeart/2005/8/layout/orgChart1"/>
    <dgm:cxn modelId="{B65D172D-F905-4089-AE84-06B282310C92}" type="presParOf" srcId="{BFA1450B-5D9E-4C54-9B44-4F0491C42D70}" destId="{95CAEBA5-CDD2-46C9-8594-C043B97D88FD}" srcOrd="1" destOrd="0" presId="urn:microsoft.com/office/officeart/2005/8/layout/orgChart1"/>
    <dgm:cxn modelId="{1151841B-E3AE-44E8-8D93-3EE4C5B5472B}" type="presParOf" srcId="{BFA1450B-5D9E-4C54-9B44-4F0491C42D70}" destId="{13DA9A0B-59B3-4997-983E-DC4477F12B98}" srcOrd="2" destOrd="0" presId="urn:microsoft.com/office/officeart/2005/8/layout/orgChart1"/>
    <dgm:cxn modelId="{50F13CA8-206C-40DF-BA1B-9C3B65130733}" type="presParOf" srcId="{ECDECCE3-AF69-4779-8030-423BAC4FC780}" destId="{350B3A33-FE27-43E7-A702-2D729F97970D}" srcOrd="2" destOrd="0" presId="urn:microsoft.com/office/officeart/2005/8/layout/orgChart1"/>
    <dgm:cxn modelId="{179A706E-4706-4FFA-B146-B7E883484787}" type="presParOf" srcId="{ECDECCE3-AF69-4779-8030-423BAC4FC780}" destId="{7BF620FB-85FA-4EE2-B893-3A5C663A9621}" srcOrd="3" destOrd="0" presId="urn:microsoft.com/office/officeart/2005/8/layout/orgChart1"/>
    <dgm:cxn modelId="{AA8E30AD-6CBE-4337-86C3-4EB79170048B}" type="presParOf" srcId="{7BF620FB-85FA-4EE2-B893-3A5C663A9621}" destId="{C5EEE10C-0050-47C2-8858-856B7D80C136}" srcOrd="0" destOrd="0" presId="urn:microsoft.com/office/officeart/2005/8/layout/orgChart1"/>
    <dgm:cxn modelId="{5B699D40-6D94-4AE8-A931-CECE38A5D700}" type="presParOf" srcId="{C5EEE10C-0050-47C2-8858-856B7D80C136}" destId="{5FB9CD4A-024E-44E1-88A4-B58A63219B03}" srcOrd="0" destOrd="0" presId="urn:microsoft.com/office/officeart/2005/8/layout/orgChart1"/>
    <dgm:cxn modelId="{405AC8C2-02F1-4212-AC29-46B86AF651DE}" type="presParOf" srcId="{C5EEE10C-0050-47C2-8858-856B7D80C136}" destId="{FCA8E923-2F9A-47B1-B9F5-5AAA5A47F0C8}" srcOrd="1" destOrd="0" presId="urn:microsoft.com/office/officeart/2005/8/layout/orgChart1"/>
    <dgm:cxn modelId="{349FECF1-CAEB-4C15-BC84-FC297CFA997E}" type="presParOf" srcId="{7BF620FB-85FA-4EE2-B893-3A5C663A9621}" destId="{6A99A98D-7A52-4C2C-B5C1-59B5C135EEC7}" srcOrd="1" destOrd="0" presId="urn:microsoft.com/office/officeart/2005/8/layout/orgChart1"/>
    <dgm:cxn modelId="{47A5B4EC-55FB-429D-96CB-CC136BF5D0C8}" type="presParOf" srcId="{7BF620FB-85FA-4EE2-B893-3A5C663A9621}" destId="{F104E229-1101-4DD7-BD4D-76019AC95E0F}" srcOrd="2" destOrd="0" presId="urn:microsoft.com/office/officeart/2005/8/layout/orgChart1"/>
    <dgm:cxn modelId="{35D955DC-ACF8-4836-A411-19EDD114A0F7}" type="presParOf" srcId="{ECDECCE3-AF69-4779-8030-423BAC4FC780}" destId="{7029DCDF-DBBA-4F5E-A019-DAF49CD80683}" srcOrd="4" destOrd="0" presId="urn:microsoft.com/office/officeart/2005/8/layout/orgChart1"/>
    <dgm:cxn modelId="{E37EC51D-FC96-4862-8925-EF136571BC04}" type="presParOf" srcId="{ECDECCE3-AF69-4779-8030-423BAC4FC780}" destId="{F723823D-A0BB-4EB4-A11F-32A1FA67694B}" srcOrd="5" destOrd="0" presId="urn:microsoft.com/office/officeart/2005/8/layout/orgChart1"/>
    <dgm:cxn modelId="{EAE792D5-9847-446F-8EEE-06C1CC4926A6}" type="presParOf" srcId="{F723823D-A0BB-4EB4-A11F-32A1FA67694B}" destId="{1B8175CF-37CF-4AF1-A765-F1FAA7393CFF}" srcOrd="0" destOrd="0" presId="urn:microsoft.com/office/officeart/2005/8/layout/orgChart1"/>
    <dgm:cxn modelId="{24B3CA3F-6AB4-4813-85D8-7ED577B3FB8B}" type="presParOf" srcId="{1B8175CF-37CF-4AF1-A765-F1FAA7393CFF}" destId="{95D982EC-9855-4C95-BE65-6DE8E3C1DF6F}" srcOrd="0" destOrd="0" presId="urn:microsoft.com/office/officeart/2005/8/layout/orgChart1"/>
    <dgm:cxn modelId="{400675FC-F6D2-4B25-A2B5-6AB3B32FF75C}" type="presParOf" srcId="{1B8175CF-37CF-4AF1-A765-F1FAA7393CFF}" destId="{4F4894C4-C422-42AA-85F0-97795E5DE7AF}" srcOrd="1" destOrd="0" presId="urn:microsoft.com/office/officeart/2005/8/layout/orgChart1"/>
    <dgm:cxn modelId="{330850D8-5E4A-4F01-B694-D5746BD92A70}" type="presParOf" srcId="{F723823D-A0BB-4EB4-A11F-32A1FA67694B}" destId="{8627466B-8A46-41D8-8CBA-33C219772B63}" srcOrd="1" destOrd="0" presId="urn:microsoft.com/office/officeart/2005/8/layout/orgChart1"/>
    <dgm:cxn modelId="{2FC5AC42-A62C-4411-8BBA-880CEF79F5FC}" type="presParOf" srcId="{F723823D-A0BB-4EB4-A11F-32A1FA67694B}" destId="{D5B9A401-FD49-47E4-AED3-231F6E5FBB10}" srcOrd="2" destOrd="0" presId="urn:microsoft.com/office/officeart/2005/8/layout/orgChart1"/>
    <dgm:cxn modelId="{42287C7E-2904-45BF-B5FA-449E4114A4D0}" type="presParOf" srcId="{ECDECCE3-AF69-4779-8030-423BAC4FC780}" destId="{09BA3018-963C-4480-8992-D42542C7A39F}" srcOrd="6" destOrd="0" presId="urn:microsoft.com/office/officeart/2005/8/layout/orgChart1"/>
    <dgm:cxn modelId="{4DA0FBCC-6366-4207-BF7A-8022286031D8}" type="presParOf" srcId="{ECDECCE3-AF69-4779-8030-423BAC4FC780}" destId="{722951FE-5A33-44BE-A4C0-496E495BF960}" srcOrd="7" destOrd="0" presId="urn:microsoft.com/office/officeart/2005/8/layout/orgChart1"/>
    <dgm:cxn modelId="{C2C8742F-1742-4807-BEF7-A815C733A5F0}" type="presParOf" srcId="{722951FE-5A33-44BE-A4C0-496E495BF960}" destId="{5CFC8E14-ACB9-4976-A39E-3D8815C43A39}" srcOrd="0" destOrd="0" presId="urn:microsoft.com/office/officeart/2005/8/layout/orgChart1"/>
    <dgm:cxn modelId="{57720B6F-EC49-4081-98CF-7C3BC7325DF7}" type="presParOf" srcId="{5CFC8E14-ACB9-4976-A39E-3D8815C43A39}" destId="{9F2323BE-30EA-426A-AB53-A9E3CD8C02A8}" srcOrd="0" destOrd="0" presId="urn:microsoft.com/office/officeart/2005/8/layout/orgChart1"/>
    <dgm:cxn modelId="{1F15742F-7E99-4945-AC6D-01E947D6BF7D}" type="presParOf" srcId="{5CFC8E14-ACB9-4976-A39E-3D8815C43A39}" destId="{44736EA8-1A24-4137-9AC5-1C4461D28305}" srcOrd="1" destOrd="0" presId="urn:microsoft.com/office/officeart/2005/8/layout/orgChart1"/>
    <dgm:cxn modelId="{A5E69805-49B0-485C-A246-49612D20D9F3}" type="presParOf" srcId="{722951FE-5A33-44BE-A4C0-496E495BF960}" destId="{D9FDDFAE-BF06-47FE-9398-6D186D23AF03}" srcOrd="1" destOrd="0" presId="urn:microsoft.com/office/officeart/2005/8/layout/orgChart1"/>
    <dgm:cxn modelId="{1CB37E69-BD41-45FA-995F-40BE4CF12492}" type="presParOf" srcId="{722951FE-5A33-44BE-A4C0-496E495BF960}" destId="{9D6CD2A4-E771-4A7C-B62E-611DEEB0331F}" srcOrd="2" destOrd="0" presId="urn:microsoft.com/office/officeart/2005/8/layout/orgChart1"/>
    <dgm:cxn modelId="{6CC58769-A536-44D7-8390-7EC284C069B1}" type="presParOf" srcId="{E6C9939F-70A6-4019-9518-3644CDDAD86D}" destId="{2ABA8636-4009-4BB5-B448-5ABFBE462DB6}" srcOrd="2" destOrd="0" presId="urn:microsoft.com/office/officeart/2005/8/layout/orgChart1"/>
    <dgm:cxn modelId="{996A701F-A39C-4776-A3AF-BD0DAF571669}" type="presParOf" srcId="{84F60EC2-F97F-4A08-90D5-59C1318959B1}" destId="{0FE52DD4-82A3-4B2E-8209-BD0043735532}" srcOrd="2" destOrd="0" presId="urn:microsoft.com/office/officeart/2005/8/layout/orgChart1"/>
    <dgm:cxn modelId="{BC053FDB-6C35-498C-98C2-F12884E74F2E}" type="presParOf" srcId="{0D536113-5F98-4EA0-B6D2-C9F1102AB43E}" destId="{3524B2EF-93CA-4985-A7DC-5B0044ABF43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31BF8-4D10-41EA-AAF6-4DE020D6AE75}">
      <dsp:nvSpPr>
        <dsp:cNvPr id="0" name=""/>
        <dsp:cNvSpPr/>
      </dsp:nvSpPr>
      <dsp:spPr>
        <a:xfrm>
          <a:off x="2498" y="167201"/>
          <a:ext cx="1818955" cy="1182439"/>
        </a:xfrm>
        <a:prstGeom prst="roundRect">
          <a:avLst>
            <a:gd name="adj" fmla="val 10000"/>
          </a:avLst>
        </a:prstGeom>
        <a:gradFill rotWithShape="0">
          <a:gsLst>
            <a:gs pos="0">
              <a:schemeClr val="accent2">
                <a:hueOff val="0"/>
                <a:satOff val="0"/>
                <a:lumOff val="0"/>
                <a:alphaOff val="0"/>
                <a:tint val="98000"/>
                <a:hueMod val="94000"/>
                <a:satMod val="130000"/>
                <a:lumMod val="128000"/>
              </a:schemeClr>
            </a:gs>
            <a:gs pos="100000">
              <a:schemeClr val="accent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GB" sz="1800" b="1" kern="1200" dirty="0"/>
            <a:t>Risk Variables</a:t>
          </a:r>
        </a:p>
        <a:p>
          <a:pPr marL="0" lvl="0" indent="0" algn="ctr" defTabSz="800100">
            <a:lnSpc>
              <a:spcPct val="100000"/>
            </a:lnSpc>
            <a:spcBef>
              <a:spcPct val="0"/>
            </a:spcBef>
            <a:spcAft>
              <a:spcPct val="35000"/>
            </a:spcAft>
            <a:buNone/>
          </a:pPr>
          <a:r>
            <a:rPr lang="en-GB" sz="1400" b="1" kern="1200" dirty="0">
              <a:solidFill>
                <a:srgbClr val="FFFF00"/>
              </a:solidFill>
            </a:rPr>
            <a:t>Risk Variables Table (RVT)</a:t>
          </a:r>
        </a:p>
      </dsp:txBody>
      <dsp:txXfrm>
        <a:off x="37130" y="201833"/>
        <a:ext cx="1749691" cy="1113175"/>
      </dsp:txXfrm>
    </dsp:sp>
    <dsp:sp modelId="{9DDF95EA-8175-48B0-876A-DD5A4AAD24B1}">
      <dsp:nvSpPr>
        <dsp:cNvPr id="0" name=""/>
        <dsp:cNvSpPr/>
      </dsp:nvSpPr>
      <dsp:spPr>
        <a:xfrm rot="5400000">
          <a:off x="872186" y="1389430"/>
          <a:ext cx="79579" cy="79579"/>
        </a:xfrm>
        <a:prstGeom prst="rightArrow">
          <a:avLst>
            <a:gd name="adj1" fmla="val 66700"/>
            <a:gd name="adj2" fmla="val 50000"/>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DE612E4-94A7-455C-865C-5A76D70A4955}">
      <dsp:nvSpPr>
        <dsp:cNvPr id="0" name=""/>
        <dsp:cNvSpPr/>
      </dsp:nvSpPr>
      <dsp:spPr>
        <a:xfrm>
          <a:off x="2498" y="1508799"/>
          <a:ext cx="1818955" cy="454738"/>
        </a:xfrm>
        <a:prstGeom prst="roundRect">
          <a:avLst>
            <a:gd name="adj" fmla="val 1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1">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Set Links</a:t>
          </a:r>
        </a:p>
      </dsp:txBody>
      <dsp:txXfrm>
        <a:off x="15817" y="1522118"/>
        <a:ext cx="1792317" cy="428100"/>
      </dsp:txXfrm>
    </dsp:sp>
    <dsp:sp modelId="{E2CD3CBD-A06C-490D-B0DC-075CC49B6EEE}">
      <dsp:nvSpPr>
        <dsp:cNvPr id="0" name=""/>
        <dsp:cNvSpPr/>
      </dsp:nvSpPr>
      <dsp:spPr>
        <a:xfrm rot="5400000">
          <a:off x="872186" y="2003327"/>
          <a:ext cx="79579" cy="79579"/>
        </a:xfrm>
        <a:prstGeom prst="rightArrow">
          <a:avLst>
            <a:gd name="adj1" fmla="val 66700"/>
            <a:gd name="adj2" fmla="val 50000"/>
          </a:avLst>
        </a:prstGeom>
        <a:solidFill>
          <a:schemeClr val="accent2">
            <a:hueOff val="-625317"/>
            <a:satOff val="-564"/>
            <a:lumOff val="-126"/>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5121789-9C1D-4CED-A7C9-E1B7DC38EF52}">
      <dsp:nvSpPr>
        <dsp:cNvPr id="0" name=""/>
        <dsp:cNvSpPr/>
      </dsp:nvSpPr>
      <dsp:spPr>
        <a:xfrm>
          <a:off x="2498" y="2122696"/>
          <a:ext cx="1818955" cy="538401"/>
        </a:xfrm>
        <a:prstGeom prst="roundRect">
          <a:avLst>
            <a:gd name="adj" fmla="val 10000"/>
          </a:avLst>
        </a:prstGeom>
        <a:solidFill>
          <a:schemeClr val="accent2">
            <a:tint val="40000"/>
            <a:alpha val="90000"/>
            <a:hueOff val="-702389"/>
            <a:satOff val="-412"/>
            <a:lumOff val="-51"/>
            <a:alphaOff val="0"/>
          </a:schemeClr>
        </a:solidFill>
        <a:ln w="9525" cap="rnd" cmpd="sng" algn="ctr">
          <a:solidFill>
            <a:schemeClr val="accent2">
              <a:tint val="40000"/>
              <a:alpha val="90000"/>
              <a:hueOff val="-702389"/>
              <a:satOff val="-412"/>
              <a:lumOff val="-51"/>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1">
          <a:noAutofit/>
        </a:bodyPr>
        <a:lstStyle/>
        <a:p>
          <a:pPr marL="0" lvl="0" indent="0" algn="ctr" defTabSz="622300">
            <a:lnSpc>
              <a:spcPct val="10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Set Probability Distributions</a:t>
          </a:r>
        </a:p>
      </dsp:txBody>
      <dsp:txXfrm>
        <a:off x="18267" y="2138465"/>
        <a:ext cx="1787417" cy="506863"/>
      </dsp:txXfrm>
    </dsp:sp>
    <dsp:sp modelId="{A26D9B70-7B9A-4CDF-98C8-BDAB90E4CB38}">
      <dsp:nvSpPr>
        <dsp:cNvPr id="0" name=""/>
        <dsp:cNvSpPr/>
      </dsp:nvSpPr>
      <dsp:spPr>
        <a:xfrm rot="5400000">
          <a:off x="872186" y="2700888"/>
          <a:ext cx="79579" cy="79579"/>
        </a:xfrm>
        <a:prstGeom prst="rightArrow">
          <a:avLst>
            <a:gd name="adj1" fmla="val 66700"/>
            <a:gd name="adj2" fmla="val 50000"/>
          </a:avLst>
        </a:prstGeom>
        <a:solidFill>
          <a:schemeClr val="accent2">
            <a:hueOff val="-1250633"/>
            <a:satOff val="-1129"/>
            <a:lumOff val="-252"/>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8483494-8CC6-476E-B904-6DCFBD5394AF}">
      <dsp:nvSpPr>
        <dsp:cNvPr id="0" name=""/>
        <dsp:cNvSpPr/>
      </dsp:nvSpPr>
      <dsp:spPr>
        <a:xfrm>
          <a:off x="2498" y="2820257"/>
          <a:ext cx="1818955" cy="454738"/>
        </a:xfrm>
        <a:prstGeom prst="roundRect">
          <a:avLst>
            <a:gd name="adj" fmla="val 10000"/>
          </a:avLst>
        </a:prstGeom>
        <a:solidFill>
          <a:schemeClr val="accent2">
            <a:tint val="40000"/>
            <a:alpha val="90000"/>
            <a:hueOff val="-1404778"/>
            <a:satOff val="-824"/>
            <a:lumOff val="-103"/>
            <a:alphaOff val="0"/>
          </a:schemeClr>
        </a:solidFill>
        <a:ln w="9525" cap="rnd" cmpd="sng" algn="ctr">
          <a:solidFill>
            <a:schemeClr val="accent2">
              <a:tint val="40000"/>
              <a:alpha val="90000"/>
              <a:hueOff val="-1404778"/>
              <a:satOff val="-824"/>
              <a:lumOff val="-103"/>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1">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Set Correlations</a:t>
          </a:r>
        </a:p>
      </dsp:txBody>
      <dsp:txXfrm>
        <a:off x="15817" y="2833576"/>
        <a:ext cx="1792317" cy="428100"/>
      </dsp:txXfrm>
    </dsp:sp>
    <dsp:sp modelId="{CCAE9AE7-B2DD-48A5-A777-14829D1E6B6E}">
      <dsp:nvSpPr>
        <dsp:cNvPr id="0" name=""/>
        <dsp:cNvSpPr/>
      </dsp:nvSpPr>
      <dsp:spPr>
        <a:xfrm>
          <a:off x="2076107" y="167201"/>
          <a:ext cx="1818955" cy="1192198"/>
        </a:xfrm>
        <a:prstGeom prst="roundRect">
          <a:avLst>
            <a:gd name="adj" fmla="val 10000"/>
          </a:avLst>
        </a:prstGeom>
        <a:gradFill rotWithShape="0">
          <a:gsLst>
            <a:gs pos="0">
              <a:schemeClr val="accent2">
                <a:hueOff val="-1750886"/>
                <a:satOff val="-1580"/>
                <a:lumOff val="-352"/>
                <a:alphaOff val="0"/>
                <a:tint val="98000"/>
                <a:hueMod val="94000"/>
                <a:satMod val="130000"/>
                <a:lumMod val="128000"/>
              </a:schemeClr>
            </a:gs>
            <a:gs pos="100000">
              <a:schemeClr val="accent2">
                <a:hueOff val="-1750886"/>
                <a:satOff val="-1580"/>
                <a:lumOff val="-352"/>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100000"/>
            </a:lnSpc>
            <a:spcBef>
              <a:spcPct val="0"/>
            </a:spcBef>
            <a:spcAft>
              <a:spcPct val="35000"/>
            </a:spcAft>
            <a:buNone/>
          </a:pPr>
          <a:r>
            <a:rPr lang="en-GB" sz="1700" b="1" kern="1200" dirty="0"/>
            <a:t>Model Results</a:t>
          </a:r>
        </a:p>
      </dsp:txBody>
      <dsp:txXfrm>
        <a:off x="2111025" y="202119"/>
        <a:ext cx="1749119" cy="1122362"/>
      </dsp:txXfrm>
    </dsp:sp>
    <dsp:sp modelId="{70ABF21E-E827-4E04-A356-CA6407B97A62}">
      <dsp:nvSpPr>
        <dsp:cNvPr id="0" name=""/>
        <dsp:cNvSpPr/>
      </dsp:nvSpPr>
      <dsp:spPr>
        <a:xfrm rot="5400000">
          <a:off x="2945796" y="1399188"/>
          <a:ext cx="79579" cy="79579"/>
        </a:xfrm>
        <a:prstGeom prst="rightArrow">
          <a:avLst>
            <a:gd name="adj1" fmla="val 66700"/>
            <a:gd name="adj2" fmla="val 50000"/>
          </a:avLst>
        </a:prstGeom>
        <a:solidFill>
          <a:schemeClr val="accent2">
            <a:hueOff val="-1875950"/>
            <a:satOff val="-1693"/>
            <a:lumOff val="-378"/>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EBA3F23-32BD-4AD0-AC39-5D5A7FC8B01F}">
      <dsp:nvSpPr>
        <dsp:cNvPr id="0" name=""/>
        <dsp:cNvSpPr/>
      </dsp:nvSpPr>
      <dsp:spPr>
        <a:xfrm>
          <a:off x="2076107" y="1518557"/>
          <a:ext cx="1818955" cy="454738"/>
        </a:xfrm>
        <a:prstGeom prst="roundRect">
          <a:avLst>
            <a:gd name="adj" fmla="val 10000"/>
          </a:avLst>
        </a:prstGeom>
        <a:solidFill>
          <a:schemeClr val="accent2">
            <a:tint val="40000"/>
            <a:alpha val="90000"/>
            <a:hueOff val="-2107167"/>
            <a:satOff val="-1236"/>
            <a:lumOff val="-154"/>
            <a:alphaOff val="0"/>
          </a:schemeClr>
        </a:solidFill>
        <a:ln w="9525" cap="rnd" cmpd="sng" algn="ctr">
          <a:solidFill>
            <a:schemeClr val="accent2">
              <a:tint val="40000"/>
              <a:alpha val="90000"/>
              <a:hueOff val="-2107167"/>
              <a:satOff val="-1236"/>
              <a:lumOff val="-154"/>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dirty="0"/>
            <a:t>Set Links</a:t>
          </a:r>
        </a:p>
      </dsp:txBody>
      <dsp:txXfrm>
        <a:off x="2089426" y="1531876"/>
        <a:ext cx="1792317" cy="428100"/>
      </dsp:txXfrm>
    </dsp:sp>
    <dsp:sp modelId="{209854CF-9CF8-4FAA-9827-CA7B46AEC412}">
      <dsp:nvSpPr>
        <dsp:cNvPr id="0" name=""/>
        <dsp:cNvSpPr/>
      </dsp:nvSpPr>
      <dsp:spPr>
        <a:xfrm>
          <a:off x="4149717" y="167201"/>
          <a:ext cx="1818955" cy="1172548"/>
        </a:xfrm>
        <a:prstGeom prst="roundRect">
          <a:avLst>
            <a:gd name="adj" fmla="val 10000"/>
          </a:avLst>
        </a:prstGeom>
        <a:gradFill rotWithShape="0">
          <a:gsLst>
            <a:gs pos="0">
              <a:schemeClr val="accent2">
                <a:hueOff val="-3501772"/>
                <a:satOff val="-3160"/>
                <a:lumOff val="-705"/>
                <a:alphaOff val="0"/>
                <a:tint val="98000"/>
                <a:hueMod val="94000"/>
                <a:satMod val="130000"/>
                <a:lumMod val="128000"/>
              </a:schemeClr>
            </a:gs>
            <a:gs pos="100000">
              <a:schemeClr val="accent2">
                <a:hueOff val="-3501772"/>
                <a:satOff val="-3160"/>
                <a:lumOff val="-705"/>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100000"/>
            </a:lnSpc>
            <a:spcBef>
              <a:spcPct val="0"/>
            </a:spcBef>
            <a:spcAft>
              <a:spcPct val="35000"/>
            </a:spcAft>
            <a:buNone/>
          </a:pPr>
          <a:r>
            <a:rPr lang="en-GB" sz="1800" b="1" kern="1200" dirty="0"/>
            <a:t>Sensitivity Analysis</a:t>
          </a:r>
        </a:p>
        <a:p>
          <a:pPr marL="0" lvl="0" indent="0" algn="ctr" defTabSz="889000">
            <a:lnSpc>
              <a:spcPct val="100000"/>
            </a:lnSpc>
            <a:spcBef>
              <a:spcPct val="0"/>
            </a:spcBef>
            <a:spcAft>
              <a:spcPct val="35000"/>
            </a:spcAft>
            <a:buNone/>
          </a:pPr>
          <a:r>
            <a:rPr lang="en-GB" sz="1600" b="0" i="1" kern="1200" dirty="0">
              <a:solidFill>
                <a:srgbClr val="FFFF00"/>
              </a:solidFill>
              <a:highlight>
                <a:srgbClr val="FF0000"/>
              </a:highlight>
            </a:rPr>
            <a:t>(Optional)</a:t>
          </a:r>
        </a:p>
      </dsp:txBody>
      <dsp:txXfrm>
        <a:off x="4184060" y="201544"/>
        <a:ext cx="1750269" cy="1103862"/>
      </dsp:txXfrm>
    </dsp:sp>
    <dsp:sp modelId="{55B3EB45-789E-47E6-A81D-80138596FB76}">
      <dsp:nvSpPr>
        <dsp:cNvPr id="0" name=""/>
        <dsp:cNvSpPr/>
      </dsp:nvSpPr>
      <dsp:spPr>
        <a:xfrm rot="5400000">
          <a:off x="5019405" y="1379539"/>
          <a:ext cx="79579" cy="79579"/>
        </a:xfrm>
        <a:prstGeom prst="rightArrow">
          <a:avLst>
            <a:gd name="adj1" fmla="val 66700"/>
            <a:gd name="adj2" fmla="val 50000"/>
          </a:avLst>
        </a:prstGeom>
        <a:solidFill>
          <a:schemeClr val="accent2">
            <a:hueOff val="-2501266"/>
            <a:satOff val="-2257"/>
            <a:lumOff val="-503"/>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6DB97C7-65FE-4FD8-B5DB-D569611ADF3C}">
      <dsp:nvSpPr>
        <dsp:cNvPr id="0" name=""/>
        <dsp:cNvSpPr/>
      </dsp:nvSpPr>
      <dsp:spPr>
        <a:xfrm>
          <a:off x="4149717" y="1498908"/>
          <a:ext cx="1818955" cy="454738"/>
        </a:xfrm>
        <a:prstGeom prst="roundRect">
          <a:avLst>
            <a:gd name="adj" fmla="val 10000"/>
          </a:avLst>
        </a:prstGeom>
        <a:solidFill>
          <a:schemeClr val="accent2">
            <a:tint val="40000"/>
            <a:alpha val="90000"/>
            <a:hueOff val="-2809556"/>
            <a:satOff val="-1647"/>
            <a:lumOff val="-205"/>
            <a:alphaOff val="0"/>
          </a:schemeClr>
        </a:solidFill>
        <a:ln w="9525" cap="rnd" cmpd="sng" algn="ctr">
          <a:solidFill>
            <a:schemeClr val="accent2">
              <a:tint val="40000"/>
              <a:alpha val="90000"/>
              <a:hueOff val="-2809556"/>
              <a:satOff val="-1647"/>
              <a:lumOff val="-205"/>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114300" lvl="1" indent="-114300" algn="ctr" defTabSz="622300">
            <a:lnSpc>
              <a:spcPct val="150000"/>
            </a:lnSpc>
            <a:spcBef>
              <a:spcPct val="0"/>
            </a:spcBef>
            <a:spcAft>
              <a:spcPct val="15000"/>
            </a:spcAft>
            <a:buNone/>
          </a:pPr>
          <a:r>
            <a:rPr lang="en-GB" sz="1400" kern="1200" dirty="0">
              <a:latin typeface="Calibri" panose="020F0502020204030204"/>
              <a:ea typeface="+mn-ea"/>
              <a:cs typeface="+mn-cs"/>
            </a:rPr>
            <a:t>Relative Sensitivity</a:t>
          </a:r>
        </a:p>
      </dsp:txBody>
      <dsp:txXfrm>
        <a:off x="4163036" y="1512227"/>
        <a:ext cx="1792317" cy="428100"/>
      </dsp:txXfrm>
    </dsp:sp>
    <dsp:sp modelId="{A1E989F6-240D-4640-A94F-F51F6467FE3E}">
      <dsp:nvSpPr>
        <dsp:cNvPr id="0" name=""/>
        <dsp:cNvSpPr/>
      </dsp:nvSpPr>
      <dsp:spPr>
        <a:xfrm rot="5400000">
          <a:off x="5019405" y="1993437"/>
          <a:ext cx="79579" cy="79579"/>
        </a:xfrm>
        <a:prstGeom prst="rightArrow">
          <a:avLst>
            <a:gd name="adj1" fmla="val 66700"/>
            <a:gd name="adj2" fmla="val 50000"/>
          </a:avLst>
        </a:prstGeom>
        <a:solidFill>
          <a:schemeClr val="accent2">
            <a:hueOff val="-3126582"/>
            <a:satOff val="-2821"/>
            <a:lumOff val="-629"/>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1A5769A-EFE1-48B6-9AAA-44FC0308E745}">
      <dsp:nvSpPr>
        <dsp:cNvPr id="0" name=""/>
        <dsp:cNvSpPr/>
      </dsp:nvSpPr>
      <dsp:spPr>
        <a:xfrm>
          <a:off x="4149717" y="2112806"/>
          <a:ext cx="1818955" cy="454738"/>
        </a:xfrm>
        <a:prstGeom prst="roundRect">
          <a:avLst>
            <a:gd name="adj" fmla="val 10000"/>
          </a:avLst>
        </a:prstGeom>
        <a:solidFill>
          <a:schemeClr val="accent2">
            <a:tint val="40000"/>
            <a:alpha val="90000"/>
            <a:hueOff val="-3511945"/>
            <a:satOff val="-2059"/>
            <a:lumOff val="-256"/>
            <a:alphaOff val="0"/>
          </a:schemeClr>
        </a:solidFill>
        <a:ln w="9525" cap="rnd" cmpd="sng" algn="ctr">
          <a:solidFill>
            <a:schemeClr val="accent2">
              <a:tint val="40000"/>
              <a:alpha val="90000"/>
              <a:hueOff val="-3511945"/>
              <a:satOff val="-2059"/>
              <a:lumOff val="-256"/>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114300" lvl="1" indent="-114300" algn="ctr" defTabSz="622300">
            <a:lnSpc>
              <a:spcPct val="150000"/>
            </a:lnSpc>
            <a:spcBef>
              <a:spcPct val="0"/>
            </a:spcBef>
            <a:spcAft>
              <a:spcPct val="15000"/>
            </a:spcAft>
            <a:buNone/>
          </a:pPr>
          <a:r>
            <a:rPr lang="en-GB" sz="1400" kern="1200" dirty="0">
              <a:latin typeface="Calibri" panose="020F0502020204030204"/>
              <a:ea typeface="+mn-ea"/>
              <a:cs typeface="+mn-cs"/>
            </a:rPr>
            <a:t>Absolute Sensitivity</a:t>
          </a:r>
        </a:p>
      </dsp:txBody>
      <dsp:txXfrm>
        <a:off x="4163036" y="2126125"/>
        <a:ext cx="1792317" cy="428100"/>
      </dsp:txXfrm>
    </dsp:sp>
    <dsp:sp modelId="{EFA5D6CC-469D-4918-A925-56E1BC086A30}">
      <dsp:nvSpPr>
        <dsp:cNvPr id="0" name=""/>
        <dsp:cNvSpPr/>
      </dsp:nvSpPr>
      <dsp:spPr>
        <a:xfrm>
          <a:off x="6223326" y="167201"/>
          <a:ext cx="1818955" cy="1172548"/>
        </a:xfrm>
        <a:prstGeom prst="roundRect">
          <a:avLst>
            <a:gd name="adj" fmla="val 10000"/>
          </a:avLst>
        </a:prstGeom>
        <a:gradFill rotWithShape="0">
          <a:gsLst>
            <a:gs pos="0">
              <a:schemeClr val="accent2">
                <a:hueOff val="-5252659"/>
                <a:satOff val="-4740"/>
                <a:lumOff val="-1057"/>
                <a:alphaOff val="0"/>
                <a:tint val="98000"/>
                <a:hueMod val="94000"/>
                <a:satMod val="130000"/>
                <a:lumMod val="128000"/>
              </a:schemeClr>
            </a:gs>
            <a:gs pos="100000">
              <a:schemeClr val="accent2">
                <a:hueOff val="-5252659"/>
                <a:satOff val="-4740"/>
                <a:lumOff val="-1057"/>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GB" sz="1800" b="1" kern="1200" dirty="0"/>
            <a:t>Run Simulation</a:t>
          </a:r>
        </a:p>
        <a:p>
          <a:pPr marL="0" lvl="0" indent="0" algn="ctr" defTabSz="800100">
            <a:lnSpc>
              <a:spcPct val="100000"/>
            </a:lnSpc>
            <a:spcBef>
              <a:spcPct val="0"/>
            </a:spcBef>
            <a:spcAft>
              <a:spcPct val="35000"/>
            </a:spcAft>
            <a:buNone/>
          </a:pPr>
          <a:r>
            <a:rPr lang="en-GB" sz="1400" b="1" kern="1200" dirty="0">
              <a:solidFill>
                <a:srgbClr val="FFFF00"/>
              </a:solidFill>
            </a:rPr>
            <a:t>Simulation Runs Table (SRT)</a:t>
          </a:r>
        </a:p>
      </dsp:txBody>
      <dsp:txXfrm>
        <a:off x="6257669" y="201544"/>
        <a:ext cx="1750269" cy="1103862"/>
      </dsp:txXfrm>
    </dsp:sp>
    <dsp:sp modelId="{DD6CBC50-BE7E-4669-ABA0-A8895B11A0F3}">
      <dsp:nvSpPr>
        <dsp:cNvPr id="0" name=""/>
        <dsp:cNvSpPr/>
      </dsp:nvSpPr>
      <dsp:spPr>
        <a:xfrm rot="5400000">
          <a:off x="7093015" y="1379539"/>
          <a:ext cx="79579" cy="79579"/>
        </a:xfrm>
        <a:prstGeom prst="rightArrow">
          <a:avLst>
            <a:gd name="adj1" fmla="val 66700"/>
            <a:gd name="adj2" fmla="val 50000"/>
          </a:avLst>
        </a:prstGeom>
        <a:solidFill>
          <a:schemeClr val="accent2">
            <a:hueOff val="-3751899"/>
            <a:satOff val="-3386"/>
            <a:lumOff val="-755"/>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AC0CC91-3BAB-44DD-924B-2D1CFB657853}">
      <dsp:nvSpPr>
        <dsp:cNvPr id="0" name=""/>
        <dsp:cNvSpPr/>
      </dsp:nvSpPr>
      <dsp:spPr>
        <a:xfrm>
          <a:off x="6223326" y="1498908"/>
          <a:ext cx="1818955" cy="454738"/>
        </a:xfrm>
        <a:prstGeom prst="roundRect">
          <a:avLst>
            <a:gd name="adj" fmla="val 10000"/>
          </a:avLst>
        </a:prstGeom>
        <a:solidFill>
          <a:schemeClr val="accent2">
            <a:tint val="40000"/>
            <a:alpha val="90000"/>
            <a:hueOff val="-4214334"/>
            <a:satOff val="-2471"/>
            <a:lumOff val="-308"/>
            <a:alphaOff val="0"/>
          </a:schemeClr>
        </a:solidFill>
        <a:ln w="9525" cap="rnd" cmpd="sng" algn="ctr">
          <a:solidFill>
            <a:schemeClr val="accent2">
              <a:tint val="40000"/>
              <a:alpha val="90000"/>
              <a:hueOff val="-4214334"/>
              <a:satOff val="-2471"/>
              <a:lumOff val="-308"/>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a:latin typeface="Calibri" panose="020F0502020204030204"/>
              <a:ea typeface="+mn-ea"/>
              <a:cs typeface="+mn-cs"/>
            </a:rPr>
            <a:t>Run Simulation</a:t>
          </a:r>
          <a:endParaRPr lang="en-GB" sz="1400" kern="1200" dirty="0">
            <a:latin typeface="Calibri" panose="020F0502020204030204"/>
            <a:ea typeface="+mn-ea"/>
            <a:cs typeface="+mn-cs"/>
          </a:endParaRPr>
        </a:p>
      </dsp:txBody>
      <dsp:txXfrm>
        <a:off x="6236645" y="1512227"/>
        <a:ext cx="1792317" cy="428100"/>
      </dsp:txXfrm>
    </dsp:sp>
    <dsp:sp modelId="{14C261CD-AB7D-4D33-AEF9-0AD501C9ED93}">
      <dsp:nvSpPr>
        <dsp:cNvPr id="0" name=""/>
        <dsp:cNvSpPr/>
      </dsp:nvSpPr>
      <dsp:spPr>
        <a:xfrm>
          <a:off x="8296936" y="167201"/>
          <a:ext cx="1818955" cy="1172548"/>
        </a:xfrm>
        <a:prstGeom prst="roundRect">
          <a:avLst>
            <a:gd name="adj" fmla="val 10000"/>
          </a:avLst>
        </a:prstGeom>
        <a:gradFill rotWithShape="0">
          <a:gsLst>
            <a:gs pos="0">
              <a:schemeClr val="accent2">
                <a:hueOff val="-7003545"/>
                <a:satOff val="-6320"/>
                <a:lumOff val="-1410"/>
                <a:alphaOff val="0"/>
                <a:tint val="98000"/>
                <a:hueMod val="94000"/>
                <a:satMod val="130000"/>
                <a:lumMod val="128000"/>
              </a:schemeClr>
            </a:gs>
            <a:gs pos="100000">
              <a:schemeClr val="accent2">
                <a:hueOff val="-7003545"/>
                <a:satOff val="-6320"/>
                <a:lumOff val="-141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GB" sz="1800" b="1" kern="1200" dirty="0"/>
            <a:t>Analyse Results</a:t>
          </a:r>
        </a:p>
      </dsp:txBody>
      <dsp:txXfrm>
        <a:off x="8331279" y="201544"/>
        <a:ext cx="1750269" cy="1103862"/>
      </dsp:txXfrm>
    </dsp:sp>
    <dsp:sp modelId="{0A291F96-5112-452D-A256-77A7CCF20AF6}">
      <dsp:nvSpPr>
        <dsp:cNvPr id="0" name=""/>
        <dsp:cNvSpPr/>
      </dsp:nvSpPr>
      <dsp:spPr>
        <a:xfrm rot="5400000">
          <a:off x="9166624" y="1379539"/>
          <a:ext cx="79579" cy="79579"/>
        </a:xfrm>
        <a:prstGeom prst="rightArrow">
          <a:avLst>
            <a:gd name="adj1" fmla="val 66700"/>
            <a:gd name="adj2" fmla="val 50000"/>
          </a:avLst>
        </a:prstGeom>
        <a:solidFill>
          <a:schemeClr val="accent2">
            <a:hueOff val="-4377215"/>
            <a:satOff val="-3950"/>
            <a:lumOff val="-881"/>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5B8671F-D74E-42CE-BEA7-40F1ED626DC2}">
      <dsp:nvSpPr>
        <dsp:cNvPr id="0" name=""/>
        <dsp:cNvSpPr/>
      </dsp:nvSpPr>
      <dsp:spPr>
        <a:xfrm>
          <a:off x="8296936" y="1498908"/>
          <a:ext cx="1818955" cy="454738"/>
        </a:xfrm>
        <a:prstGeom prst="roundRect">
          <a:avLst>
            <a:gd name="adj" fmla="val 10000"/>
          </a:avLst>
        </a:prstGeom>
        <a:solidFill>
          <a:schemeClr val="accent2">
            <a:tint val="40000"/>
            <a:alpha val="90000"/>
            <a:hueOff val="-4916723"/>
            <a:satOff val="-2883"/>
            <a:lumOff val="-359"/>
            <a:alphaOff val="0"/>
          </a:schemeClr>
        </a:solidFill>
        <a:ln w="9525" cap="rnd" cmpd="sng" algn="ctr">
          <a:solidFill>
            <a:schemeClr val="accent2">
              <a:tint val="40000"/>
              <a:alpha val="90000"/>
              <a:hueOff val="-4916723"/>
              <a:satOff val="-2883"/>
              <a:lumOff val="-359"/>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Table of Statistics</a:t>
          </a:r>
        </a:p>
      </dsp:txBody>
      <dsp:txXfrm>
        <a:off x="8310255" y="1512227"/>
        <a:ext cx="1792317" cy="428100"/>
      </dsp:txXfrm>
    </dsp:sp>
    <dsp:sp modelId="{D9C21A8F-92B3-4506-A0B6-405134BDAE85}">
      <dsp:nvSpPr>
        <dsp:cNvPr id="0" name=""/>
        <dsp:cNvSpPr/>
      </dsp:nvSpPr>
      <dsp:spPr>
        <a:xfrm rot="5400000">
          <a:off x="9166624" y="1993437"/>
          <a:ext cx="79579" cy="79579"/>
        </a:xfrm>
        <a:prstGeom prst="rightArrow">
          <a:avLst>
            <a:gd name="adj1" fmla="val 66700"/>
            <a:gd name="adj2" fmla="val 50000"/>
          </a:avLst>
        </a:prstGeom>
        <a:solidFill>
          <a:schemeClr val="accent2">
            <a:hueOff val="-5002532"/>
            <a:satOff val="-4514"/>
            <a:lumOff val="-1007"/>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3AAF85D-5CD1-418A-AD57-41B9D8683742}">
      <dsp:nvSpPr>
        <dsp:cNvPr id="0" name=""/>
        <dsp:cNvSpPr/>
      </dsp:nvSpPr>
      <dsp:spPr>
        <a:xfrm>
          <a:off x="8296936" y="2112806"/>
          <a:ext cx="1818955" cy="454738"/>
        </a:xfrm>
        <a:prstGeom prst="roundRect">
          <a:avLst>
            <a:gd name="adj" fmla="val 10000"/>
          </a:avLst>
        </a:prstGeom>
        <a:solidFill>
          <a:schemeClr val="accent2">
            <a:tint val="40000"/>
            <a:alpha val="90000"/>
            <a:hueOff val="-5619113"/>
            <a:satOff val="-3295"/>
            <a:lumOff val="-410"/>
            <a:alphaOff val="0"/>
          </a:schemeClr>
        </a:solidFill>
        <a:ln w="9525" cap="rnd" cmpd="sng" algn="ctr">
          <a:solidFill>
            <a:schemeClr val="accent2">
              <a:tint val="40000"/>
              <a:alpha val="90000"/>
              <a:hueOff val="-5619113"/>
              <a:satOff val="-3295"/>
              <a:lumOff val="-410"/>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Frequency charts</a:t>
          </a:r>
        </a:p>
      </dsp:txBody>
      <dsp:txXfrm>
        <a:off x="8310255" y="2126125"/>
        <a:ext cx="1792317" cy="428100"/>
      </dsp:txXfrm>
    </dsp:sp>
    <dsp:sp modelId="{30284D08-D57B-4169-8BEF-86E70D44E4CD}">
      <dsp:nvSpPr>
        <dsp:cNvPr id="0" name=""/>
        <dsp:cNvSpPr/>
      </dsp:nvSpPr>
      <dsp:spPr>
        <a:xfrm rot="5400000">
          <a:off x="9166624" y="2607334"/>
          <a:ext cx="79579" cy="79579"/>
        </a:xfrm>
        <a:prstGeom prst="rightArrow">
          <a:avLst>
            <a:gd name="adj1" fmla="val 66700"/>
            <a:gd name="adj2" fmla="val 50000"/>
          </a:avLst>
        </a:prstGeom>
        <a:solidFill>
          <a:schemeClr val="accent2">
            <a:hueOff val="-5627848"/>
            <a:satOff val="-5079"/>
            <a:lumOff val="-1133"/>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C874304-3DAB-4A59-BE9C-813D8062FA2C}">
      <dsp:nvSpPr>
        <dsp:cNvPr id="0" name=""/>
        <dsp:cNvSpPr/>
      </dsp:nvSpPr>
      <dsp:spPr>
        <a:xfrm>
          <a:off x="8296936" y="2726703"/>
          <a:ext cx="1818955" cy="454738"/>
        </a:xfrm>
        <a:prstGeom prst="roundRect">
          <a:avLst>
            <a:gd name="adj" fmla="val 10000"/>
          </a:avLst>
        </a:prstGeom>
        <a:solidFill>
          <a:schemeClr val="accent2">
            <a:tint val="40000"/>
            <a:alpha val="90000"/>
            <a:hueOff val="-6321501"/>
            <a:satOff val="-3707"/>
            <a:lumOff val="-462"/>
            <a:alphaOff val="0"/>
          </a:schemeClr>
        </a:solidFill>
        <a:ln w="9525" cap="rnd" cmpd="sng" algn="ctr">
          <a:solidFill>
            <a:schemeClr val="accent2">
              <a:tint val="40000"/>
              <a:alpha val="90000"/>
              <a:hueOff val="-6321501"/>
              <a:satOff val="-3707"/>
              <a:lumOff val="-462"/>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Cumulative charts</a:t>
          </a:r>
        </a:p>
      </dsp:txBody>
      <dsp:txXfrm>
        <a:off x="8310255" y="2740022"/>
        <a:ext cx="1792317" cy="428100"/>
      </dsp:txXfrm>
    </dsp:sp>
    <dsp:sp modelId="{439DF194-9F59-4B26-8A03-2AA13978C55A}">
      <dsp:nvSpPr>
        <dsp:cNvPr id="0" name=""/>
        <dsp:cNvSpPr/>
      </dsp:nvSpPr>
      <dsp:spPr>
        <a:xfrm rot="5400000">
          <a:off x="9166624" y="3221232"/>
          <a:ext cx="79579" cy="79579"/>
        </a:xfrm>
        <a:prstGeom prst="rightArrow">
          <a:avLst>
            <a:gd name="adj1" fmla="val 66700"/>
            <a:gd name="adj2" fmla="val 50000"/>
          </a:avLst>
        </a:prstGeom>
        <a:solidFill>
          <a:schemeClr val="accent2">
            <a:hueOff val="-6253165"/>
            <a:satOff val="-5643"/>
            <a:lumOff val="-1259"/>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D221963-7DDC-4B13-9A73-694193B5B9EF}">
      <dsp:nvSpPr>
        <dsp:cNvPr id="0" name=""/>
        <dsp:cNvSpPr/>
      </dsp:nvSpPr>
      <dsp:spPr>
        <a:xfrm>
          <a:off x="8296936" y="3340601"/>
          <a:ext cx="1818955" cy="454738"/>
        </a:xfrm>
        <a:prstGeom prst="roundRect">
          <a:avLst>
            <a:gd name="adj" fmla="val 10000"/>
          </a:avLst>
        </a:prstGeom>
        <a:solidFill>
          <a:schemeClr val="accent2">
            <a:tint val="40000"/>
            <a:alpha val="90000"/>
            <a:hueOff val="-7023891"/>
            <a:satOff val="-4119"/>
            <a:lumOff val="-513"/>
            <a:alphaOff val="0"/>
          </a:schemeClr>
        </a:solidFill>
        <a:ln w="9525" cap="rnd" cmpd="sng" algn="ctr">
          <a:solidFill>
            <a:schemeClr val="accent2">
              <a:tint val="40000"/>
              <a:alpha val="90000"/>
              <a:hueOff val="-7023891"/>
              <a:satOff val="-4119"/>
              <a:lumOff val="-513"/>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Segmentation Analysis</a:t>
          </a:r>
        </a:p>
      </dsp:txBody>
      <dsp:txXfrm>
        <a:off x="8310255" y="3353920"/>
        <a:ext cx="1792317" cy="428100"/>
      </dsp:txXfrm>
    </dsp:sp>
    <dsp:sp modelId="{D3E9FF49-D58C-4763-BB99-D0AE6E050447}">
      <dsp:nvSpPr>
        <dsp:cNvPr id="0" name=""/>
        <dsp:cNvSpPr/>
      </dsp:nvSpPr>
      <dsp:spPr>
        <a:xfrm rot="5400000">
          <a:off x="9166624" y="3835129"/>
          <a:ext cx="79579" cy="79579"/>
        </a:xfrm>
        <a:prstGeom prst="rightArrow">
          <a:avLst>
            <a:gd name="adj1" fmla="val 66700"/>
            <a:gd name="adj2" fmla="val 50000"/>
          </a:avLst>
        </a:prstGeom>
        <a:solidFill>
          <a:schemeClr val="accent2">
            <a:hueOff val="-6878481"/>
            <a:satOff val="-6207"/>
            <a:lumOff val="-1384"/>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B26663A-C88C-42FD-A6F7-C6C93E853292}">
      <dsp:nvSpPr>
        <dsp:cNvPr id="0" name=""/>
        <dsp:cNvSpPr/>
      </dsp:nvSpPr>
      <dsp:spPr>
        <a:xfrm>
          <a:off x="8296936" y="3954498"/>
          <a:ext cx="1818955" cy="454738"/>
        </a:xfrm>
        <a:prstGeom prst="roundRect">
          <a:avLst>
            <a:gd name="adj" fmla="val 10000"/>
          </a:avLst>
        </a:prstGeom>
        <a:solidFill>
          <a:schemeClr val="accent2">
            <a:tint val="40000"/>
            <a:alpha val="90000"/>
            <a:hueOff val="-7726279"/>
            <a:satOff val="-4530"/>
            <a:lumOff val="-564"/>
            <a:alphaOff val="0"/>
          </a:schemeClr>
        </a:solidFill>
        <a:ln w="9525" cap="rnd" cmpd="sng" algn="ctr">
          <a:solidFill>
            <a:schemeClr val="accent2">
              <a:tint val="40000"/>
              <a:alpha val="90000"/>
              <a:hueOff val="-7726279"/>
              <a:satOff val="-4530"/>
              <a:lumOff val="-564"/>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baseline="0" dirty="0">
              <a:latin typeface="Calibri" panose="020F0502020204030204" pitchFamily="34" charset="0"/>
              <a:cs typeface="Calibri" panose="020F0502020204030204" pitchFamily="34" charset="0"/>
            </a:rPr>
            <a:t>Confidence Range Plot</a:t>
          </a:r>
        </a:p>
      </dsp:txBody>
      <dsp:txXfrm>
        <a:off x="8310255" y="3967817"/>
        <a:ext cx="1792317" cy="428100"/>
      </dsp:txXfrm>
    </dsp:sp>
    <dsp:sp modelId="{1CC58EF6-4232-4B5A-A932-5BAEB8398B7D}">
      <dsp:nvSpPr>
        <dsp:cNvPr id="0" name=""/>
        <dsp:cNvSpPr/>
      </dsp:nvSpPr>
      <dsp:spPr>
        <a:xfrm>
          <a:off x="10370545" y="167201"/>
          <a:ext cx="1818955" cy="1172548"/>
        </a:xfrm>
        <a:prstGeom prst="roundRect">
          <a:avLst>
            <a:gd name="adj" fmla="val 10000"/>
          </a:avLst>
        </a:prstGeom>
        <a:gradFill rotWithShape="0">
          <a:gsLst>
            <a:gs pos="0">
              <a:schemeClr val="accent2">
                <a:hueOff val="-8754431"/>
                <a:satOff val="-7900"/>
                <a:lumOff val="-1762"/>
                <a:alphaOff val="0"/>
                <a:tint val="98000"/>
                <a:hueMod val="94000"/>
                <a:satMod val="130000"/>
                <a:lumMod val="128000"/>
              </a:schemeClr>
            </a:gs>
            <a:gs pos="100000">
              <a:schemeClr val="accent2">
                <a:hueOff val="-8754431"/>
                <a:satOff val="-7900"/>
                <a:lumOff val="-1762"/>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GB" sz="1800" b="1" kern="1200" dirty="0"/>
            <a:t>Reports</a:t>
          </a:r>
        </a:p>
        <a:p>
          <a:pPr marL="0" lvl="0" indent="0" algn="ctr" defTabSz="800100">
            <a:lnSpc>
              <a:spcPct val="150000"/>
            </a:lnSpc>
            <a:spcBef>
              <a:spcPct val="0"/>
            </a:spcBef>
            <a:spcAft>
              <a:spcPct val="35000"/>
            </a:spcAft>
            <a:buNone/>
          </a:pPr>
          <a:r>
            <a:rPr lang="en-GB" sz="1700" b="0" i="1" kern="1200" dirty="0">
              <a:solidFill>
                <a:srgbClr val="FFFF00"/>
              </a:solidFill>
              <a:highlight>
                <a:srgbClr val="FF0000"/>
              </a:highlight>
            </a:rPr>
            <a:t>(Optional)</a:t>
          </a:r>
        </a:p>
      </dsp:txBody>
      <dsp:txXfrm>
        <a:off x="10404888" y="201544"/>
        <a:ext cx="1750269" cy="1103862"/>
      </dsp:txXfrm>
    </dsp:sp>
    <dsp:sp modelId="{E2D30D6A-787D-4ED5-942C-79DBFDFA996E}">
      <dsp:nvSpPr>
        <dsp:cNvPr id="0" name=""/>
        <dsp:cNvSpPr/>
      </dsp:nvSpPr>
      <dsp:spPr>
        <a:xfrm rot="5400000">
          <a:off x="11240234" y="1379539"/>
          <a:ext cx="79579" cy="79579"/>
        </a:xfrm>
        <a:prstGeom prst="rightArrow">
          <a:avLst>
            <a:gd name="adj1" fmla="val 66700"/>
            <a:gd name="adj2" fmla="val 50000"/>
          </a:avLst>
        </a:prstGeom>
        <a:solidFill>
          <a:schemeClr val="accent2">
            <a:hueOff val="-7503798"/>
            <a:satOff val="-6771"/>
            <a:lumOff val="-1510"/>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E252753-15D7-4301-950C-17844C08F713}">
      <dsp:nvSpPr>
        <dsp:cNvPr id="0" name=""/>
        <dsp:cNvSpPr/>
      </dsp:nvSpPr>
      <dsp:spPr>
        <a:xfrm>
          <a:off x="10370545" y="1498908"/>
          <a:ext cx="1818955" cy="454738"/>
        </a:xfrm>
        <a:prstGeom prst="roundRect">
          <a:avLst>
            <a:gd name="adj" fmla="val 10000"/>
          </a:avLst>
        </a:prstGeom>
        <a:solidFill>
          <a:schemeClr val="accent2">
            <a:tint val="40000"/>
            <a:alpha val="90000"/>
            <a:hueOff val="-8428669"/>
            <a:satOff val="-4942"/>
            <a:lumOff val="-615"/>
            <a:alphaOff val="0"/>
          </a:schemeClr>
        </a:solidFill>
        <a:ln w="9525" cap="rnd" cmpd="sng" algn="ctr">
          <a:solidFill>
            <a:schemeClr val="accent2">
              <a:tint val="40000"/>
              <a:alpha val="90000"/>
              <a:hueOff val="-8428669"/>
              <a:satOff val="-4942"/>
              <a:lumOff val="-615"/>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dirty="0">
              <a:latin typeface="Calibri" panose="020F0502020204030204"/>
              <a:ea typeface="+mn-ea"/>
              <a:cs typeface="+mn-cs"/>
            </a:rPr>
            <a:t>Risk Variables Profile</a:t>
          </a:r>
        </a:p>
      </dsp:txBody>
      <dsp:txXfrm>
        <a:off x="10383864" y="1512227"/>
        <a:ext cx="1792317" cy="428100"/>
      </dsp:txXfrm>
    </dsp:sp>
    <dsp:sp modelId="{6254B948-B168-4185-9027-EAC585958415}">
      <dsp:nvSpPr>
        <dsp:cNvPr id="0" name=""/>
        <dsp:cNvSpPr/>
      </dsp:nvSpPr>
      <dsp:spPr>
        <a:xfrm rot="5400000">
          <a:off x="11240234" y="1993437"/>
          <a:ext cx="79579" cy="79579"/>
        </a:xfrm>
        <a:prstGeom prst="rightArrow">
          <a:avLst>
            <a:gd name="adj1" fmla="val 66700"/>
            <a:gd name="adj2" fmla="val 50000"/>
          </a:avLst>
        </a:prstGeom>
        <a:solidFill>
          <a:schemeClr val="accent2">
            <a:hueOff val="-8129114"/>
            <a:satOff val="-7336"/>
            <a:lumOff val="-1636"/>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2D45268-58C8-4696-8188-C3013D711220}">
      <dsp:nvSpPr>
        <dsp:cNvPr id="0" name=""/>
        <dsp:cNvSpPr/>
      </dsp:nvSpPr>
      <dsp:spPr>
        <a:xfrm>
          <a:off x="10370545" y="2112806"/>
          <a:ext cx="1818955" cy="454738"/>
        </a:xfrm>
        <a:prstGeom prst="roundRect">
          <a:avLst>
            <a:gd name="adj" fmla="val 10000"/>
          </a:avLst>
        </a:prstGeom>
        <a:solidFill>
          <a:schemeClr val="accent2">
            <a:tint val="40000"/>
            <a:alpha val="90000"/>
            <a:hueOff val="-9131058"/>
            <a:satOff val="-5354"/>
            <a:lumOff val="-667"/>
            <a:alphaOff val="0"/>
          </a:schemeClr>
        </a:solidFill>
        <a:ln w="9525" cap="rnd" cmpd="sng" algn="ctr">
          <a:solidFill>
            <a:schemeClr val="accent2">
              <a:tint val="40000"/>
              <a:alpha val="90000"/>
              <a:hueOff val="-9131058"/>
              <a:satOff val="-5354"/>
              <a:lumOff val="-667"/>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dirty="0">
              <a:latin typeface="Calibri" panose="020F0502020204030204"/>
              <a:ea typeface="+mn-ea"/>
              <a:cs typeface="+mn-cs"/>
            </a:rPr>
            <a:t>Model Results Profile</a:t>
          </a:r>
        </a:p>
      </dsp:txBody>
      <dsp:txXfrm>
        <a:off x="10383864" y="2126125"/>
        <a:ext cx="1792317" cy="428100"/>
      </dsp:txXfrm>
    </dsp:sp>
    <dsp:sp modelId="{8A87C17A-C67C-4079-BE9C-404E87DFD987}">
      <dsp:nvSpPr>
        <dsp:cNvPr id="0" name=""/>
        <dsp:cNvSpPr/>
      </dsp:nvSpPr>
      <dsp:spPr>
        <a:xfrm rot="5400000">
          <a:off x="11240234" y="2607334"/>
          <a:ext cx="79579" cy="79579"/>
        </a:xfrm>
        <a:prstGeom prst="rightArrow">
          <a:avLst>
            <a:gd name="adj1" fmla="val 66700"/>
            <a:gd name="adj2" fmla="val 50000"/>
          </a:avLst>
        </a:prstGeom>
        <a:solidFill>
          <a:schemeClr val="accent2">
            <a:hueOff val="-8754431"/>
            <a:satOff val="-7900"/>
            <a:lumOff val="-1762"/>
            <a:alphaOff val="0"/>
          </a:schemeClr>
        </a:solidFill>
        <a:ln>
          <a:noFill/>
        </a:ln>
        <a:effectLst>
          <a:innerShdw blurRad="25400" dist="12700" dir="13500000">
            <a:srgbClr val="000000">
              <a:alpha val="45000"/>
            </a:srgbClr>
          </a:inn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CC9771B-6C3A-4CD3-821B-E2AD433CC82C}">
      <dsp:nvSpPr>
        <dsp:cNvPr id="0" name=""/>
        <dsp:cNvSpPr/>
      </dsp:nvSpPr>
      <dsp:spPr>
        <a:xfrm>
          <a:off x="10370545" y="2726703"/>
          <a:ext cx="1818955" cy="454738"/>
        </a:xfrm>
        <a:prstGeom prst="roundRect">
          <a:avLst>
            <a:gd name="adj" fmla="val 10000"/>
          </a:avLst>
        </a:prstGeom>
        <a:solidFill>
          <a:schemeClr val="accent2">
            <a:tint val="40000"/>
            <a:alpha val="90000"/>
            <a:hueOff val="-9833447"/>
            <a:satOff val="-5766"/>
            <a:lumOff val="-718"/>
            <a:alphaOff val="0"/>
          </a:schemeClr>
        </a:solidFill>
        <a:ln w="9525" cap="rnd" cmpd="sng" algn="ctr">
          <a:solidFill>
            <a:schemeClr val="accent2">
              <a:tint val="40000"/>
              <a:alpha val="90000"/>
              <a:hueOff val="-9833447"/>
              <a:satOff val="-5766"/>
              <a:lumOff val="-718"/>
              <a:alphaOff val="0"/>
            </a:schemeClr>
          </a:solidFill>
          <a:prstDash val="solid"/>
        </a:ln>
        <a:effectLst>
          <a:innerShdw blurRad="25400" dist="12700" dir="13500000">
            <a:srgbClr val="000000">
              <a:alpha val="45000"/>
            </a:srgbClr>
          </a:inn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150000"/>
            </a:lnSpc>
            <a:spcBef>
              <a:spcPct val="0"/>
            </a:spcBef>
            <a:spcAft>
              <a:spcPct val="35000"/>
            </a:spcAft>
            <a:buNone/>
          </a:pPr>
          <a:r>
            <a:rPr lang="en-GB" sz="1400" kern="1200" dirty="0">
              <a:latin typeface="Calibri" panose="020F0502020204030204"/>
              <a:ea typeface="+mn-ea"/>
              <a:cs typeface="+mn-cs"/>
            </a:rPr>
            <a:t>Custom Reports</a:t>
          </a:r>
        </a:p>
      </dsp:txBody>
      <dsp:txXfrm>
        <a:off x="10383864" y="2740022"/>
        <a:ext cx="1792317" cy="428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A3018-963C-4480-8992-D42542C7A39F}">
      <dsp:nvSpPr>
        <dsp:cNvPr id="0" name=""/>
        <dsp:cNvSpPr/>
      </dsp:nvSpPr>
      <dsp:spPr>
        <a:xfrm>
          <a:off x="8145791" y="1076897"/>
          <a:ext cx="91440" cy="1450813"/>
        </a:xfrm>
        <a:custGeom>
          <a:avLst/>
          <a:gdLst/>
          <a:ahLst/>
          <a:cxnLst/>
          <a:rect l="0" t="0" r="0" b="0"/>
          <a:pathLst>
            <a:path>
              <a:moveTo>
                <a:pt x="45720" y="0"/>
              </a:moveTo>
              <a:lnTo>
                <a:pt x="45720" y="1450813"/>
              </a:lnTo>
              <a:lnTo>
                <a:pt x="129743" y="145081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29DCDF-DBBA-4F5E-A019-DAF49CD80683}">
      <dsp:nvSpPr>
        <dsp:cNvPr id="0" name=""/>
        <dsp:cNvSpPr/>
      </dsp:nvSpPr>
      <dsp:spPr>
        <a:xfrm>
          <a:off x="8145791" y="1076897"/>
          <a:ext cx="91440" cy="1053100"/>
        </a:xfrm>
        <a:custGeom>
          <a:avLst/>
          <a:gdLst/>
          <a:ahLst/>
          <a:cxnLst/>
          <a:rect l="0" t="0" r="0" b="0"/>
          <a:pathLst>
            <a:path>
              <a:moveTo>
                <a:pt x="45720" y="0"/>
              </a:moveTo>
              <a:lnTo>
                <a:pt x="45720" y="1053100"/>
              </a:lnTo>
              <a:lnTo>
                <a:pt x="129743" y="105310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0B3A33-FE27-43E7-A702-2D729F97970D}">
      <dsp:nvSpPr>
        <dsp:cNvPr id="0" name=""/>
        <dsp:cNvSpPr/>
      </dsp:nvSpPr>
      <dsp:spPr>
        <a:xfrm>
          <a:off x="8145791" y="1076897"/>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8EEA09-2F4A-41B7-B04E-CA2ADBEBCE7B}">
      <dsp:nvSpPr>
        <dsp:cNvPr id="0" name=""/>
        <dsp:cNvSpPr/>
      </dsp:nvSpPr>
      <dsp:spPr>
        <a:xfrm>
          <a:off x="8145791"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518CD0-4A88-49CE-8A33-80DC1E80CCBD}">
      <dsp:nvSpPr>
        <dsp:cNvPr id="0" name=""/>
        <dsp:cNvSpPr/>
      </dsp:nvSpPr>
      <dsp:spPr>
        <a:xfrm>
          <a:off x="8369855" y="679184"/>
          <a:ext cx="91440" cy="117633"/>
        </a:xfrm>
        <a:custGeom>
          <a:avLst/>
          <a:gdLst/>
          <a:ahLst/>
          <a:cxnLst/>
          <a:rect l="0" t="0" r="0" b="0"/>
          <a:pathLst>
            <a:path>
              <a:moveTo>
                <a:pt x="45720" y="0"/>
              </a:moveTo>
              <a:lnTo>
                <a:pt x="4572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E682F-0273-439D-BB11-B7DF4426E9DB}">
      <dsp:nvSpPr>
        <dsp:cNvPr id="0" name=""/>
        <dsp:cNvSpPr/>
      </dsp:nvSpPr>
      <dsp:spPr>
        <a:xfrm>
          <a:off x="5115096" y="281470"/>
          <a:ext cx="3300479" cy="117633"/>
        </a:xfrm>
        <a:custGeom>
          <a:avLst/>
          <a:gdLst/>
          <a:ahLst/>
          <a:cxnLst/>
          <a:rect l="0" t="0" r="0" b="0"/>
          <a:pathLst>
            <a:path>
              <a:moveTo>
                <a:pt x="0" y="0"/>
              </a:moveTo>
              <a:lnTo>
                <a:pt x="0" y="58816"/>
              </a:lnTo>
              <a:lnTo>
                <a:pt x="3300479" y="58816"/>
              </a:lnTo>
              <a:lnTo>
                <a:pt x="3300479" y="11763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9C0029-8D26-4409-AAC3-47AF36ED735F}">
      <dsp:nvSpPr>
        <dsp:cNvPr id="0" name=""/>
        <dsp:cNvSpPr/>
      </dsp:nvSpPr>
      <dsp:spPr>
        <a:xfrm>
          <a:off x="7467998" y="1076897"/>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73418E-725A-405B-9540-35E108096943}">
      <dsp:nvSpPr>
        <dsp:cNvPr id="0" name=""/>
        <dsp:cNvSpPr/>
      </dsp:nvSpPr>
      <dsp:spPr>
        <a:xfrm>
          <a:off x="7467998"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605A06-7B22-4EB2-9F7F-0A133615E8AD}">
      <dsp:nvSpPr>
        <dsp:cNvPr id="0" name=""/>
        <dsp:cNvSpPr/>
      </dsp:nvSpPr>
      <dsp:spPr>
        <a:xfrm>
          <a:off x="6651072" y="679184"/>
          <a:ext cx="1086709" cy="117633"/>
        </a:xfrm>
        <a:custGeom>
          <a:avLst/>
          <a:gdLst/>
          <a:ahLst/>
          <a:cxnLst/>
          <a:rect l="0" t="0" r="0" b="0"/>
          <a:pathLst>
            <a:path>
              <a:moveTo>
                <a:pt x="0" y="0"/>
              </a:moveTo>
              <a:lnTo>
                <a:pt x="0" y="58816"/>
              </a:lnTo>
              <a:lnTo>
                <a:pt x="1086709" y="58816"/>
              </a:lnTo>
              <a:lnTo>
                <a:pt x="1086709"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6568-AC4F-4A7B-9872-1244EC7E76B9}">
      <dsp:nvSpPr>
        <dsp:cNvPr id="0" name=""/>
        <dsp:cNvSpPr/>
      </dsp:nvSpPr>
      <dsp:spPr>
        <a:xfrm>
          <a:off x="6790205" y="1474610"/>
          <a:ext cx="91440" cy="2246240"/>
        </a:xfrm>
        <a:custGeom>
          <a:avLst/>
          <a:gdLst/>
          <a:ahLst/>
          <a:cxnLst/>
          <a:rect l="0" t="0" r="0" b="0"/>
          <a:pathLst>
            <a:path>
              <a:moveTo>
                <a:pt x="45720" y="0"/>
              </a:moveTo>
              <a:lnTo>
                <a:pt x="45720" y="2246240"/>
              </a:lnTo>
              <a:lnTo>
                <a:pt x="129743" y="224624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B3F0EE-008D-40CE-97AF-C4AA6E2EF493}">
      <dsp:nvSpPr>
        <dsp:cNvPr id="0" name=""/>
        <dsp:cNvSpPr/>
      </dsp:nvSpPr>
      <dsp:spPr>
        <a:xfrm>
          <a:off x="6790205" y="1474610"/>
          <a:ext cx="91440" cy="1848526"/>
        </a:xfrm>
        <a:custGeom>
          <a:avLst/>
          <a:gdLst/>
          <a:ahLst/>
          <a:cxnLst/>
          <a:rect l="0" t="0" r="0" b="0"/>
          <a:pathLst>
            <a:path>
              <a:moveTo>
                <a:pt x="45720" y="0"/>
              </a:moveTo>
              <a:lnTo>
                <a:pt x="45720" y="1848526"/>
              </a:lnTo>
              <a:lnTo>
                <a:pt x="129743" y="184852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1C9514-8FC5-4D17-9EDA-B1C839474B0F}">
      <dsp:nvSpPr>
        <dsp:cNvPr id="0" name=""/>
        <dsp:cNvSpPr/>
      </dsp:nvSpPr>
      <dsp:spPr>
        <a:xfrm>
          <a:off x="6790205" y="1474610"/>
          <a:ext cx="91440" cy="1450813"/>
        </a:xfrm>
        <a:custGeom>
          <a:avLst/>
          <a:gdLst/>
          <a:ahLst/>
          <a:cxnLst/>
          <a:rect l="0" t="0" r="0" b="0"/>
          <a:pathLst>
            <a:path>
              <a:moveTo>
                <a:pt x="45720" y="0"/>
              </a:moveTo>
              <a:lnTo>
                <a:pt x="45720" y="1450813"/>
              </a:lnTo>
              <a:lnTo>
                <a:pt x="129743" y="145081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A03FB-9762-453A-8C27-318817B2296C}">
      <dsp:nvSpPr>
        <dsp:cNvPr id="0" name=""/>
        <dsp:cNvSpPr/>
      </dsp:nvSpPr>
      <dsp:spPr>
        <a:xfrm>
          <a:off x="6790205" y="1474610"/>
          <a:ext cx="91440" cy="1053100"/>
        </a:xfrm>
        <a:custGeom>
          <a:avLst/>
          <a:gdLst/>
          <a:ahLst/>
          <a:cxnLst/>
          <a:rect l="0" t="0" r="0" b="0"/>
          <a:pathLst>
            <a:path>
              <a:moveTo>
                <a:pt x="45720" y="0"/>
              </a:moveTo>
              <a:lnTo>
                <a:pt x="45720" y="1053100"/>
              </a:lnTo>
              <a:lnTo>
                <a:pt x="129743" y="105310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901E7-640E-483F-B085-E6315067D8E3}">
      <dsp:nvSpPr>
        <dsp:cNvPr id="0" name=""/>
        <dsp:cNvSpPr/>
      </dsp:nvSpPr>
      <dsp:spPr>
        <a:xfrm>
          <a:off x="6790205" y="1474610"/>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DC706A-90C2-4158-966B-9F769CC7906F}">
      <dsp:nvSpPr>
        <dsp:cNvPr id="0" name=""/>
        <dsp:cNvSpPr/>
      </dsp:nvSpPr>
      <dsp:spPr>
        <a:xfrm>
          <a:off x="6790205" y="1474610"/>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49D609-AA70-49F1-9E79-C6E4D5958EF2}">
      <dsp:nvSpPr>
        <dsp:cNvPr id="0" name=""/>
        <dsp:cNvSpPr/>
      </dsp:nvSpPr>
      <dsp:spPr>
        <a:xfrm>
          <a:off x="7014269" y="1076897"/>
          <a:ext cx="91440" cy="117633"/>
        </a:xfrm>
        <a:custGeom>
          <a:avLst/>
          <a:gdLst/>
          <a:ahLst/>
          <a:cxnLst/>
          <a:rect l="0" t="0" r="0" b="0"/>
          <a:pathLst>
            <a:path>
              <a:moveTo>
                <a:pt x="45720" y="0"/>
              </a:moveTo>
              <a:lnTo>
                <a:pt x="4572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CB2EEB-EE62-462A-8AE6-B883B5580722}">
      <dsp:nvSpPr>
        <dsp:cNvPr id="0" name=""/>
        <dsp:cNvSpPr/>
      </dsp:nvSpPr>
      <dsp:spPr>
        <a:xfrm>
          <a:off x="6651072" y="679184"/>
          <a:ext cx="408916" cy="117633"/>
        </a:xfrm>
        <a:custGeom>
          <a:avLst/>
          <a:gdLst/>
          <a:ahLst/>
          <a:cxnLst/>
          <a:rect l="0" t="0" r="0" b="0"/>
          <a:pathLst>
            <a:path>
              <a:moveTo>
                <a:pt x="0" y="0"/>
              </a:moveTo>
              <a:lnTo>
                <a:pt x="0" y="58816"/>
              </a:lnTo>
              <a:lnTo>
                <a:pt x="408916" y="58816"/>
              </a:lnTo>
              <a:lnTo>
                <a:pt x="408916"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01B745-0506-4689-99AB-5DDBC3B92D4F}">
      <dsp:nvSpPr>
        <dsp:cNvPr id="0" name=""/>
        <dsp:cNvSpPr/>
      </dsp:nvSpPr>
      <dsp:spPr>
        <a:xfrm>
          <a:off x="5972372" y="1076897"/>
          <a:ext cx="91440" cy="1053100"/>
        </a:xfrm>
        <a:custGeom>
          <a:avLst/>
          <a:gdLst/>
          <a:ahLst/>
          <a:cxnLst/>
          <a:rect l="0" t="0" r="0" b="0"/>
          <a:pathLst>
            <a:path>
              <a:moveTo>
                <a:pt x="45720" y="0"/>
              </a:moveTo>
              <a:lnTo>
                <a:pt x="45720" y="1053100"/>
              </a:lnTo>
              <a:lnTo>
                <a:pt x="129743" y="105310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F8A558-97CE-473E-A0EF-F28BF94D6C64}">
      <dsp:nvSpPr>
        <dsp:cNvPr id="0" name=""/>
        <dsp:cNvSpPr/>
      </dsp:nvSpPr>
      <dsp:spPr>
        <a:xfrm>
          <a:off x="5972372" y="1076897"/>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CC69E9-2838-451A-9BD1-EB71347ED3C7}">
      <dsp:nvSpPr>
        <dsp:cNvPr id="0" name=""/>
        <dsp:cNvSpPr/>
      </dsp:nvSpPr>
      <dsp:spPr>
        <a:xfrm>
          <a:off x="5972372"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3B5907-7433-433E-A3E1-057590C0365E}">
      <dsp:nvSpPr>
        <dsp:cNvPr id="0" name=""/>
        <dsp:cNvSpPr/>
      </dsp:nvSpPr>
      <dsp:spPr>
        <a:xfrm>
          <a:off x="6242156" y="679184"/>
          <a:ext cx="408916" cy="117633"/>
        </a:xfrm>
        <a:custGeom>
          <a:avLst/>
          <a:gdLst/>
          <a:ahLst/>
          <a:cxnLst/>
          <a:rect l="0" t="0" r="0" b="0"/>
          <a:pathLst>
            <a:path>
              <a:moveTo>
                <a:pt x="408916" y="0"/>
              </a:moveTo>
              <a:lnTo>
                <a:pt x="408916" y="58816"/>
              </a:lnTo>
              <a:lnTo>
                <a:pt x="0" y="58816"/>
              </a:lnTo>
              <a:lnTo>
                <a:pt x="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4572AD-F6D9-40BE-A979-64DC33414A5E}">
      <dsp:nvSpPr>
        <dsp:cNvPr id="0" name=""/>
        <dsp:cNvSpPr/>
      </dsp:nvSpPr>
      <dsp:spPr>
        <a:xfrm>
          <a:off x="5294579"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80F03-7458-4FC1-8953-2912D5EC4159}">
      <dsp:nvSpPr>
        <dsp:cNvPr id="0" name=""/>
        <dsp:cNvSpPr/>
      </dsp:nvSpPr>
      <dsp:spPr>
        <a:xfrm>
          <a:off x="5564362" y="679184"/>
          <a:ext cx="1086709" cy="117633"/>
        </a:xfrm>
        <a:custGeom>
          <a:avLst/>
          <a:gdLst/>
          <a:ahLst/>
          <a:cxnLst/>
          <a:rect l="0" t="0" r="0" b="0"/>
          <a:pathLst>
            <a:path>
              <a:moveTo>
                <a:pt x="1086709" y="0"/>
              </a:moveTo>
              <a:lnTo>
                <a:pt x="1086709" y="58816"/>
              </a:lnTo>
              <a:lnTo>
                <a:pt x="0" y="58816"/>
              </a:lnTo>
              <a:lnTo>
                <a:pt x="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9AF78F-815D-4737-A1EC-70A511CE81C3}">
      <dsp:nvSpPr>
        <dsp:cNvPr id="0" name=""/>
        <dsp:cNvSpPr/>
      </dsp:nvSpPr>
      <dsp:spPr>
        <a:xfrm>
          <a:off x="5115096" y="281470"/>
          <a:ext cx="1535976" cy="117633"/>
        </a:xfrm>
        <a:custGeom>
          <a:avLst/>
          <a:gdLst/>
          <a:ahLst/>
          <a:cxnLst/>
          <a:rect l="0" t="0" r="0" b="0"/>
          <a:pathLst>
            <a:path>
              <a:moveTo>
                <a:pt x="0" y="0"/>
              </a:moveTo>
              <a:lnTo>
                <a:pt x="0" y="58816"/>
              </a:lnTo>
              <a:lnTo>
                <a:pt x="1535976" y="58816"/>
              </a:lnTo>
              <a:lnTo>
                <a:pt x="1535976" y="11763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58D4D-6B11-476E-820E-BAD6D8E557F8}">
      <dsp:nvSpPr>
        <dsp:cNvPr id="0" name=""/>
        <dsp:cNvSpPr/>
      </dsp:nvSpPr>
      <dsp:spPr>
        <a:xfrm>
          <a:off x="4616785" y="1076897"/>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C393DC-D7E9-443D-BAC5-F9135B240355}">
      <dsp:nvSpPr>
        <dsp:cNvPr id="0" name=""/>
        <dsp:cNvSpPr/>
      </dsp:nvSpPr>
      <dsp:spPr>
        <a:xfrm>
          <a:off x="4616785"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CF972-2DE0-4946-8989-E667633D00D0}">
      <dsp:nvSpPr>
        <dsp:cNvPr id="0" name=""/>
        <dsp:cNvSpPr/>
      </dsp:nvSpPr>
      <dsp:spPr>
        <a:xfrm>
          <a:off x="3799860" y="679184"/>
          <a:ext cx="1086709" cy="117633"/>
        </a:xfrm>
        <a:custGeom>
          <a:avLst/>
          <a:gdLst/>
          <a:ahLst/>
          <a:cxnLst/>
          <a:rect l="0" t="0" r="0" b="0"/>
          <a:pathLst>
            <a:path>
              <a:moveTo>
                <a:pt x="0" y="0"/>
              </a:moveTo>
              <a:lnTo>
                <a:pt x="0" y="58816"/>
              </a:lnTo>
              <a:lnTo>
                <a:pt x="1086709" y="58816"/>
              </a:lnTo>
              <a:lnTo>
                <a:pt x="1086709"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A15F9F-AD3C-4A15-B907-565BF81B1C8D}">
      <dsp:nvSpPr>
        <dsp:cNvPr id="0" name=""/>
        <dsp:cNvSpPr/>
      </dsp:nvSpPr>
      <dsp:spPr>
        <a:xfrm>
          <a:off x="3938992" y="1474610"/>
          <a:ext cx="91440" cy="1450813"/>
        </a:xfrm>
        <a:custGeom>
          <a:avLst/>
          <a:gdLst/>
          <a:ahLst/>
          <a:cxnLst/>
          <a:rect l="0" t="0" r="0" b="0"/>
          <a:pathLst>
            <a:path>
              <a:moveTo>
                <a:pt x="45720" y="0"/>
              </a:moveTo>
              <a:lnTo>
                <a:pt x="45720" y="1450813"/>
              </a:lnTo>
              <a:lnTo>
                <a:pt x="129743" y="145081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2DC12A-1E5D-4AD7-8704-0522B96BA804}">
      <dsp:nvSpPr>
        <dsp:cNvPr id="0" name=""/>
        <dsp:cNvSpPr/>
      </dsp:nvSpPr>
      <dsp:spPr>
        <a:xfrm>
          <a:off x="3938992" y="1474610"/>
          <a:ext cx="91440" cy="1053100"/>
        </a:xfrm>
        <a:custGeom>
          <a:avLst/>
          <a:gdLst/>
          <a:ahLst/>
          <a:cxnLst/>
          <a:rect l="0" t="0" r="0" b="0"/>
          <a:pathLst>
            <a:path>
              <a:moveTo>
                <a:pt x="45720" y="0"/>
              </a:moveTo>
              <a:lnTo>
                <a:pt x="45720" y="1053100"/>
              </a:lnTo>
              <a:lnTo>
                <a:pt x="129743" y="105310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F8AB7-7CB3-4E72-AABE-4D33FF5B2057}">
      <dsp:nvSpPr>
        <dsp:cNvPr id="0" name=""/>
        <dsp:cNvSpPr/>
      </dsp:nvSpPr>
      <dsp:spPr>
        <a:xfrm>
          <a:off x="3938992" y="1474610"/>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56FBFD-A57A-4ECA-A7ED-26C23C58ED9A}">
      <dsp:nvSpPr>
        <dsp:cNvPr id="0" name=""/>
        <dsp:cNvSpPr/>
      </dsp:nvSpPr>
      <dsp:spPr>
        <a:xfrm>
          <a:off x="3938992" y="1474610"/>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B81AB0-19A2-4F49-BA85-6E384EA93C1E}">
      <dsp:nvSpPr>
        <dsp:cNvPr id="0" name=""/>
        <dsp:cNvSpPr/>
      </dsp:nvSpPr>
      <dsp:spPr>
        <a:xfrm>
          <a:off x="4163056" y="1076897"/>
          <a:ext cx="91440" cy="117633"/>
        </a:xfrm>
        <a:custGeom>
          <a:avLst/>
          <a:gdLst/>
          <a:ahLst/>
          <a:cxnLst/>
          <a:rect l="0" t="0" r="0" b="0"/>
          <a:pathLst>
            <a:path>
              <a:moveTo>
                <a:pt x="45720" y="0"/>
              </a:moveTo>
              <a:lnTo>
                <a:pt x="4572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2146BD-8641-458D-AFC7-EDC5A6C933C2}">
      <dsp:nvSpPr>
        <dsp:cNvPr id="0" name=""/>
        <dsp:cNvSpPr/>
      </dsp:nvSpPr>
      <dsp:spPr>
        <a:xfrm>
          <a:off x="3799860" y="679184"/>
          <a:ext cx="408916" cy="117633"/>
        </a:xfrm>
        <a:custGeom>
          <a:avLst/>
          <a:gdLst/>
          <a:ahLst/>
          <a:cxnLst/>
          <a:rect l="0" t="0" r="0" b="0"/>
          <a:pathLst>
            <a:path>
              <a:moveTo>
                <a:pt x="0" y="0"/>
              </a:moveTo>
              <a:lnTo>
                <a:pt x="0" y="58816"/>
              </a:lnTo>
              <a:lnTo>
                <a:pt x="408916" y="58816"/>
              </a:lnTo>
              <a:lnTo>
                <a:pt x="408916"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D45172-3CA9-4E06-82FA-5D5C47905267}">
      <dsp:nvSpPr>
        <dsp:cNvPr id="0" name=""/>
        <dsp:cNvSpPr/>
      </dsp:nvSpPr>
      <dsp:spPr>
        <a:xfrm>
          <a:off x="3121159" y="1076897"/>
          <a:ext cx="91440" cy="655386"/>
        </a:xfrm>
        <a:custGeom>
          <a:avLst/>
          <a:gdLst/>
          <a:ahLst/>
          <a:cxnLst/>
          <a:rect l="0" t="0" r="0" b="0"/>
          <a:pathLst>
            <a:path>
              <a:moveTo>
                <a:pt x="45720" y="0"/>
              </a:moveTo>
              <a:lnTo>
                <a:pt x="45720" y="655386"/>
              </a:lnTo>
              <a:lnTo>
                <a:pt x="129743"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7F61A5-2DD4-486B-B722-4C114A38915E}">
      <dsp:nvSpPr>
        <dsp:cNvPr id="0" name=""/>
        <dsp:cNvSpPr/>
      </dsp:nvSpPr>
      <dsp:spPr>
        <a:xfrm>
          <a:off x="3121159"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CD8A51-0A9A-4E9A-9485-F400C5D1E8CA}">
      <dsp:nvSpPr>
        <dsp:cNvPr id="0" name=""/>
        <dsp:cNvSpPr/>
      </dsp:nvSpPr>
      <dsp:spPr>
        <a:xfrm>
          <a:off x="3390943" y="679184"/>
          <a:ext cx="408916" cy="117633"/>
        </a:xfrm>
        <a:custGeom>
          <a:avLst/>
          <a:gdLst/>
          <a:ahLst/>
          <a:cxnLst/>
          <a:rect l="0" t="0" r="0" b="0"/>
          <a:pathLst>
            <a:path>
              <a:moveTo>
                <a:pt x="408916" y="0"/>
              </a:moveTo>
              <a:lnTo>
                <a:pt x="408916" y="58816"/>
              </a:lnTo>
              <a:lnTo>
                <a:pt x="0" y="58816"/>
              </a:lnTo>
              <a:lnTo>
                <a:pt x="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EC44B3-86A5-4B73-8CDD-0FE8C2ECCBA1}">
      <dsp:nvSpPr>
        <dsp:cNvPr id="0" name=""/>
        <dsp:cNvSpPr/>
      </dsp:nvSpPr>
      <dsp:spPr>
        <a:xfrm>
          <a:off x="2443366" y="1076897"/>
          <a:ext cx="91440" cy="257673"/>
        </a:xfrm>
        <a:custGeom>
          <a:avLst/>
          <a:gdLst/>
          <a:ahLst/>
          <a:cxnLst/>
          <a:rect l="0" t="0" r="0" b="0"/>
          <a:pathLst>
            <a:path>
              <a:moveTo>
                <a:pt x="45720" y="0"/>
              </a:moveTo>
              <a:lnTo>
                <a:pt x="45720" y="257673"/>
              </a:lnTo>
              <a:lnTo>
                <a:pt x="129743"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BBEFF0-A0CD-4627-BC32-78A52050046F}">
      <dsp:nvSpPr>
        <dsp:cNvPr id="0" name=""/>
        <dsp:cNvSpPr/>
      </dsp:nvSpPr>
      <dsp:spPr>
        <a:xfrm>
          <a:off x="2713150" y="679184"/>
          <a:ext cx="1086709" cy="117633"/>
        </a:xfrm>
        <a:custGeom>
          <a:avLst/>
          <a:gdLst/>
          <a:ahLst/>
          <a:cxnLst/>
          <a:rect l="0" t="0" r="0" b="0"/>
          <a:pathLst>
            <a:path>
              <a:moveTo>
                <a:pt x="1086709" y="0"/>
              </a:moveTo>
              <a:lnTo>
                <a:pt x="1086709" y="58816"/>
              </a:lnTo>
              <a:lnTo>
                <a:pt x="0" y="58816"/>
              </a:lnTo>
              <a:lnTo>
                <a:pt x="0" y="11763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40DD7-8C7E-4799-B6CB-12FBCC119B4C}">
      <dsp:nvSpPr>
        <dsp:cNvPr id="0" name=""/>
        <dsp:cNvSpPr/>
      </dsp:nvSpPr>
      <dsp:spPr>
        <a:xfrm>
          <a:off x="3799860" y="281470"/>
          <a:ext cx="1315235" cy="117633"/>
        </a:xfrm>
        <a:custGeom>
          <a:avLst/>
          <a:gdLst/>
          <a:ahLst/>
          <a:cxnLst/>
          <a:rect l="0" t="0" r="0" b="0"/>
          <a:pathLst>
            <a:path>
              <a:moveTo>
                <a:pt x="1315235" y="0"/>
              </a:moveTo>
              <a:lnTo>
                <a:pt x="1315235" y="58816"/>
              </a:lnTo>
              <a:lnTo>
                <a:pt x="0" y="58816"/>
              </a:lnTo>
              <a:lnTo>
                <a:pt x="0" y="11763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0C644A-1048-40E6-A891-28BF4FEF5C00}">
      <dsp:nvSpPr>
        <dsp:cNvPr id="0" name=""/>
        <dsp:cNvSpPr/>
      </dsp:nvSpPr>
      <dsp:spPr>
        <a:xfrm>
          <a:off x="1622833" y="679184"/>
          <a:ext cx="132444" cy="4632520"/>
        </a:xfrm>
        <a:custGeom>
          <a:avLst/>
          <a:gdLst/>
          <a:ahLst/>
          <a:cxnLst/>
          <a:rect l="0" t="0" r="0" b="0"/>
          <a:pathLst>
            <a:path>
              <a:moveTo>
                <a:pt x="0" y="0"/>
              </a:moveTo>
              <a:lnTo>
                <a:pt x="0" y="4632520"/>
              </a:lnTo>
              <a:lnTo>
                <a:pt x="132444" y="463252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F257C8-CBFF-4D4B-9744-378A273F47F8}">
      <dsp:nvSpPr>
        <dsp:cNvPr id="0" name=""/>
        <dsp:cNvSpPr/>
      </dsp:nvSpPr>
      <dsp:spPr>
        <a:xfrm>
          <a:off x="1622833" y="679184"/>
          <a:ext cx="132444" cy="4234806"/>
        </a:xfrm>
        <a:custGeom>
          <a:avLst/>
          <a:gdLst/>
          <a:ahLst/>
          <a:cxnLst/>
          <a:rect l="0" t="0" r="0" b="0"/>
          <a:pathLst>
            <a:path>
              <a:moveTo>
                <a:pt x="0" y="0"/>
              </a:moveTo>
              <a:lnTo>
                <a:pt x="0" y="4234806"/>
              </a:lnTo>
              <a:lnTo>
                <a:pt x="132444" y="423480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00E20B-A732-4B3A-94A3-932198B64C13}">
      <dsp:nvSpPr>
        <dsp:cNvPr id="0" name=""/>
        <dsp:cNvSpPr/>
      </dsp:nvSpPr>
      <dsp:spPr>
        <a:xfrm>
          <a:off x="1622833" y="679184"/>
          <a:ext cx="132444" cy="3837093"/>
        </a:xfrm>
        <a:custGeom>
          <a:avLst/>
          <a:gdLst/>
          <a:ahLst/>
          <a:cxnLst/>
          <a:rect l="0" t="0" r="0" b="0"/>
          <a:pathLst>
            <a:path>
              <a:moveTo>
                <a:pt x="0" y="0"/>
              </a:moveTo>
              <a:lnTo>
                <a:pt x="0" y="3837093"/>
              </a:lnTo>
              <a:lnTo>
                <a:pt x="132444" y="383709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35AE21-38D0-460C-B1D4-ADDB9654EF2D}">
      <dsp:nvSpPr>
        <dsp:cNvPr id="0" name=""/>
        <dsp:cNvSpPr/>
      </dsp:nvSpPr>
      <dsp:spPr>
        <a:xfrm>
          <a:off x="1622833" y="679184"/>
          <a:ext cx="132444" cy="3439380"/>
        </a:xfrm>
        <a:custGeom>
          <a:avLst/>
          <a:gdLst/>
          <a:ahLst/>
          <a:cxnLst/>
          <a:rect l="0" t="0" r="0" b="0"/>
          <a:pathLst>
            <a:path>
              <a:moveTo>
                <a:pt x="0" y="0"/>
              </a:moveTo>
              <a:lnTo>
                <a:pt x="0" y="3439380"/>
              </a:lnTo>
              <a:lnTo>
                <a:pt x="132444" y="343938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D38313-5C80-4213-936D-4D4228837617}">
      <dsp:nvSpPr>
        <dsp:cNvPr id="0" name=""/>
        <dsp:cNvSpPr/>
      </dsp:nvSpPr>
      <dsp:spPr>
        <a:xfrm>
          <a:off x="1622833" y="679184"/>
          <a:ext cx="132444" cy="3041666"/>
        </a:xfrm>
        <a:custGeom>
          <a:avLst/>
          <a:gdLst/>
          <a:ahLst/>
          <a:cxnLst/>
          <a:rect l="0" t="0" r="0" b="0"/>
          <a:pathLst>
            <a:path>
              <a:moveTo>
                <a:pt x="0" y="0"/>
              </a:moveTo>
              <a:lnTo>
                <a:pt x="0" y="3041666"/>
              </a:lnTo>
              <a:lnTo>
                <a:pt x="132444" y="304166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F2BA7D-3C56-4B1D-A6EC-AA47E5133C68}">
      <dsp:nvSpPr>
        <dsp:cNvPr id="0" name=""/>
        <dsp:cNvSpPr/>
      </dsp:nvSpPr>
      <dsp:spPr>
        <a:xfrm>
          <a:off x="1622833" y="679184"/>
          <a:ext cx="132444" cy="2643953"/>
        </a:xfrm>
        <a:custGeom>
          <a:avLst/>
          <a:gdLst/>
          <a:ahLst/>
          <a:cxnLst/>
          <a:rect l="0" t="0" r="0" b="0"/>
          <a:pathLst>
            <a:path>
              <a:moveTo>
                <a:pt x="0" y="0"/>
              </a:moveTo>
              <a:lnTo>
                <a:pt x="0" y="2643953"/>
              </a:lnTo>
              <a:lnTo>
                <a:pt x="132444" y="264395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D38617-B609-4371-9DD8-0A7508D9C262}">
      <dsp:nvSpPr>
        <dsp:cNvPr id="0" name=""/>
        <dsp:cNvSpPr/>
      </dsp:nvSpPr>
      <dsp:spPr>
        <a:xfrm>
          <a:off x="1622833" y="679184"/>
          <a:ext cx="132444" cy="2246240"/>
        </a:xfrm>
        <a:custGeom>
          <a:avLst/>
          <a:gdLst/>
          <a:ahLst/>
          <a:cxnLst/>
          <a:rect l="0" t="0" r="0" b="0"/>
          <a:pathLst>
            <a:path>
              <a:moveTo>
                <a:pt x="0" y="0"/>
              </a:moveTo>
              <a:lnTo>
                <a:pt x="0" y="2246240"/>
              </a:lnTo>
              <a:lnTo>
                <a:pt x="132444" y="224624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FDA651-2031-4298-A8FF-2FD40F0854F1}">
      <dsp:nvSpPr>
        <dsp:cNvPr id="0" name=""/>
        <dsp:cNvSpPr/>
      </dsp:nvSpPr>
      <dsp:spPr>
        <a:xfrm>
          <a:off x="1622833" y="679184"/>
          <a:ext cx="132444" cy="1848526"/>
        </a:xfrm>
        <a:custGeom>
          <a:avLst/>
          <a:gdLst/>
          <a:ahLst/>
          <a:cxnLst/>
          <a:rect l="0" t="0" r="0" b="0"/>
          <a:pathLst>
            <a:path>
              <a:moveTo>
                <a:pt x="0" y="0"/>
              </a:moveTo>
              <a:lnTo>
                <a:pt x="0" y="1848526"/>
              </a:lnTo>
              <a:lnTo>
                <a:pt x="132444" y="184852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8A0EB-7695-4189-9467-2F6282DBB00A}">
      <dsp:nvSpPr>
        <dsp:cNvPr id="0" name=""/>
        <dsp:cNvSpPr/>
      </dsp:nvSpPr>
      <dsp:spPr>
        <a:xfrm>
          <a:off x="1622833" y="679184"/>
          <a:ext cx="132444" cy="1450813"/>
        </a:xfrm>
        <a:custGeom>
          <a:avLst/>
          <a:gdLst/>
          <a:ahLst/>
          <a:cxnLst/>
          <a:rect l="0" t="0" r="0" b="0"/>
          <a:pathLst>
            <a:path>
              <a:moveTo>
                <a:pt x="0" y="0"/>
              </a:moveTo>
              <a:lnTo>
                <a:pt x="0" y="1450813"/>
              </a:lnTo>
              <a:lnTo>
                <a:pt x="132444" y="145081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1B8814-0449-45F4-92DE-89B7D7F17BDA}">
      <dsp:nvSpPr>
        <dsp:cNvPr id="0" name=""/>
        <dsp:cNvSpPr/>
      </dsp:nvSpPr>
      <dsp:spPr>
        <a:xfrm>
          <a:off x="1622833" y="679184"/>
          <a:ext cx="132444" cy="1053100"/>
        </a:xfrm>
        <a:custGeom>
          <a:avLst/>
          <a:gdLst/>
          <a:ahLst/>
          <a:cxnLst/>
          <a:rect l="0" t="0" r="0" b="0"/>
          <a:pathLst>
            <a:path>
              <a:moveTo>
                <a:pt x="0" y="0"/>
              </a:moveTo>
              <a:lnTo>
                <a:pt x="0" y="1053100"/>
              </a:lnTo>
              <a:lnTo>
                <a:pt x="132444" y="105310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A1AC86-EE08-4B88-971B-B415E43779D7}">
      <dsp:nvSpPr>
        <dsp:cNvPr id="0" name=""/>
        <dsp:cNvSpPr/>
      </dsp:nvSpPr>
      <dsp:spPr>
        <a:xfrm>
          <a:off x="1622833" y="679184"/>
          <a:ext cx="132444" cy="655386"/>
        </a:xfrm>
        <a:custGeom>
          <a:avLst/>
          <a:gdLst/>
          <a:ahLst/>
          <a:cxnLst/>
          <a:rect l="0" t="0" r="0" b="0"/>
          <a:pathLst>
            <a:path>
              <a:moveTo>
                <a:pt x="0" y="0"/>
              </a:moveTo>
              <a:lnTo>
                <a:pt x="0" y="655386"/>
              </a:lnTo>
              <a:lnTo>
                <a:pt x="132444" y="65538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95A564-B54C-4D6B-92A2-4F270774414D}">
      <dsp:nvSpPr>
        <dsp:cNvPr id="0" name=""/>
        <dsp:cNvSpPr/>
      </dsp:nvSpPr>
      <dsp:spPr>
        <a:xfrm>
          <a:off x="1622833" y="679184"/>
          <a:ext cx="132444" cy="257673"/>
        </a:xfrm>
        <a:custGeom>
          <a:avLst/>
          <a:gdLst/>
          <a:ahLst/>
          <a:cxnLst/>
          <a:rect l="0" t="0" r="0" b="0"/>
          <a:pathLst>
            <a:path>
              <a:moveTo>
                <a:pt x="0" y="0"/>
              </a:moveTo>
              <a:lnTo>
                <a:pt x="0" y="257673"/>
              </a:lnTo>
              <a:lnTo>
                <a:pt x="132444" y="2576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45A15-2155-4AF7-B7B2-103C9B1B723C}">
      <dsp:nvSpPr>
        <dsp:cNvPr id="0" name=""/>
        <dsp:cNvSpPr/>
      </dsp:nvSpPr>
      <dsp:spPr>
        <a:xfrm>
          <a:off x="1976018" y="281470"/>
          <a:ext cx="3139077" cy="117633"/>
        </a:xfrm>
        <a:custGeom>
          <a:avLst/>
          <a:gdLst/>
          <a:ahLst/>
          <a:cxnLst/>
          <a:rect l="0" t="0" r="0" b="0"/>
          <a:pathLst>
            <a:path>
              <a:moveTo>
                <a:pt x="3139077" y="0"/>
              </a:moveTo>
              <a:lnTo>
                <a:pt x="3139077" y="58816"/>
              </a:lnTo>
              <a:lnTo>
                <a:pt x="0" y="58816"/>
              </a:lnTo>
              <a:lnTo>
                <a:pt x="0" y="117633"/>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CBDE42-B4F5-4258-9C54-864FEEB32C05}">
      <dsp:nvSpPr>
        <dsp:cNvPr id="0" name=""/>
        <dsp:cNvSpPr/>
      </dsp:nvSpPr>
      <dsp:spPr>
        <a:xfrm>
          <a:off x="4835016" y="1390"/>
          <a:ext cx="560159" cy="280079"/>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3810" rIns="6350" bIns="3810" numCol="1" spcCol="1270" anchor="ctr" anchorCtr="0">
          <a:noAutofit/>
        </a:bodyPr>
        <a:lstStyle/>
        <a:p>
          <a:pPr marL="0" lvl="0" indent="0" algn="ctr" defTabSz="266700">
            <a:lnSpc>
              <a:spcPct val="90000"/>
            </a:lnSpc>
            <a:spcBef>
              <a:spcPct val="0"/>
            </a:spcBef>
            <a:spcAft>
              <a:spcPct val="35000"/>
            </a:spcAft>
            <a:buNone/>
          </a:pPr>
          <a:r>
            <a:rPr lang="en-GB" sz="600" kern="1200"/>
            <a:t>Motorway Project</a:t>
          </a:r>
        </a:p>
      </dsp:txBody>
      <dsp:txXfrm>
        <a:off x="4835016" y="1390"/>
        <a:ext cx="560159" cy="280079"/>
      </dsp:txXfrm>
    </dsp:sp>
    <dsp:sp modelId="{6503C3D9-0304-412E-BCE4-41609EA7CA40}">
      <dsp:nvSpPr>
        <dsp:cNvPr id="0" name=""/>
        <dsp:cNvSpPr/>
      </dsp:nvSpPr>
      <dsp:spPr>
        <a:xfrm>
          <a:off x="1534536" y="399104"/>
          <a:ext cx="882962" cy="280079"/>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t>Financial sheets</a:t>
          </a:r>
        </a:p>
      </dsp:txBody>
      <dsp:txXfrm>
        <a:off x="1534536" y="399104"/>
        <a:ext cx="882962" cy="280079"/>
      </dsp:txXfrm>
    </dsp:sp>
    <dsp:sp modelId="{338C63FC-40B9-496C-B088-E55221A7D2F5}">
      <dsp:nvSpPr>
        <dsp:cNvPr id="0" name=""/>
        <dsp:cNvSpPr/>
      </dsp:nvSpPr>
      <dsp:spPr>
        <a:xfrm>
          <a:off x="1755277" y="796817"/>
          <a:ext cx="560159" cy="280079"/>
        </a:xfrm>
        <a:prstGeom prst="rect">
          <a:avLst/>
        </a:prstGeom>
        <a:solidFill>
          <a:srgbClr val="FFC00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Traffic</a:t>
          </a:r>
        </a:p>
      </dsp:txBody>
      <dsp:txXfrm>
        <a:off x="1755277" y="796817"/>
        <a:ext cx="560159" cy="280079"/>
      </dsp:txXfrm>
    </dsp:sp>
    <dsp:sp modelId="{AAC780BE-F43D-4082-BBD6-202AA13A40EC}">
      <dsp:nvSpPr>
        <dsp:cNvPr id="0" name=""/>
        <dsp:cNvSpPr/>
      </dsp:nvSpPr>
      <dsp:spPr>
        <a:xfrm>
          <a:off x="1755277" y="1194530"/>
          <a:ext cx="560159" cy="280079"/>
        </a:xfrm>
        <a:prstGeom prst="rect">
          <a:avLst/>
        </a:prstGeom>
        <a:solidFill>
          <a:srgbClr val="4472C4"/>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Ed</a:t>
          </a:r>
        </a:p>
      </dsp:txBody>
      <dsp:txXfrm>
        <a:off x="1755277" y="1194530"/>
        <a:ext cx="560159" cy="280079"/>
      </dsp:txXfrm>
    </dsp:sp>
    <dsp:sp modelId="{5D7CED4B-570D-40A3-874C-7383A97E2A2B}">
      <dsp:nvSpPr>
        <dsp:cNvPr id="0" name=""/>
        <dsp:cNvSpPr/>
      </dsp:nvSpPr>
      <dsp:spPr>
        <a:xfrm>
          <a:off x="1755277" y="1592244"/>
          <a:ext cx="560159" cy="280079"/>
        </a:xfrm>
        <a:prstGeom prst="rect">
          <a:avLst/>
        </a:prstGeom>
        <a:solidFill>
          <a:srgbClr val="CCFFCC"/>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CF-Owner</a:t>
          </a:r>
        </a:p>
      </dsp:txBody>
      <dsp:txXfrm>
        <a:off x="1755277" y="1592244"/>
        <a:ext cx="560159" cy="280079"/>
      </dsp:txXfrm>
    </dsp:sp>
    <dsp:sp modelId="{7CB0BF3E-55A3-45AA-ACF1-8A7B864D3854}">
      <dsp:nvSpPr>
        <dsp:cNvPr id="0" name=""/>
        <dsp:cNvSpPr/>
      </dsp:nvSpPr>
      <dsp:spPr>
        <a:xfrm>
          <a:off x="1755277" y="1989957"/>
          <a:ext cx="560159" cy="280079"/>
        </a:xfrm>
        <a:prstGeom prst="rect">
          <a:avLst/>
        </a:prstGeom>
        <a:solidFill>
          <a:srgbClr val="CCFFCC"/>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CF-Project</a:t>
          </a:r>
        </a:p>
      </dsp:txBody>
      <dsp:txXfrm>
        <a:off x="1755277" y="1989957"/>
        <a:ext cx="560159" cy="280079"/>
      </dsp:txXfrm>
    </dsp:sp>
    <dsp:sp modelId="{3B5A683D-1644-4C5F-B8BF-23243DCF14CB}">
      <dsp:nvSpPr>
        <dsp:cNvPr id="0" name=""/>
        <dsp:cNvSpPr/>
      </dsp:nvSpPr>
      <dsp:spPr>
        <a:xfrm>
          <a:off x="1755277" y="2387670"/>
          <a:ext cx="560159" cy="280079"/>
        </a:xfrm>
        <a:prstGeom prst="rect">
          <a:avLst/>
        </a:prstGeom>
        <a:solidFill>
          <a:srgbClr val="CCFFCC"/>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PL</a:t>
          </a:r>
        </a:p>
      </dsp:txBody>
      <dsp:txXfrm>
        <a:off x="1755277" y="2387670"/>
        <a:ext cx="560159" cy="280079"/>
      </dsp:txXfrm>
    </dsp:sp>
    <dsp:sp modelId="{D3B37149-3C06-4D67-8DAA-B58FC9E47107}">
      <dsp:nvSpPr>
        <dsp:cNvPr id="0" name=""/>
        <dsp:cNvSpPr/>
      </dsp:nvSpPr>
      <dsp:spPr>
        <a:xfrm>
          <a:off x="1755277" y="2785384"/>
          <a:ext cx="560159" cy="280079"/>
        </a:xfrm>
        <a:prstGeom prst="rect">
          <a:avLst/>
        </a:prstGeom>
        <a:solidFill>
          <a:srgbClr val="CCFFCC"/>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BS</a:t>
          </a:r>
        </a:p>
      </dsp:txBody>
      <dsp:txXfrm>
        <a:off x="1755277" y="2785384"/>
        <a:ext cx="560159" cy="280079"/>
      </dsp:txXfrm>
    </dsp:sp>
    <dsp:sp modelId="{EC9264E4-7C94-4DE9-B8F1-19B2B97A8009}">
      <dsp:nvSpPr>
        <dsp:cNvPr id="0" name=""/>
        <dsp:cNvSpPr/>
      </dsp:nvSpPr>
      <dsp:spPr>
        <a:xfrm>
          <a:off x="1755277" y="3183097"/>
          <a:ext cx="560159" cy="280079"/>
        </a:xfrm>
        <a:prstGeom prst="rect">
          <a:avLst/>
        </a:prstGeom>
        <a:solidFill>
          <a:srgbClr val="CCFFCC"/>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SAF</a:t>
          </a:r>
        </a:p>
      </dsp:txBody>
      <dsp:txXfrm>
        <a:off x="1755277" y="3183097"/>
        <a:ext cx="560159" cy="280079"/>
      </dsp:txXfrm>
    </dsp:sp>
    <dsp:sp modelId="{E6259D1A-26B7-4A33-9C3F-745E216D7D7F}">
      <dsp:nvSpPr>
        <dsp:cNvPr id="0" name=""/>
        <dsp:cNvSpPr/>
      </dsp:nvSpPr>
      <dsp:spPr>
        <a:xfrm>
          <a:off x="1755277" y="3580810"/>
          <a:ext cx="560159" cy="280079"/>
        </a:xfrm>
        <a:prstGeom prst="rect">
          <a:avLst/>
        </a:prstGeom>
        <a:solidFill>
          <a:srgbClr val="00FFFF"/>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Plan</a:t>
          </a:r>
        </a:p>
      </dsp:txBody>
      <dsp:txXfrm>
        <a:off x="1755277" y="3580810"/>
        <a:ext cx="560159" cy="280079"/>
      </dsp:txXfrm>
    </dsp:sp>
    <dsp:sp modelId="{30B076E4-F035-4C13-B4D0-5B73075FAD73}">
      <dsp:nvSpPr>
        <dsp:cNvPr id="0" name=""/>
        <dsp:cNvSpPr/>
      </dsp:nvSpPr>
      <dsp:spPr>
        <a:xfrm>
          <a:off x="1755277" y="3978524"/>
          <a:ext cx="560159" cy="280079"/>
        </a:xfrm>
        <a:prstGeom prst="rect">
          <a:avLst/>
        </a:prstGeom>
        <a:solidFill>
          <a:srgbClr val="00FFFF"/>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Loans</a:t>
          </a:r>
        </a:p>
      </dsp:txBody>
      <dsp:txXfrm>
        <a:off x="1755277" y="3978524"/>
        <a:ext cx="560159" cy="280079"/>
      </dsp:txXfrm>
    </dsp:sp>
    <dsp:sp modelId="{ADF80445-3AE0-4787-B562-8920C4469FE0}">
      <dsp:nvSpPr>
        <dsp:cNvPr id="0" name=""/>
        <dsp:cNvSpPr/>
      </dsp:nvSpPr>
      <dsp:spPr>
        <a:xfrm>
          <a:off x="1755277" y="4376237"/>
          <a:ext cx="560159" cy="280079"/>
        </a:xfrm>
        <a:prstGeom prst="rect">
          <a:avLst/>
        </a:prstGeom>
        <a:solidFill>
          <a:srgbClr val="00FFFF"/>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Depr</a:t>
          </a:r>
        </a:p>
      </dsp:txBody>
      <dsp:txXfrm>
        <a:off x="1755277" y="4376237"/>
        <a:ext cx="560159" cy="280079"/>
      </dsp:txXfrm>
    </dsp:sp>
    <dsp:sp modelId="{22869B54-AC50-4A1D-B6B6-1FF239703898}">
      <dsp:nvSpPr>
        <dsp:cNvPr id="0" name=""/>
        <dsp:cNvSpPr/>
      </dsp:nvSpPr>
      <dsp:spPr>
        <a:xfrm>
          <a:off x="1755277" y="4773950"/>
          <a:ext cx="560159" cy="280079"/>
        </a:xfrm>
        <a:prstGeom prst="rect">
          <a:avLst/>
        </a:prstGeom>
        <a:solidFill>
          <a:srgbClr val="00FFFF"/>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Tax</a:t>
          </a:r>
        </a:p>
      </dsp:txBody>
      <dsp:txXfrm>
        <a:off x="1755277" y="4773950"/>
        <a:ext cx="560159" cy="280079"/>
      </dsp:txXfrm>
    </dsp:sp>
    <dsp:sp modelId="{2945B959-C720-471E-8F43-04FE017EE536}">
      <dsp:nvSpPr>
        <dsp:cNvPr id="0" name=""/>
        <dsp:cNvSpPr/>
      </dsp:nvSpPr>
      <dsp:spPr>
        <a:xfrm>
          <a:off x="1755277" y="5171664"/>
          <a:ext cx="560159" cy="280079"/>
        </a:xfrm>
        <a:prstGeom prst="rect">
          <a:avLst/>
        </a:prstGeom>
        <a:solidFill>
          <a:srgbClr val="00FFFF"/>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Assumptions</a:t>
          </a:r>
        </a:p>
      </dsp:txBody>
      <dsp:txXfrm>
        <a:off x="1755277" y="5171664"/>
        <a:ext cx="560159" cy="280079"/>
      </dsp:txXfrm>
    </dsp:sp>
    <dsp:sp modelId="{0B34E58F-2D21-4D13-95A3-0EE5D55ED90F}">
      <dsp:nvSpPr>
        <dsp:cNvPr id="0" name=""/>
        <dsp:cNvSpPr/>
      </dsp:nvSpPr>
      <dsp:spPr>
        <a:xfrm>
          <a:off x="3519780" y="399104"/>
          <a:ext cx="560159" cy="280079"/>
        </a:xfrm>
        <a:prstGeom prst="rect">
          <a:avLst/>
        </a:prstGeom>
        <a:solidFill>
          <a:srgbClr val="66000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RVTwo</a:t>
          </a:r>
        </a:p>
      </dsp:txBody>
      <dsp:txXfrm>
        <a:off x="3519780" y="399104"/>
        <a:ext cx="560159" cy="280079"/>
      </dsp:txXfrm>
    </dsp:sp>
    <dsp:sp modelId="{DA5F26D7-7250-40BE-95D3-03D5A64460DC}">
      <dsp:nvSpPr>
        <dsp:cNvPr id="0" name=""/>
        <dsp:cNvSpPr/>
      </dsp:nvSpPr>
      <dsp:spPr>
        <a:xfrm>
          <a:off x="2433070" y="796817"/>
          <a:ext cx="560159" cy="280079"/>
        </a:xfrm>
        <a:prstGeom prst="rect">
          <a:avLst/>
        </a:prstGeom>
        <a:solidFill>
          <a:srgbClr val="D96666"/>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SEN-Rwo</a:t>
          </a:r>
        </a:p>
      </dsp:txBody>
      <dsp:txXfrm>
        <a:off x="2433070" y="796817"/>
        <a:ext cx="560159" cy="280079"/>
      </dsp:txXfrm>
    </dsp:sp>
    <dsp:sp modelId="{5D2CE659-75E4-48CE-BA7B-82803A00A1C9}">
      <dsp:nvSpPr>
        <dsp:cNvPr id="0" name=""/>
        <dsp:cNvSpPr/>
      </dsp:nvSpPr>
      <dsp:spPr>
        <a:xfrm>
          <a:off x="2573110" y="1194530"/>
          <a:ext cx="560159" cy="280079"/>
        </a:xfrm>
        <a:prstGeom prst="rect">
          <a:avLst/>
        </a:prstGeom>
        <a:solidFill>
          <a:srgbClr val="D96666"/>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SEN-Rwo-Chart1</a:t>
          </a:r>
        </a:p>
      </dsp:txBody>
      <dsp:txXfrm>
        <a:off x="2573110" y="1194530"/>
        <a:ext cx="560159" cy="280079"/>
      </dsp:txXfrm>
    </dsp:sp>
    <dsp:sp modelId="{9BBA596D-BAB3-42FC-A95E-AE1A623B127C}">
      <dsp:nvSpPr>
        <dsp:cNvPr id="0" name=""/>
        <dsp:cNvSpPr/>
      </dsp:nvSpPr>
      <dsp:spPr>
        <a:xfrm>
          <a:off x="3110863" y="796817"/>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SEN-Awo</a:t>
          </a:r>
        </a:p>
      </dsp:txBody>
      <dsp:txXfrm>
        <a:off x="3110863" y="796817"/>
        <a:ext cx="560159" cy="280079"/>
      </dsp:txXfrm>
    </dsp:sp>
    <dsp:sp modelId="{81CF92D0-0C54-4802-B445-8DDA02B05690}">
      <dsp:nvSpPr>
        <dsp:cNvPr id="0" name=""/>
        <dsp:cNvSpPr/>
      </dsp:nvSpPr>
      <dsp:spPr>
        <a:xfrm>
          <a:off x="3250903" y="1194530"/>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SEN-Awo-Chart1</a:t>
          </a:r>
        </a:p>
      </dsp:txBody>
      <dsp:txXfrm>
        <a:off x="3250903" y="1194530"/>
        <a:ext cx="560159" cy="280079"/>
      </dsp:txXfrm>
    </dsp:sp>
    <dsp:sp modelId="{765FDA3F-742A-4484-9DC4-23FD4619776C}">
      <dsp:nvSpPr>
        <dsp:cNvPr id="0" name=""/>
        <dsp:cNvSpPr/>
      </dsp:nvSpPr>
      <dsp:spPr>
        <a:xfrm>
          <a:off x="3250903" y="1592244"/>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SEN-Awo-Chart2</a:t>
          </a:r>
        </a:p>
      </dsp:txBody>
      <dsp:txXfrm>
        <a:off x="3250903" y="1592244"/>
        <a:ext cx="560159" cy="280079"/>
      </dsp:txXfrm>
    </dsp:sp>
    <dsp:sp modelId="{2B121D18-6C80-47F1-A4E8-24B6B00CC556}">
      <dsp:nvSpPr>
        <dsp:cNvPr id="0" name=""/>
        <dsp:cNvSpPr/>
      </dsp:nvSpPr>
      <dsp:spPr>
        <a:xfrm>
          <a:off x="3928696" y="796817"/>
          <a:ext cx="560159" cy="280079"/>
        </a:xfrm>
        <a:prstGeom prst="rect">
          <a:avLst/>
        </a:prstGeom>
        <a:solidFill>
          <a:srgbClr val="00800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SRTwo</a:t>
          </a:r>
        </a:p>
      </dsp:txBody>
      <dsp:txXfrm>
        <a:off x="3928696" y="796817"/>
        <a:ext cx="560159" cy="280079"/>
      </dsp:txXfrm>
    </dsp:sp>
    <dsp:sp modelId="{23527687-CDB1-45AD-AC39-111015FA7A17}">
      <dsp:nvSpPr>
        <dsp:cNvPr id="0" name=""/>
        <dsp:cNvSpPr/>
      </dsp:nvSpPr>
      <dsp:spPr>
        <a:xfrm>
          <a:off x="3928696" y="119453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ARwo</a:t>
          </a:r>
        </a:p>
      </dsp:txBody>
      <dsp:txXfrm>
        <a:off x="3928696" y="1194530"/>
        <a:ext cx="560159" cy="280079"/>
      </dsp:txXfrm>
    </dsp:sp>
    <dsp:sp modelId="{D8598DC4-C0A7-4641-AF60-88E9BC73EB75}">
      <dsp:nvSpPr>
        <dsp:cNvPr id="0" name=""/>
        <dsp:cNvSpPr/>
      </dsp:nvSpPr>
      <dsp:spPr>
        <a:xfrm>
          <a:off x="4068736" y="1592244"/>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ARwo_Chart1</a:t>
          </a:r>
        </a:p>
      </dsp:txBody>
      <dsp:txXfrm>
        <a:off x="4068736" y="1592244"/>
        <a:ext cx="560159" cy="280079"/>
      </dsp:txXfrm>
    </dsp:sp>
    <dsp:sp modelId="{8B137A50-4C11-425F-BAF8-8310A9BFB978}">
      <dsp:nvSpPr>
        <dsp:cNvPr id="0" name=""/>
        <dsp:cNvSpPr/>
      </dsp:nvSpPr>
      <dsp:spPr>
        <a:xfrm>
          <a:off x="4068736" y="1989957"/>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ARwo_Chart2</a:t>
          </a:r>
        </a:p>
      </dsp:txBody>
      <dsp:txXfrm>
        <a:off x="4068736" y="1989957"/>
        <a:ext cx="560159" cy="280079"/>
      </dsp:txXfrm>
    </dsp:sp>
    <dsp:sp modelId="{87B1BC12-8E68-4219-85DA-D07A9C6222EB}">
      <dsp:nvSpPr>
        <dsp:cNvPr id="0" name=""/>
        <dsp:cNvSpPr/>
      </dsp:nvSpPr>
      <dsp:spPr>
        <a:xfrm>
          <a:off x="4068736" y="238767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ARwo_Chart3</a:t>
          </a:r>
        </a:p>
      </dsp:txBody>
      <dsp:txXfrm>
        <a:off x="4068736" y="2387670"/>
        <a:ext cx="560159" cy="280079"/>
      </dsp:txXfrm>
    </dsp:sp>
    <dsp:sp modelId="{744CE66D-15F3-4202-8ADC-303A655714B4}">
      <dsp:nvSpPr>
        <dsp:cNvPr id="0" name=""/>
        <dsp:cNvSpPr/>
      </dsp:nvSpPr>
      <dsp:spPr>
        <a:xfrm>
          <a:off x="4068736" y="2785384"/>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ARwo_Chart4</a:t>
          </a:r>
        </a:p>
      </dsp:txBody>
      <dsp:txXfrm>
        <a:off x="4068736" y="2785384"/>
        <a:ext cx="560159" cy="280079"/>
      </dsp:txXfrm>
    </dsp:sp>
    <dsp:sp modelId="{E6CDF88D-D4C9-498C-A095-DD62B537D804}">
      <dsp:nvSpPr>
        <dsp:cNvPr id="0" name=""/>
        <dsp:cNvSpPr/>
      </dsp:nvSpPr>
      <dsp:spPr>
        <a:xfrm>
          <a:off x="4606490" y="796817"/>
          <a:ext cx="560159" cy="280079"/>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t>Profile reports</a:t>
          </a:r>
        </a:p>
      </dsp:txBody>
      <dsp:txXfrm>
        <a:off x="4606490" y="796817"/>
        <a:ext cx="560159" cy="280079"/>
      </dsp:txXfrm>
    </dsp:sp>
    <dsp:sp modelId="{DE0F7565-DB15-49E3-BC53-EB1A4A7CF1AD}">
      <dsp:nvSpPr>
        <dsp:cNvPr id="0" name=""/>
        <dsp:cNvSpPr/>
      </dsp:nvSpPr>
      <dsp:spPr>
        <a:xfrm>
          <a:off x="4746529" y="1194530"/>
          <a:ext cx="560159" cy="280079"/>
        </a:xfrm>
        <a:prstGeom prst="rect">
          <a:avLst/>
        </a:prstGeom>
        <a:solidFill>
          <a:srgbClr val="FFFF99"/>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RVPwo</a:t>
          </a:r>
        </a:p>
      </dsp:txBody>
      <dsp:txXfrm>
        <a:off x="4746529" y="1194530"/>
        <a:ext cx="560159" cy="280079"/>
      </dsp:txXfrm>
    </dsp:sp>
    <dsp:sp modelId="{CF9D84A3-6096-49B3-B885-22374DCF1199}">
      <dsp:nvSpPr>
        <dsp:cNvPr id="0" name=""/>
        <dsp:cNvSpPr/>
      </dsp:nvSpPr>
      <dsp:spPr>
        <a:xfrm>
          <a:off x="4746529" y="1592244"/>
          <a:ext cx="560159" cy="280079"/>
        </a:xfrm>
        <a:prstGeom prst="rect">
          <a:avLst/>
        </a:prstGeom>
        <a:solidFill>
          <a:srgbClr val="FFFF99"/>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MRPwo</a:t>
          </a:r>
        </a:p>
      </dsp:txBody>
      <dsp:txXfrm>
        <a:off x="4746529" y="1592244"/>
        <a:ext cx="560159" cy="280079"/>
      </dsp:txXfrm>
    </dsp:sp>
    <dsp:sp modelId="{9CE8F5D1-C7D8-415D-82EF-96122A84E998}">
      <dsp:nvSpPr>
        <dsp:cNvPr id="0" name=""/>
        <dsp:cNvSpPr/>
      </dsp:nvSpPr>
      <dsp:spPr>
        <a:xfrm>
          <a:off x="6370992" y="399104"/>
          <a:ext cx="560159" cy="280079"/>
        </a:xfrm>
        <a:prstGeom prst="rect">
          <a:avLst/>
        </a:prstGeom>
        <a:solidFill>
          <a:srgbClr val="66000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RVTwg</a:t>
          </a:r>
        </a:p>
      </dsp:txBody>
      <dsp:txXfrm>
        <a:off x="6370992" y="399104"/>
        <a:ext cx="560159" cy="280079"/>
      </dsp:txXfrm>
    </dsp:sp>
    <dsp:sp modelId="{F6F1F783-1CAA-4C13-B441-6FE4CD59AA2E}">
      <dsp:nvSpPr>
        <dsp:cNvPr id="0" name=""/>
        <dsp:cNvSpPr/>
      </dsp:nvSpPr>
      <dsp:spPr>
        <a:xfrm>
          <a:off x="5284283" y="796817"/>
          <a:ext cx="560159" cy="280079"/>
        </a:xfrm>
        <a:prstGeom prst="rect">
          <a:avLst/>
        </a:prstGeom>
        <a:solidFill>
          <a:srgbClr val="D96666"/>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SEN-Rwg</a:t>
          </a:r>
        </a:p>
      </dsp:txBody>
      <dsp:txXfrm>
        <a:off x="5284283" y="796817"/>
        <a:ext cx="560159" cy="280079"/>
      </dsp:txXfrm>
    </dsp:sp>
    <dsp:sp modelId="{5DAFF174-4041-40EC-B33D-63C8E4E0F722}">
      <dsp:nvSpPr>
        <dsp:cNvPr id="0" name=""/>
        <dsp:cNvSpPr/>
      </dsp:nvSpPr>
      <dsp:spPr>
        <a:xfrm>
          <a:off x="5424323" y="1194530"/>
          <a:ext cx="560159" cy="280079"/>
        </a:xfrm>
        <a:prstGeom prst="rect">
          <a:avLst/>
        </a:prstGeom>
        <a:solidFill>
          <a:srgbClr val="D96666"/>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SEN-Rwg-Chart1</a:t>
          </a:r>
        </a:p>
      </dsp:txBody>
      <dsp:txXfrm>
        <a:off x="5424323" y="1194530"/>
        <a:ext cx="560159" cy="280079"/>
      </dsp:txXfrm>
    </dsp:sp>
    <dsp:sp modelId="{5EC73E0F-C283-41BD-BA41-603E6CDECAAE}">
      <dsp:nvSpPr>
        <dsp:cNvPr id="0" name=""/>
        <dsp:cNvSpPr/>
      </dsp:nvSpPr>
      <dsp:spPr>
        <a:xfrm>
          <a:off x="5962076" y="796817"/>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SEN-Awg</a:t>
          </a:r>
        </a:p>
      </dsp:txBody>
      <dsp:txXfrm>
        <a:off x="5962076" y="796817"/>
        <a:ext cx="560159" cy="280079"/>
      </dsp:txXfrm>
    </dsp:sp>
    <dsp:sp modelId="{F2BE7683-BA03-4712-BF6E-5E97D3A0E227}">
      <dsp:nvSpPr>
        <dsp:cNvPr id="0" name=""/>
        <dsp:cNvSpPr/>
      </dsp:nvSpPr>
      <dsp:spPr>
        <a:xfrm>
          <a:off x="6102116" y="1194530"/>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SEN-Awg-Chart1</a:t>
          </a:r>
        </a:p>
      </dsp:txBody>
      <dsp:txXfrm>
        <a:off x="6102116" y="1194530"/>
        <a:ext cx="560159" cy="280079"/>
      </dsp:txXfrm>
    </dsp:sp>
    <dsp:sp modelId="{92BE37B5-37B4-4DBE-906B-277E6D0B75D7}">
      <dsp:nvSpPr>
        <dsp:cNvPr id="0" name=""/>
        <dsp:cNvSpPr/>
      </dsp:nvSpPr>
      <dsp:spPr>
        <a:xfrm>
          <a:off x="6102116" y="1592244"/>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SEN-Awg-Chart2</a:t>
          </a:r>
        </a:p>
      </dsp:txBody>
      <dsp:txXfrm>
        <a:off x="6102116" y="1592244"/>
        <a:ext cx="560159" cy="280079"/>
      </dsp:txXfrm>
    </dsp:sp>
    <dsp:sp modelId="{236430C6-625D-42E7-B3B3-C96670CEB2AE}">
      <dsp:nvSpPr>
        <dsp:cNvPr id="0" name=""/>
        <dsp:cNvSpPr/>
      </dsp:nvSpPr>
      <dsp:spPr>
        <a:xfrm>
          <a:off x="6102116" y="1989957"/>
          <a:ext cx="560159" cy="280079"/>
        </a:xfrm>
        <a:prstGeom prst="rect">
          <a:avLst/>
        </a:prstGeom>
        <a:solidFill>
          <a:srgbClr val="4081D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SEN-Awg-Chart3</a:t>
          </a:r>
        </a:p>
      </dsp:txBody>
      <dsp:txXfrm>
        <a:off x="6102116" y="1989957"/>
        <a:ext cx="560159" cy="280079"/>
      </dsp:txXfrm>
    </dsp:sp>
    <dsp:sp modelId="{AFA8DECE-990F-4006-9B10-77E24CDE5375}">
      <dsp:nvSpPr>
        <dsp:cNvPr id="0" name=""/>
        <dsp:cNvSpPr/>
      </dsp:nvSpPr>
      <dsp:spPr>
        <a:xfrm>
          <a:off x="6779909" y="796817"/>
          <a:ext cx="560159" cy="280079"/>
        </a:xfrm>
        <a:prstGeom prst="rect">
          <a:avLst/>
        </a:prstGeom>
        <a:solidFill>
          <a:srgbClr val="00800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SRTwg</a:t>
          </a:r>
        </a:p>
      </dsp:txBody>
      <dsp:txXfrm>
        <a:off x="6779909" y="796817"/>
        <a:ext cx="560159" cy="280079"/>
      </dsp:txXfrm>
    </dsp:sp>
    <dsp:sp modelId="{3017FFF0-BAFC-456E-82DC-2B3213924C75}">
      <dsp:nvSpPr>
        <dsp:cNvPr id="0" name=""/>
        <dsp:cNvSpPr/>
      </dsp:nvSpPr>
      <dsp:spPr>
        <a:xfrm>
          <a:off x="6779909" y="119453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a:t>
          </a:r>
        </a:p>
      </dsp:txBody>
      <dsp:txXfrm>
        <a:off x="6779909" y="1194530"/>
        <a:ext cx="560159" cy="280079"/>
      </dsp:txXfrm>
    </dsp:sp>
    <dsp:sp modelId="{52F42132-2E67-4412-AC75-5B957CA061F0}">
      <dsp:nvSpPr>
        <dsp:cNvPr id="0" name=""/>
        <dsp:cNvSpPr/>
      </dsp:nvSpPr>
      <dsp:spPr>
        <a:xfrm>
          <a:off x="6919949" y="1592244"/>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ARwg-Chart1</a:t>
          </a:r>
        </a:p>
      </dsp:txBody>
      <dsp:txXfrm>
        <a:off x="6919949" y="1592244"/>
        <a:ext cx="560159" cy="280079"/>
      </dsp:txXfrm>
    </dsp:sp>
    <dsp:sp modelId="{28E7EF72-75F7-4E4F-9FEC-704ECA0E99C2}">
      <dsp:nvSpPr>
        <dsp:cNvPr id="0" name=""/>
        <dsp:cNvSpPr/>
      </dsp:nvSpPr>
      <dsp:spPr>
        <a:xfrm>
          <a:off x="6919949" y="1989957"/>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ARwg-Chart2</a:t>
          </a:r>
        </a:p>
      </dsp:txBody>
      <dsp:txXfrm>
        <a:off x="6919949" y="1989957"/>
        <a:ext cx="560159" cy="280079"/>
      </dsp:txXfrm>
    </dsp:sp>
    <dsp:sp modelId="{2CDE328B-428D-45C9-8289-B93D6A18BF92}">
      <dsp:nvSpPr>
        <dsp:cNvPr id="0" name=""/>
        <dsp:cNvSpPr/>
      </dsp:nvSpPr>
      <dsp:spPr>
        <a:xfrm>
          <a:off x="6919949" y="238767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ARwg-Chart3</a:t>
          </a:r>
        </a:p>
      </dsp:txBody>
      <dsp:txXfrm>
        <a:off x="6919949" y="2387670"/>
        <a:ext cx="560159" cy="280079"/>
      </dsp:txXfrm>
    </dsp:sp>
    <dsp:sp modelId="{4E3108DD-3171-4BC2-87B9-5295786BE9C3}">
      <dsp:nvSpPr>
        <dsp:cNvPr id="0" name=""/>
        <dsp:cNvSpPr/>
      </dsp:nvSpPr>
      <dsp:spPr>
        <a:xfrm>
          <a:off x="6919949" y="2785384"/>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ARwg-Chart4</a:t>
          </a:r>
        </a:p>
      </dsp:txBody>
      <dsp:txXfrm>
        <a:off x="6919949" y="2785384"/>
        <a:ext cx="560159" cy="280079"/>
      </dsp:txXfrm>
    </dsp:sp>
    <dsp:sp modelId="{2D1EFF4C-D374-4DDD-BCB3-ECBEA97B0A1B}">
      <dsp:nvSpPr>
        <dsp:cNvPr id="0" name=""/>
        <dsp:cNvSpPr/>
      </dsp:nvSpPr>
      <dsp:spPr>
        <a:xfrm>
          <a:off x="6919949" y="3183097"/>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ARwg-Chart5</a:t>
          </a:r>
        </a:p>
      </dsp:txBody>
      <dsp:txXfrm>
        <a:off x="6919949" y="3183097"/>
        <a:ext cx="560159" cy="280079"/>
      </dsp:txXfrm>
    </dsp:sp>
    <dsp:sp modelId="{D8645E16-A5CA-4038-AC6F-7B8307F919DE}">
      <dsp:nvSpPr>
        <dsp:cNvPr id="0" name=""/>
        <dsp:cNvSpPr/>
      </dsp:nvSpPr>
      <dsp:spPr>
        <a:xfrm>
          <a:off x="6919949" y="358081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ARwg-Chart6</a:t>
          </a:r>
        </a:p>
      </dsp:txBody>
      <dsp:txXfrm>
        <a:off x="6919949" y="3580810"/>
        <a:ext cx="560159" cy="280079"/>
      </dsp:txXfrm>
    </dsp:sp>
    <dsp:sp modelId="{A7BF43E1-DECB-4AB6-920E-4D8E83391687}">
      <dsp:nvSpPr>
        <dsp:cNvPr id="0" name=""/>
        <dsp:cNvSpPr/>
      </dsp:nvSpPr>
      <dsp:spPr>
        <a:xfrm>
          <a:off x="7457702" y="796817"/>
          <a:ext cx="560159" cy="280079"/>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t>Profile reports</a:t>
          </a:r>
        </a:p>
      </dsp:txBody>
      <dsp:txXfrm>
        <a:off x="7457702" y="796817"/>
        <a:ext cx="560159" cy="280079"/>
      </dsp:txXfrm>
    </dsp:sp>
    <dsp:sp modelId="{5AB75E45-D560-4B98-86D4-C431059B7216}">
      <dsp:nvSpPr>
        <dsp:cNvPr id="0" name=""/>
        <dsp:cNvSpPr/>
      </dsp:nvSpPr>
      <dsp:spPr>
        <a:xfrm>
          <a:off x="7597742" y="1194530"/>
          <a:ext cx="560159" cy="280079"/>
        </a:xfrm>
        <a:prstGeom prst="rect">
          <a:avLst/>
        </a:prstGeom>
        <a:solidFill>
          <a:srgbClr val="FFFF99"/>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RVPwg</a:t>
          </a:r>
        </a:p>
      </dsp:txBody>
      <dsp:txXfrm>
        <a:off x="7597742" y="1194530"/>
        <a:ext cx="560159" cy="280079"/>
      </dsp:txXfrm>
    </dsp:sp>
    <dsp:sp modelId="{968E558F-A13A-4E94-BE79-B546C8EBA276}">
      <dsp:nvSpPr>
        <dsp:cNvPr id="0" name=""/>
        <dsp:cNvSpPr/>
      </dsp:nvSpPr>
      <dsp:spPr>
        <a:xfrm>
          <a:off x="7597742" y="1592244"/>
          <a:ext cx="560159" cy="280079"/>
        </a:xfrm>
        <a:prstGeom prst="rect">
          <a:avLst/>
        </a:prstGeom>
        <a:solidFill>
          <a:srgbClr val="FFFF99"/>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MRPwg</a:t>
          </a:r>
        </a:p>
      </dsp:txBody>
      <dsp:txXfrm>
        <a:off x="7597742" y="1592244"/>
        <a:ext cx="560159" cy="280079"/>
      </dsp:txXfrm>
    </dsp:sp>
    <dsp:sp modelId="{BBC5FA25-B555-45B3-B710-32620B314D36}">
      <dsp:nvSpPr>
        <dsp:cNvPr id="0" name=""/>
        <dsp:cNvSpPr/>
      </dsp:nvSpPr>
      <dsp:spPr>
        <a:xfrm>
          <a:off x="8135495" y="399104"/>
          <a:ext cx="560159" cy="280079"/>
        </a:xfrm>
        <a:prstGeom prst="rect">
          <a:avLst/>
        </a:prstGeom>
        <a:solidFill>
          <a:srgbClr val="00800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FFFFFF"/>
              </a:solidFill>
            </a:rPr>
            <a:t>SRT (cmb)</a:t>
          </a:r>
        </a:p>
      </dsp:txBody>
      <dsp:txXfrm>
        <a:off x="8135495" y="399104"/>
        <a:ext cx="560159" cy="280079"/>
      </dsp:txXfrm>
    </dsp:sp>
    <dsp:sp modelId="{002149A9-CE45-4EF8-BD74-A480C6967466}">
      <dsp:nvSpPr>
        <dsp:cNvPr id="0" name=""/>
        <dsp:cNvSpPr/>
      </dsp:nvSpPr>
      <dsp:spPr>
        <a:xfrm>
          <a:off x="8135495" y="796817"/>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a:scene3d>
          <a:camera prst="orthographicFront"/>
          <a:lightRig rig="threePt" dir="t"/>
        </a:scene3d>
        <a:sp3d>
          <a:bevelT w="38100" h="63500"/>
        </a:sp3d>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 (cmb)</a:t>
          </a:r>
        </a:p>
      </dsp:txBody>
      <dsp:txXfrm>
        <a:off x="8135495" y="796817"/>
        <a:ext cx="560159" cy="280079"/>
      </dsp:txXfrm>
    </dsp:sp>
    <dsp:sp modelId="{28DFE9B9-6C04-46B1-9CF0-3D013FD44788}">
      <dsp:nvSpPr>
        <dsp:cNvPr id="0" name=""/>
        <dsp:cNvSpPr/>
      </dsp:nvSpPr>
      <dsp:spPr>
        <a:xfrm>
          <a:off x="8275535" y="119453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 (cmb)-Chart1</a:t>
          </a:r>
        </a:p>
      </dsp:txBody>
      <dsp:txXfrm>
        <a:off x="8275535" y="1194530"/>
        <a:ext cx="560159" cy="280079"/>
      </dsp:txXfrm>
    </dsp:sp>
    <dsp:sp modelId="{5FB9CD4A-024E-44E1-88A4-B58A63219B03}">
      <dsp:nvSpPr>
        <dsp:cNvPr id="0" name=""/>
        <dsp:cNvSpPr/>
      </dsp:nvSpPr>
      <dsp:spPr>
        <a:xfrm>
          <a:off x="8275535" y="1592244"/>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 (cmb)-Chart2</a:t>
          </a:r>
        </a:p>
      </dsp:txBody>
      <dsp:txXfrm>
        <a:off x="8275535" y="1592244"/>
        <a:ext cx="560159" cy="280079"/>
      </dsp:txXfrm>
    </dsp:sp>
    <dsp:sp modelId="{95D982EC-9855-4C95-BE65-6DE8E3C1DF6F}">
      <dsp:nvSpPr>
        <dsp:cNvPr id="0" name=""/>
        <dsp:cNvSpPr/>
      </dsp:nvSpPr>
      <dsp:spPr>
        <a:xfrm>
          <a:off x="8275535" y="1989957"/>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 (cmb)-Chart3</a:t>
          </a:r>
        </a:p>
      </dsp:txBody>
      <dsp:txXfrm>
        <a:off x="8275535" y="1989957"/>
        <a:ext cx="560159" cy="280079"/>
      </dsp:txXfrm>
    </dsp:sp>
    <dsp:sp modelId="{9F2323BE-30EA-426A-AB53-A9E3CD8C02A8}">
      <dsp:nvSpPr>
        <dsp:cNvPr id="0" name=""/>
        <dsp:cNvSpPr/>
      </dsp:nvSpPr>
      <dsp:spPr>
        <a:xfrm>
          <a:off x="8275535" y="2387670"/>
          <a:ext cx="560159" cy="280079"/>
        </a:xfrm>
        <a:prstGeom prst="rect">
          <a:avLst/>
        </a:prstGeom>
        <a:solidFill>
          <a:srgbClr val="92D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a:solidFill>
                <a:srgbClr val="000000"/>
              </a:solidFill>
            </a:rPr>
            <a:t>AR (cmb)-Chart4</a:t>
          </a:r>
        </a:p>
      </dsp:txBody>
      <dsp:txXfrm>
        <a:off x="8275535" y="2387670"/>
        <a:ext cx="560159" cy="28007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DBA7D-A275-4B49-9FDC-24EEEB918948}" type="datetimeFigureOut">
              <a:rPr lang="en-GB" smtClean="0"/>
              <a:t>01/08/2021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6D114-9048-40ED-B83C-F134203C75F1}" type="slidenum">
              <a:rPr lang="en-GB" smtClean="0"/>
              <a:t>‹#›</a:t>
            </a:fld>
            <a:endParaRPr lang="en-GB"/>
          </a:p>
        </p:txBody>
      </p:sp>
    </p:spTree>
    <p:extLst>
      <p:ext uri="{BB962C8B-B14F-4D97-AF65-F5344CB8AC3E}">
        <p14:creationId xmlns:p14="http://schemas.microsoft.com/office/powerpoint/2010/main" val="178539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D8BEC0B-F812-4147-8E5D-1F7E5F100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5E0FEE5E-F0D8-45C7-84B8-A2048D18E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MS PGothic" panose="020B0600070205080204" pitchFamily="34" charset="-128"/>
            </a:endParaRPr>
          </a:p>
        </p:txBody>
      </p:sp>
      <p:sp>
        <p:nvSpPr>
          <p:cNvPr id="6148" name="Slide Number Placeholder 3">
            <a:extLst>
              <a:ext uri="{FF2B5EF4-FFF2-40B4-BE49-F238E27FC236}">
                <a16:creationId xmlns:a16="http://schemas.microsoft.com/office/drawing/2014/main" id="{600F8288-9621-4CBB-9DA5-922E92AEC2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DDF8-E599-460F-807F-97257F617A5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7329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9250" name="Rectangle 7">
            <a:extLst>
              <a:ext uri="{FF2B5EF4-FFF2-40B4-BE49-F238E27FC236}">
                <a16:creationId xmlns:a16="http://schemas.microsoft.com/office/drawing/2014/main" id="{E6992B1A-E3F1-4176-9A5A-AD5D64E2D5CE}"/>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2B7EE-ED82-40FD-ACBF-66271563396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49251" name="Rectangle 7">
            <a:extLst>
              <a:ext uri="{FF2B5EF4-FFF2-40B4-BE49-F238E27FC236}">
                <a16:creationId xmlns:a16="http://schemas.microsoft.com/office/drawing/2014/main" id="{FB983B9A-5BC3-49BC-8844-1AB0BD759D7D}"/>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F2F2B1-C290-4A91-B555-FDFA49654AAE}"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49252" name="Rectangle 2">
            <a:extLst>
              <a:ext uri="{FF2B5EF4-FFF2-40B4-BE49-F238E27FC236}">
                <a16:creationId xmlns:a16="http://schemas.microsoft.com/office/drawing/2014/main" id="{E1212417-4FAA-4C4C-93BF-542F0DDD48E5}"/>
              </a:ext>
            </a:extLst>
          </p:cNvPr>
          <p:cNvSpPr>
            <a:spLocks noGrp="1" noRot="1" noChangeAspect="1" noChangeArrowheads="1" noTextEdit="1"/>
          </p:cNvSpPr>
          <p:nvPr>
            <p:ph type="sldImg"/>
          </p:nvPr>
        </p:nvSpPr>
        <p:spPr>
          <a:xfrm>
            <a:off x="77788" y="742950"/>
            <a:ext cx="6569075" cy="3695700"/>
          </a:xfrm>
          <a:ln w="12700" cap="flat"/>
        </p:spPr>
      </p:sp>
      <p:sp>
        <p:nvSpPr>
          <p:cNvPr id="4149253" name="Rectangle 3">
            <a:extLst>
              <a:ext uri="{FF2B5EF4-FFF2-40B4-BE49-F238E27FC236}">
                <a16:creationId xmlns:a16="http://schemas.microsoft.com/office/drawing/2014/main" id="{99745901-9753-4B8B-B17E-9F8881DF5B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altLang="en-US"/>
          </a:p>
        </p:txBody>
      </p:sp>
    </p:spTree>
    <p:extLst>
      <p:ext uri="{BB962C8B-B14F-4D97-AF65-F5344CB8AC3E}">
        <p14:creationId xmlns:p14="http://schemas.microsoft.com/office/powerpoint/2010/main" val="244189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1298" name="Rectangle 7">
            <a:extLst>
              <a:ext uri="{FF2B5EF4-FFF2-40B4-BE49-F238E27FC236}">
                <a16:creationId xmlns:a16="http://schemas.microsoft.com/office/drawing/2014/main" id="{8A520CD7-14D4-41B0-AE72-CFC4DCE8DFF2}"/>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17164A-EA28-47B8-BA9A-5583DAA7B63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1299" name="Rectangle 7">
            <a:extLst>
              <a:ext uri="{FF2B5EF4-FFF2-40B4-BE49-F238E27FC236}">
                <a16:creationId xmlns:a16="http://schemas.microsoft.com/office/drawing/2014/main" id="{91C4B6F7-45F9-44C9-BE7C-E0CF846A6B0B}"/>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95B1F6-5871-4352-A83C-A3B479504AC1}"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1300" name="Rectangle 2">
            <a:extLst>
              <a:ext uri="{FF2B5EF4-FFF2-40B4-BE49-F238E27FC236}">
                <a16:creationId xmlns:a16="http://schemas.microsoft.com/office/drawing/2014/main" id="{FF2ED7B6-C2B8-402D-953B-EA9F022273B5}"/>
              </a:ext>
            </a:extLst>
          </p:cNvPr>
          <p:cNvSpPr>
            <a:spLocks noGrp="1" noRot="1" noChangeAspect="1" noChangeArrowheads="1" noTextEdit="1"/>
          </p:cNvSpPr>
          <p:nvPr>
            <p:ph type="sldImg"/>
          </p:nvPr>
        </p:nvSpPr>
        <p:spPr>
          <a:xfrm>
            <a:off x="74613" y="739775"/>
            <a:ext cx="6578600" cy="3700463"/>
          </a:xfrm>
          <a:ln/>
        </p:spPr>
      </p:sp>
      <p:sp>
        <p:nvSpPr>
          <p:cNvPr id="4151301" name="Rectangle 3">
            <a:extLst>
              <a:ext uri="{FF2B5EF4-FFF2-40B4-BE49-F238E27FC236}">
                <a16:creationId xmlns:a16="http://schemas.microsoft.com/office/drawing/2014/main" id="{C8FEBCD5-B90A-47C9-8DE9-5531B159C304}"/>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1083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3346" name="Rectangle 7">
            <a:extLst>
              <a:ext uri="{FF2B5EF4-FFF2-40B4-BE49-F238E27FC236}">
                <a16:creationId xmlns:a16="http://schemas.microsoft.com/office/drawing/2014/main" id="{4D9AF5B0-1B63-4173-915D-4913849AC2FD}"/>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4091C-30EE-420F-B7F6-0C167B4F24E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3347" name="Rectangle 7">
            <a:extLst>
              <a:ext uri="{FF2B5EF4-FFF2-40B4-BE49-F238E27FC236}">
                <a16:creationId xmlns:a16="http://schemas.microsoft.com/office/drawing/2014/main" id="{7AB74460-ED1F-41EC-A829-D82A3AFB89F4}"/>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04387B-337D-4B60-AFCB-6275FAC9C5A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3348" name="Rectangle 2">
            <a:extLst>
              <a:ext uri="{FF2B5EF4-FFF2-40B4-BE49-F238E27FC236}">
                <a16:creationId xmlns:a16="http://schemas.microsoft.com/office/drawing/2014/main" id="{129B138F-4F5F-479D-95F0-11FC4C75088F}"/>
              </a:ext>
            </a:extLst>
          </p:cNvPr>
          <p:cNvSpPr>
            <a:spLocks noGrp="1" noRot="1" noChangeAspect="1" noChangeArrowheads="1" noTextEdit="1"/>
          </p:cNvSpPr>
          <p:nvPr>
            <p:ph type="sldImg"/>
          </p:nvPr>
        </p:nvSpPr>
        <p:spPr>
          <a:xfrm>
            <a:off x="74613" y="739775"/>
            <a:ext cx="6578600" cy="3700463"/>
          </a:xfrm>
          <a:ln/>
        </p:spPr>
      </p:sp>
      <p:sp>
        <p:nvSpPr>
          <p:cNvPr id="4153349" name="Rectangle 3">
            <a:extLst>
              <a:ext uri="{FF2B5EF4-FFF2-40B4-BE49-F238E27FC236}">
                <a16:creationId xmlns:a16="http://schemas.microsoft.com/office/drawing/2014/main" id="{A7460EAE-D02B-4980-943F-E58C6D72C7C4}"/>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2570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5394" name="Rectangle 7">
            <a:extLst>
              <a:ext uri="{FF2B5EF4-FFF2-40B4-BE49-F238E27FC236}">
                <a16:creationId xmlns:a16="http://schemas.microsoft.com/office/drawing/2014/main" id="{6360C1BE-9F43-402B-B7A8-F938232D90C2}"/>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42DE71-0575-40CB-8AD8-15C934B6284F}"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5395" name="Rectangle 7">
            <a:extLst>
              <a:ext uri="{FF2B5EF4-FFF2-40B4-BE49-F238E27FC236}">
                <a16:creationId xmlns:a16="http://schemas.microsoft.com/office/drawing/2014/main" id="{7D0CDF89-8D3A-48EB-B62E-6403580545BC}"/>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37AA30-8727-45B8-A8F9-19AB1726E81E}"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5396" name="Rectangle 2">
            <a:extLst>
              <a:ext uri="{FF2B5EF4-FFF2-40B4-BE49-F238E27FC236}">
                <a16:creationId xmlns:a16="http://schemas.microsoft.com/office/drawing/2014/main" id="{5E954182-82E5-441B-8162-370960FBAC27}"/>
              </a:ext>
            </a:extLst>
          </p:cNvPr>
          <p:cNvSpPr>
            <a:spLocks noGrp="1" noRot="1" noChangeAspect="1" noChangeArrowheads="1" noTextEdit="1"/>
          </p:cNvSpPr>
          <p:nvPr>
            <p:ph type="sldImg"/>
          </p:nvPr>
        </p:nvSpPr>
        <p:spPr>
          <a:xfrm>
            <a:off x="74613" y="739775"/>
            <a:ext cx="6578600" cy="3700463"/>
          </a:xfrm>
          <a:ln/>
        </p:spPr>
      </p:sp>
      <p:sp>
        <p:nvSpPr>
          <p:cNvPr id="4155397" name="Rectangle 3">
            <a:extLst>
              <a:ext uri="{FF2B5EF4-FFF2-40B4-BE49-F238E27FC236}">
                <a16:creationId xmlns:a16="http://schemas.microsoft.com/office/drawing/2014/main" id="{FBD4AA84-3BCE-4990-B7B2-1C2ACB77E5B7}"/>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6748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42" name="Rectangle 7">
            <a:extLst>
              <a:ext uri="{FF2B5EF4-FFF2-40B4-BE49-F238E27FC236}">
                <a16:creationId xmlns:a16="http://schemas.microsoft.com/office/drawing/2014/main" id="{2AE5099F-112D-484A-AA85-455A3199C9FF}"/>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0FA354-AACB-433D-BFBA-77F92AC2800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7443" name="Rectangle 7">
            <a:extLst>
              <a:ext uri="{FF2B5EF4-FFF2-40B4-BE49-F238E27FC236}">
                <a16:creationId xmlns:a16="http://schemas.microsoft.com/office/drawing/2014/main" id="{29A01C68-BAAF-483E-BA86-3617CE88D2B6}"/>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09937A-A067-4669-ACF0-0179FA653354}"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57444" name="Rectangle 2">
            <a:extLst>
              <a:ext uri="{FF2B5EF4-FFF2-40B4-BE49-F238E27FC236}">
                <a16:creationId xmlns:a16="http://schemas.microsoft.com/office/drawing/2014/main" id="{BB113E38-FC5A-456C-9285-AFD43F9DEA1F}"/>
              </a:ext>
            </a:extLst>
          </p:cNvPr>
          <p:cNvSpPr>
            <a:spLocks noGrp="1" noRot="1" noChangeAspect="1" noChangeArrowheads="1" noTextEdit="1"/>
          </p:cNvSpPr>
          <p:nvPr>
            <p:ph type="sldImg"/>
          </p:nvPr>
        </p:nvSpPr>
        <p:spPr>
          <a:xfrm>
            <a:off x="74613" y="739775"/>
            <a:ext cx="6578600" cy="3700463"/>
          </a:xfrm>
          <a:ln/>
        </p:spPr>
      </p:sp>
      <p:sp>
        <p:nvSpPr>
          <p:cNvPr id="4157445" name="Rectangle 3">
            <a:extLst>
              <a:ext uri="{FF2B5EF4-FFF2-40B4-BE49-F238E27FC236}">
                <a16:creationId xmlns:a16="http://schemas.microsoft.com/office/drawing/2014/main" id="{531EF50D-AE28-4331-B4C0-14F7F972C832}"/>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9383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7138" name="Rectangle 7">
            <a:extLst>
              <a:ext uri="{FF2B5EF4-FFF2-40B4-BE49-F238E27FC236}">
                <a16:creationId xmlns:a16="http://schemas.microsoft.com/office/drawing/2014/main" id="{7BF71F80-50F6-4361-BF84-5B4F0C12B0FD}"/>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11757-383C-4268-AD6A-78CD50D55BCB}"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7139" name="Rectangle 7">
            <a:extLst>
              <a:ext uri="{FF2B5EF4-FFF2-40B4-BE49-F238E27FC236}">
                <a16:creationId xmlns:a16="http://schemas.microsoft.com/office/drawing/2014/main" id="{E0905E90-FE4B-405F-B0E9-77257176C333}"/>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077FE1-0EB7-41EF-BCEE-DE94AEE9E90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7140" name="Rectangle 2">
            <a:extLst>
              <a:ext uri="{FF2B5EF4-FFF2-40B4-BE49-F238E27FC236}">
                <a16:creationId xmlns:a16="http://schemas.microsoft.com/office/drawing/2014/main" id="{3B00FAD9-D00A-4DE5-9A8D-8186F64823F1}"/>
              </a:ext>
            </a:extLst>
          </p:cNvPr>
          <p:cNvSpPr>
            <a:spLocks noGrp="1" noRot="1" noChangeAspect="1" noChangeArrowheads="1" noTextEdit="1"/>
          </p:cNvSpPr>
          <p:nvPr>
            <p:ph type="sldImg"/>
          </p:nvPr>
        </p:nvSpPr>
        <p:spPr>
          <a:xfrm>
            <a:off x="79375" y="742950"/>
            <a:ext cx="6569075" cy="3695700"/>
          </a:xfrm>
          <a:ln w="12700" cap="flat"/>
        </p:spPr>
      </p:sp>
      <p:sp>
        <p:nvSpPr>
          <p:cNvPr id="4187141" name="Rectangle 3">
            <a:extLst>
              <a:ext uri="{FF2B5EF4-FFF2-40B4-BE49-F238E27FC236}">
                <a16:creationId xmlns:a16="http://schemas.microsoft.com/office/drawing/2014/main" id="{7F7D359C-BE0F-484A-BA42-F6CA5CA0D210}"/>
              </a:ext>
            </a:extLst>
          </p:cNvPr>
          <p:cNvSpPr>
            <a:spLocks noGrp="1" noChangeArrowheads="1"/>
          </p:cNvSpPr>
          <p:nvPr>
            <p:ph type="body" idx="1"/>
          </p:nvPr>
        </p:nvSpPr>
        <p:spPr>
          <a:xfrm>
            <a:off x="898525" y="4687888"/>
            <a:ext cx="49276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4" tIns="46908" rIns="93814" bIns="46908"/>
          <a:lstStyle/>
          <a:p>
            <a:endParaRPr lang="en-US" altLang="en-US"/>
          </a:p>
        </p:txBody>
      </p:sp>
    </p:spTree>
    <p:extLst>
      <p:ext uri="{BB962C8B-B14F-4D97-AF65-F5344CB8AC3E}">
        <p14:creationId xmlns:p14="http://schemas.microsoft.com/office/powerpoint/2010/main" val="321156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9186" name="Rectangle 7">
            <a:extLst>
              <a:ext uri="{FF2B5EF4-FFF2-40B4-BE49-F238E27FC236}">
                <a16:creationId xmlns:a16="http://schemas.microsoft.com/office/drawing/2014/main" id="{49FB06AD-4D51-47FF-8377-D38900F428B6}"/>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6705E-9BCB-448C-B434-4A4872064F52}"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9187" name="Rectangle 7">
            <a:extLst>
              <a:ext uri="{FF2B5EF4-FFF2-40B4-BE49-F238E27FC236}">
                <a16:creationId xmlns:a16="http://schemas.microsoft.com/office/drawing/2014/main" id="{FFCF0FE1-BE0F-4D09-AF61-91C6C9E70E2B}"/>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A5DF46-34EA-461E-88BA-55F644474848}"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9188" name="Rectangle 2">
            <a:extLst>
              <a:ext uri="{FF2B5EF4-FFF2-40B4-BE49-F238E27FC236}">
                <a16:creationId xmlns:a16="http://schemas.microsoft.com/office/drawing/2014/main" id="{87E2EE4C-E203-4550-97E0-1237341D51C3}"/>
              </a:ext>
            </a:extLst>
          </p:cNvPr>
          <p:cNvSpPr>
            <a:spLocks noGrp="1" noRot="1" noChangeAspect="1" noChangeArrowheads="1" noTextEdit="1"/>
          </p:cNvSpPr>
          <p:nvPr>
            <p:ph type="sldImg"/>
          </p:nvPr>
        </p:nvSpPr>
        <p:spPr>
          <a:xfrm>
            <a:off x="79375" y="742950"/>
            <a:ext cx="6569075" cy="3695700"/>
          </a:xfrm>
          <a:ln w="12700" cap="flat"/>
        </p:spPr>
      </p:sp>
      <p:sp>
        <p:nvSpPr>
          <p:cNvPr id="4189189" name="Rectangle 3">
            <a:extLst>
              <a:ext uri="{FF2B5EF4-FFF2-40B4-BE49-F238E27FC236}">
                <a16:creationId xmlns:a16="http://schemas.microsoft.com/office/drawing/2014/main" id="{D55E1850-7B3B-49DD-8D4A-0A7EC32164FA}"/>
              </a:ext>
            </a:extLst>
          </p:cNvPr>
          <p:cNvSpPr>
            <a:spLocks noGrp="1" noChangeArrowheads="1"/>
          </p:cNvSpPr>
          <p:nvPr>
            <p:ph type="body" idx="1"/>
          </p:nvPr>
        </p:nvSpPr>
        <p:spPr>
          <a:xfrm>
            <a:off x="898525" y="4687888"/>
            <a:ext cx="49276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4" tIns="46908" rIns="93814" bIns="46908"/>
          <a:lstStyle/>
          <a:p>
            <a:endParaRPr lang="en-US" altLang="en-US"/>
          </a:p>
        </p:txBody>
      </p:sp>
    </p:spTree>
    <p:extLst>
      <p:ext uri="{BB962C8B-B14F-4D97-AF65-F5344CB8AC3E}">
        <p14:creationId xmlns:p14="http://schemas.microsoft.com/office/powerpoint/2010/main" val="55285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6514" name="Rectangle 7">
            <a:extLst>
              <a:ext uri="{FF2B5EF4-FFF2-40B4-BE49-F238E27FC236}">
                <a16:creationId xmlns:a16="http://schemas.microsoft.com/office/drawing/2014/main" id="{B4F3F02A-5673-47AA-A811-43619BC2ADCA}"/>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9CFDE3-766E-4856-87E1-05ED2E10E26E}"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76515" name="Rectangle 2">
            <a:extLst>
              <a:ext uri="{FF2B5EF4-FFF2-40B4-BE49-F238E27FC236}">
                <a16:creationId xmlns:a16="http://schemas.microsoft.com/office/drawing/2014/main" id="{4625E495-290F-4577-8FD4-014AE405FA4A}"/>
              </a:ext>
            </a:extLst>
          </p:cNvPr>
          <p:cNvSpPr>
            <a:spLocks noGrp="1" noRot="1" noChangeAspect="1" noChangeArrowheads="1" noTextEdit="1"/>
          </p:cNvSpPr>
          <p:nvPr>
            <p:ph type="sldImg"/>
          </p:nvPr>
        </p:nvSpPr>
        <p:spPr>
          <a:xfrm>
            <a:off x="79375" y="741363"/>
            <a:ext cx="6570663" cy="3697287"/>
          </a:xfrm>
          <a:ln w="12700" cap="flat"/>
        </p:spPr>
      </p:sp>
      <p:sp>
        <p:nvSpPr>
          <p:cNvPr id="3776516" name="Rectangle 3">
            <a:extLst>
              <a:ext uri="{FF2B5EF4-FFF2-40B4-BE49-F238E27FC236}">
                <a16:creationId xmlns:a16="http://schemas.microsoft.com/office/drawing/2014/main" id="{DF1B7707-3C6A-4E70-B0AA-CE8AABA4CEB1}"/>
              </a:ext>
            </a:extLst>
          </p:cNvPr>
          <p:cNvSpPr>
            <a:spLocks noGrp="1" noChangeArrowheads="1"/>
          </p:cNvSpPr>
          <p:nvPr>
            <p:ph type="body" idx="1"/>
          </p:nvPr>
        </p:nvSpPr>
        <p:spPr>
          <a:xfrm>
            <a:off x="898525" y="4687888"/>
            <a:ext cx="49276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4" tIns="46908" rIns="93814" bIns="46908"/>
          <a:lstStyle/>
          <a:p>
            <a:endParaRPr lang="en-US" altLang="en-US"/>
          </a:p>
        </p:txBody>
      </p:sp>
    </p:spTree>
    <p:extLst>
      <p:ext uri="{BB962C8B-B14F-4D97-AF65-F5344CB8AC3E}">
        <p14:creationId xmlns:p14="http://schemas.microsoft.com/office/powerpoint/2010/main" val="908271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02" name="Rectangle 7">
            <a:extLst>
              <a:ext uri="{FF2B5EF4-FFF2-40B4-BE49-F238E27FC236}">
                <a16:creationId xmlns:a16="http://schemas.microsoft.com/office/drawing/2014/main" id="{BF43DB8F-78E6-4023-986F-90952A393D2C}"/>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1567AFF-74EC-446A-9C1B-305A9B482A7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6403" name="Rectangle 7">
            <a:extLst>
              <a:ext uri="{FF2B5EF4-FFF2-40B4-BE49-F238E27FC236}">
                <a16:creationId xmlns:a16="http://schemas.microsoft.com/office/drawing/2014/main" id="{D046313A-D6ED-4CAB-A3B9-C72D1941A928}"/>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CABC62A-F90F-4074-AAB3-09C4AD01F212}"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6404" name="Rectangle 2">
            <a:extLst>
              <a:ext uri="{FF2B5EF4-FFF2-40B4-BE49-F238E27FC236}">
                <a16:creationId xmlns:a16="http://schemas.microsoft.com/office/drawing/2014/main" id="{9ECA08A9-FC80-483C-8543-BE93DA053359}"/>
              </a:ext>
            </a:extLst>
          </p:cNvPr>
          <p:cNvSpPr>
            <a:spLocks noGrp="1" noRot="1" noChangeAspect="1" noChangeArrowheads="1" noTextEdit="1"/>
          </p:cNvSpPr>
          <p:nvPr>
            <p:ph type="sldImg"/>
          </p:nvPr>
        </p:nvSpPr>
        <p:spPr>
          <a:xfrm>
            <a:off x="74613" y="739775"/>
            <a:ext cx="6578600" cy="3700463"/>
          </a:xfrm>
          <a:ln/>
        </p:spPr>
      </p:sp>
      <p:sp>
        <p:nvSpPr>
          <p:cNvPr id="3686405" name="Rectangle 3">
            <a:extLst>
              <a:ext uri="{FF2B5EF4-FFF2-40B4-BE49-F238E27FC236}">
                <a16:creationId xmlns:a16="http://schemas.microsoft.com/office/drawing/2014/main" id="{2D175FB5-EA1A-45FA-8E60-8CFCB5F15543}"/>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36386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8946" name="Rectangle 7">
            <a:extLst>
              <a:ext uri="{FF2B5EF4-FFF2-40B4-BE49-F238E27FC236}">
                <a16:creationId xmlns:a16="http://schemas.microsoft.com/office/drawing/2014/main" id="{CECB23AE-003A-4DBF-95A3-AE8B0CD441AE}"/>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FA09A1-7F49-4068-A10E-D8E6B37142C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78947" name="Rectangle 7">
            <a:extLst>
              <a:ext uri="{FF2B5EF4-FFF2-40B4-BE49-F238E27FC236}">
                <a16:creationId xmlns:a16="http://schemas.microsoft.com/office/drawing/2014/main" id="{6A78295C-99D7-4208-9041-7FFA843AA386}"/>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C8B7B6-D061-45A1-A585-EE0C63DE6382}"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78948" name="Rectangle 2">
            <a:extLst>
              <a:ext uri="{FF2B5EF4-FFF2-40B4-BE49-F238E27FC236}">
                <a16:creationId xmlns:a16="http://schemas.microsoft.com/office/drawing/2014/main" id="{12AC0C85-3339-4615-A8CD-84F2384F916B}"/>
              </a:ext>
            </a:extLst>
          </p:cNvPr>
          <p:cNvSpPr>
            <a:spLocks noGrp="1" noRot="1" noChangeAspect="1" noChangeArrowheads="1" noTextEdit="1"/>
          </p:cNvSpPr>
          <p:nvPr>
            <p:ph type="sldImg"/>
          </p:nvPr>
        </p:nvSpPr>
        <p:spPr>
          <a:xfrm>
            <a:off x="79375" y="742950"/>
            <a:ext cx="6569075" cy="3695700"/>
          </a:xfrm>
          <a:ln w="12700" cap="flat"/>
        </p:spPr>
      </p:sp>
      <p:sp>
        <p:nvSpPr>
          <p:cNvPr id="4178949" name="Rectangle 3">
            <a:extLst>
              <a:ext uri="{FF2B5EF4-FFF2-40B4-BE49-F238E27FC236}">
                <a16:creationId xmlns:a16="http://schemas.microsoft.com/office/drawing/2014/main" id="{62C036BD-C4F9-40FC-966F-1BE828EB6560}"/>
              </a:ext>
            </a:extLst>
          </p:cNvPr>
          <p:cNvSpPr>
            <a:spLocks noGrp="1" noChangeArrowheads="1"/>
          </p:cNvSpPr>
          <p:nvPr>
            <p:ph type="body" idx="1"/>
          </p:nvPr>
        </p:nvSpPr>
        <p:spPr>
          <a:xfrm>
            <a:off x="898525" y="4687888"/>
            <a:ext cx="49276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4" tIns="46908" rIns="93814" bIns="46908"/>
          <a:lstStyle/>
          <a:p>
            <a:r>
              <a:rPr lang="en-GB" altLang="en-US"/>
              <a:t>Investment Analysis Module – RiskEase.  For example, a cyclical projection can easily be plotted simply by providing five parameters to the </a:t>
            </a:r>
            <a:r>
              <a:rPr lang="ja-JP" altLang="en-GB"/>
              <a:t>“</a:t>
            </a:r>
            <a:r>
              <a:rPr lang="en-GB" altLang="ja-JP"/>
              <a:t>CYCLICAL</a:t>
            </a:r>
            <a:r>
              <a:rPr lang="ja-JP" altLang="en-GB"/>
              <a:t>”</a:t>
            </a:r>
            <a:r>
              <a:rPr lang="en-GB" altLang="ja-JP"/>
              <a:t> function (base, growth rate, amplitude, period and shift).</a:t>
            </a:r>
            <a:endParaRPr lang="en-GB" altLang="en-US"/>
          </a:p>
        </p:txBody>
      </p:sp>
    </p:spTree>
    <p:extLst>
      <p:ext uri="{BB962C8B-B14F-4D97-AF65-F5344CB8AC3E}">
        <p14:creationId xmlns:p14="http://schemas.microsoft.com/office/powerpoint/2010/main" val="235448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678389-195E-439F-AD2A-D92A1E02570F}"/>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C25A4-27DE-49B1-8578-5CA60FBE6FBC}"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8450" name="Rectangle 7">
            <a:extLst>
              <a:ext uri="{FF2B5EF4-FFF2-40B4-BE49-F238E27FC236}">
                <a16:creationId xmlns:a16="http://schemas.microsoft.com/office/drawing/2014/main" id="{FBB26853-5F2A-4522-B0DA-338A127BE823}"/>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69652ED-2846-41EB-8A7D-534BC67B04F7}"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8451" name="Rectangle 7">
            <a:extLst>
              <a:ext uri="{FF2B5EF4-FFF2-40B4-BE49-F238E27FC236}">
                <a16:creationId xmlns:a16="http://schemas.microsoft.com/office/drawing/2014/main" id="{52C8C50B-5424-42EA-B825-6A68ABECEFAD}"/>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4BE3F5B-F3FE-4470-8FFB-54A83EFDCFA7}"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8452" name="Rectangle 7">
            <a:extLst>
              <a:ext uri="{FF2B5EF4-FFF2-40B4-BE49-F238E27FC236}">
                <a16:creationId xmlns:a16="http://schemas.microsoft.com/office/drawing/2014/main" id="{70C470F6-F4CF-42CF-B3F1-0F5BDA3C0D05}"/>
              </a:ext>
            </a:extLst>
          </p:cNvPr>
          <p:cNvSpPr txBox="1">
            <a:spLocks noGrp="1" noChangeArrowheads="1"/>
          </p:cNvSpPr>
          <p:nvPr/>
        </p:nvSpPr>
        <p:spPr bwMode="auto">
          <a:xfrm>
            <a:off x="3810000" y="9372600"/>
            <a:ext cx="29146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CE8786E-F188-4476-ABB5-0CB20744D228}" type="slidenum">
              <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688453" name="Rectangle 2">
            <a:extLst>
              <a:ext uri="{FF2B5EF4-FFF2-40B4-BE49-F238E27FC236}">
                <a16:creationId xmlns:a16="http://schemas.microsoft.com/office/drawing/2014/main" id="{A0E8A93F-280C-4EDC-B92A-7FE18E8CF012}"/>
              </a:ext>
            </a:extLst>
          </p:cNvPr>
          <p:cNvSpPr>
            <a:spLocks noGrp="1" noRot="1" noChangeAspect="1" noChangeArrowheads="1" noTextEdit="1"/>
          </p:cNvSpPr>
          <p:nvPr>
            <p:ph type="sldImg"/>
          </p:nvPr>
        </p:nvSpPr>
        <p:spPr>
          <a:xfrm>
            <a:off x="80963" y="742950"/>
            <a:ext cx="6569075" cy="3695700"/>
          </a:xfrm>
          <a:ln w="12700" cap="flat"/>
        </p:spPr>
      </p:sp>
      <p:sp>
        <p:nvSpPr>
          <p:cNvPr id="3688454" name="Rectangle 3">
            <a:extLst>
              <a:ext uri="{FF2B5EF4-FFF2-40B4-BE49-F238E27FC236}">
                <a16:creationId xmlns:a16="http://schemas.microsoft.com/office/drawing/2014/main" id="{2C48631B-F082-4DA1-8ABF-AF1F765E116F}"/>
              </a:ext>
            </a:extLst>
          </p:cNvPr>
          <p:cNvSpPr>
            <a:spLocks noGrp="1" noChangeArrowheads="1"/>
          </p:cNvSpPr>
          <p:nvPr>
            <p:ph type="body" idx="1"/>
          </p:nvPr>
        </p:nvSpPr>
        <p:spPr>
          <a:xfrm>
            <a:off x="679450" y="4689475"/>
            <a:ext cx="5294313"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7" tIns="47350" rIns="94697" bIns="47350"/>
          <a:lstStyle/>
          <a:p>
            <a:r>
              <a:rPr lang="en-GB" altLang="en-US"/>
              <a:t>Marketing analysis in project evaluation refers to the methodology by which </a:t>
            </a:r>
            <a:r>
              <a:rPr lang="en-GB" altLang="en-US" b="1"/>
              <a:t>strategic marketing principles</a:t>
            </a:r>
            <a:r>
              <a:rPr lang="en-GB" altLang="en-US"/>
              <a:t> are applied for the purpose of assessing the capability of an investment project to survive the competitive forces in its market. It provides the rules by which the </a:t>
            </a:r>
            <a:r>
              <a:rPr lang="en-GB" altLang="en-US" b="1"/>
              <a:t>marketing variables</a:t>
            </a:r>
            <a:r>
              <a:rPr lang="en-GB" altLang="en-US"/>
              <a:t> in a projected cash flow such as, sales volume, price, distribution and promotion expenses are derived. Marketing analysis also examines the </a:t>
            </a:r>
            <a:r>
              <a:rPr lang="en-GB" altLang="en-US" b="1"/>
              <a:t>integrity and consistency</a:t>
            </a:r>
            <a:r>
              <a:rPr lang="en-GB" altLang="en-US"/>
              <a:t> of the marketing assumptions and, where possible, helps in reformulating the project thereby increasing its likelihood of viability and sustained market performance.</a:t>
            </a:r>
            <a:endParaRPr lang="en-US" altLang="en-US"/>
          </a:p>
        </p:txBody>
      </p:sp>
    </p:spTree>
    <p:extLst>
      <p:ext uri="{BB962C8B-B14F-4D97-AF65-F5344CB8AC3E}">
        <p14:creationId xmlns:p14="http://schemas.microsoft.com/office/powerpoint/2010/main" val="4149072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0994" name="Rectangle 7">
            <a:extLst>
              <a:ext uri="{FF2B5EF4-FFF2-40B4-BE49-F238E27FC236}">
                <a16:creationId xmlns:a16="http://schemas.microsoft.com/office/drawing/2014/main" id="{8F8EAC2E-ADCB-4325-8DDD-26F72AE6295A}"/>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58E8C3-2982-4CEE-BE05-C07E60391C1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0995" name="Rectangle 7">
            <a:extLst>
              <a:ext uri="{FF2B5EF4-FFF2-40B4-BE49-F238E27FC236}">
                <a16:creationId xmlns:a16="http://schemas.microsoft.com/office/drawing/2014/main" id="{7A45D4F2-0C73-47B2-ABB8-FB2E7622C2FD}"/>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9CD499-85E0-4F66-B250-2A994B313DF5}"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0996" name="Rectangle 2">
            <a:extLst>
              <a:ext uri="{FF2B5EF4-FFF2-40B4-BE49-F238E27FC236}">
                <a16:creationId xmlns:a16="http://schemas.microsoft.com/office/drawing/2014/main" id="{8B0521F4-2B6C-45A0-98EF-136AE28F13BA}"/>
              </a:ext>
            </a:extLst>
          </p:cNvPr>
          <p:cNvSpPr>
            <a:spLocks noGrp="1" noRot="1" noChangeAspect="1" noChangeArrowheads="1" noTextEdit="1"/>
          </p:cNvSpPr>
          <p:nvPr>
            <p:ph type="sldImg"/>
          </p:nvPr>
        </p:nvSpPr>
        <p:spPr>
          <a:xfrm>
            <a:off x="79375" y="742950"/>
            <a:ext cx="6569075" cy="3695700"/>
          </a:xfrm>
          <a:ln w="12700" cap="flat"/>
        </p:spPr>
      </p:sp>
      <p:sp>
        <p:nvSpPr>
          <p:cNvPr id="4180997" name="Rectangle 3">
            <a:extLst>
              <a:ext uri="{FF2B5EF4-FFF2-40B4-BE49-F238E27FC236}">
                <a16:creationId xmlns:a16="http://schemas.microsoft.com/office/drawing/2014/main" id="{8FCAAD6E-AEC3-4D9B-8EE7-CD9C833742E0}"/>
              </a:ext>
            </a:extLst>
          </p:cNvPr>
          <p:cNvSpPr>
            <a:spLocks noGrp="1" noChangeArrowheads="1"/>
          </p:cNvSpPr>
          <p:nvPr>
            <p:ph type="body" idx="1"/>
          </p:nvPr>
        </p:nvSpPr>
        <p:spPr>
          <a:xfrm>
            <a:off x="898525" y="4687888"/>
            <a:ext cx="49276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4" tIns="46908" rIns="93814" bIns="46908"/>
          <a:lstStyle/>
          <a:p>
            <a:endParaRPr lang="en-US" altLang="en-US"/>
          </a:p>
        </p:txBody>
      </p:sp>
    </p:spTree>
    <p:extLst>
      <p:ext uri="{BB962C8B-B14F-4D97-AF65-F5344CB8AC3E}">
        <p14:creationId xmlns:p14="http://schemas.microsoft.com/office/powerpoint/2010/main" val="2775537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3042" name="Rectangle 7">
            <a:extLst>
              <a:ext uri="{FF2B5EF4-FFF2-40B4-BE49-F238E27FC236}">
                <a16:creationId xmlns:a16="http://schemas.microsoft.com/office/drawing/2014/main" id="{EC1A2112-49B7-48DE-8DFD-F9BC7436D6FA}"/>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EE2660-724D-4D99-8475-496B30B9E4BE}"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3043" name="Rectangle 7">
            <a:extLst>
              <a:ext uri="{FF2B5EF4-FFF2-40B4-BE49-F238E27FC236}">
                <a16:creationId xmlns:a16="http://schemas.microsoft.com/office/drawing/2014/main" id="{E211141A-2864-461B-81B7-8766AD4960ED}"/>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9F1DF1-8B12-4468-9EFF-CC12E79AE47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3044" name="Rectangle 2">
            <a:extLst>
              <a:ext uri="{FF2B5EF4-FFF2-40B4-BE49-F238E27FC236}">
                <a16:creationId xmlns:a16="http://schemas.microsoft.com/office/drawing/2014/main" id="{4CD3C613-BA91-4B2B-8C80-D92547642FCF}"/>
              </a:ext>
            </a:extLst>
          </p:cNvPr>
          <p:cNvSpPr>
            <a:spLocks noGrp="1" noRot="1" noChangeAspect="1" noChangeArrowheads="1" noTextEdit="1"/>
          </p:cNvSpPr>
          <p:nvPr>
            <p:ph type="sldImg"/>
          </p:nvPr>
        </p:nvSpPr>
        <p:spPr>
          <a:xfrm>
            <a:off x="74613" y="739775"/>
            <a:ext cx="6578600" cy="3700463"/>
          </a:xfrm>
          <a:ln/>
        </p:spPr>
      </p:sp>
      <p:sp>
        <p:nvSpPr>
          <p:cNvPr id="4183045" name="Rectangle 3">
            <a:extLst>
              <a:ext uri="{FF2B5EF4-FFF2-40B4-BE49-F238E27FC236}">
                <a16:creationId xmlns:a16="http://schemas.microsoft.com/office/drawing/2014/main" id="{6FC8791C-E666-4A60-BF9B-E3CD68D4987D}"/>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5841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5090" name="Rectangle 7">
            <a:extLst>
              <a:ext uri="{FF2B5EF4-FFF2-40B4-BE49-F238E27FC236}">
                <a16:creationId xmlns:a16="http://schemas.microsoft.com/office/drawing/2014/main" id="{CB047400-CCF6-421D-86B5-E479C42038DA}"/>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39AC5B-58AD-4DE3-9695-FFA9AF5CB222}"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5091" name="Rectangle 7">
            <a:extLst>
              <a:ext uri="{FF2B5EF4-FFF2-40B4-BE49-F238E27FC236}">
                <a16:creationId xmlns:a16="http://schemas.microsoft.com/office/drawing/2014/main" id="{F422A985-2B8C-42D0-88EC-EB47CC28C5F0}"/>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4A05F9-EF9E-4FB1-A018-5DF448CF758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85092" name="Rectangle 2">
            <a:extLst>
              <a:ext uri="{FF2B5EF4-FFF2-40B4-BE49-F238E27FC236}">
                <a16:creationId xmlns:a16="http://schemas.microsoft.com/office/drawing/2014/main" id="{59E3D2CE-B9F5-42A0-8D14-FD5854D3183C}"/>
              </a:ext>
            </a:extLst>
          </p:cNvPr>
          <p:cNvSpPr>
            <a:spLocks noGrp="1" noRot="1" noChangeAspect="1" noChangeArrowheads="1" noTextEdit="1"/>
          </p:cNvSpPr>
          <p:nvPr>
            <p:ph type="sldImg"/>
          </p:nvPr>
        </p:nvSpPr>
        <p:spPr>
          <a:xfrm>
            <a:off x="74613" y="739775"/>
            <a:ext cx="6578600" cy="3700463"/>
          </a:xfrm>
          <a:ln/>
        </p:spPr>
      </p:sp>
      <p:sp>
        <p:nvSpPr>
          <p:cNvPr id="4185093" name="Rectangle 3">
            <a:extLst>
              <a:ext uri="{FF2B5EF4-FFF2-40B4-BE49-F238E27FC236}">
                <a16:creationId xmlns:a16="http://schemas.microsoft.com/office/drawing/2014/main" id="{AB9ABA41-6F25-406D-853B-169D51BC546E}"/>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6787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96D114-9048-40ED-B83C-F134203C75F1}" type="slidenum">
              <a:rPr lang="en-GB" smtClean="0"/>
              <a:t>45</a:t>
            </a:fld>
            <a:endParaRPr lang="en-GB"/>
          </a:p>
        </p:txBody>
      </p:sp>
    </p:spTree>
    <p:extLst>
      <p:ext uri="{BB962C8B-B14F-4D97-AF65-F5344CB8AC3E}">
        <p14:creationId xmlns:p14="http://schemas.microsoft.com/office/powerpoint/2010/main" val="3811505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a:extLst>
              <a:ext uri="{FF2B5EF4-FFF2-40B4-BE49-F238E27FC236}">
                <a16:creationId xmlns:a16="http://schemas.microsoft.com/office/drawing/2014/main" id="{AE5B1384-61BB-446D-8689-9DA5BF3A15A7}"/>
              </a:ext>
            </a:extLst>
          </p:cNvPr>
          <p:cNvSpPr>
            <a:spLocks noGrp="1" noRot="1" noChangeAspect="1" noChangeArrowheads="1" noTextEdit="1"/>
          </p:cNvSpPr>
          <p:nvPr>
            <p:ph type="sldImg"/>
          </p:nvPr>
        </p:nvSpPr>
        <p:spPr>
          <a:xfrm>
            <a:off x="57150" y="766763"/>
            <a:ext cx="6538913" cy="3678237"/>
          </a:xfrm>
          <a:ln/>
        </p:spPr>
      </p:sp>
      <p:sp>
        <p:nvSpPr>
          <p:cNvPr id="642051" name="Rectangle 3">
            <a:extLst>
              <a:ext uri="{FF2B5EF4-FFF2-40B4-BE49-F238E27FC236}">
                <a16:creationId xmlns:a16="http://schemas.microsoft.com/office/drawing/2014/main" id="{9B2CE0E2-D0C2-4D38-89CE-7F8AEF065ACE}"/>
              </a:ext>
            </a:extLst>
          </p:cNvPr>
          <p:cNvSpPr>
            <a:spLocks noGrp="1" noChangeArrowheads="1"/>
          </p:cNvSpPr>
          <p:nvPr>
            <p:ph type="body" idx="1"/>
          </p:nvPr>
        </p:nvSpPr>
        <p:spPr>
          <a:xfrm>
            <a:off x="928688" y="4675188"/>
            <a:ext cx="4873625"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163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D8BEC0B-F812-4147-8E5D-1F7E5F100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5E0FEE5E-F0D8-45C7-84B8-A2048D18E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MS PGothic" panose="020B0600070205080204" pitchFamily="34" charset="-128"/>
            </a:endParaRPr>
          </a:p>
        </p:txBody>
      </p:sp>
      <p:sp>
        <p:nvSpPr>
          <p:cNvPr id="6148" name="Slide Number Placeholder 3">
            <a:extLst>
              <a:ext uri="{FF2B5EF4-FFF2-40B4-BE49-F238E27FC236}">
                <a16:creationId xmlns:a16="http://schemas.microsoft.com/office/drawing/2014/main" id="{600F8288-9621-4CBB-9DA5-922E92AEC2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DDF8-E599-460F-807F-97257F617A5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3446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2">
            <a:extLst>
              <a:ext uri="{FF2B5EF4-FFF2-40B4-BE49-F238E27FC236}">
                <a16:creationId xmlns:a16="http://schemas.microsoft.com/office/drawing/2014/main" id="{95E6D402-5839-4255-A470-2FD67C2F7AA8}"/>
              </a:ext>
            </a:extLst>
          </p:cNvPr>
          <p:cNvSpPr>
            <a:spLocks noGrp="1" noRot="1" noChangeAspect="1" noChangeArrowheads="1" noTextEdit="1"/>
          </p:cNvSpPr>
          <p:nvPr>
            <p:ph type="sldImg"/>
          </p:nvPr>
        </p:nvSpPr>
        <p:spPr>
          <a:ln/>
        </p:spPr>
      </p:sp>
      <p:sp>
        <p:nvSpPr>
          <p:cNvPr id="514052" name="Rectangle 3">
            <a:extLst>
              <a:ext uri="{FF2B5EF4-FFF2-40B4-BE49-F238E27FC236}">
                <a16:creationId xmlns:a16="http://schemas.microsoft.com/office/drawing/2014/main" id="{6898F350-2ED7-430A-8D14-0547C80ED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5996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421FCA9-BF73-4BF1-8501-A2A54E2E3E5A}"/>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1D0D67-0632-4BC0-88C6-221E975BC1A2}"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4514" name="Rectangle 2">
            <a:extLst>
              <a:ext uri="{FF2B5EF4-FFF2-40B4-BE49-F238E27FC236}">
                <a16:creationId xmlns:a16="http://schemas.microsoft.com/office/drawing/2014/main" id="{88E14D12-3BC3-4177-BD2C-012FDD97551C}"/>
              </a:ext>
            </a:extLst>
          </p:cNvPr>
          <p:cNvSpPr>
            <a:spLocks noGrp="1" noRot="1" noChangeAspect="1" noChangeArrowheads="1" noTextEdit="1"/>
          </p:cNvSpPr>
          <p:nvPr>
            <p:ph type="sldImg"/>
          </p:nvPr>
        </p:nvSpPr>
        <p:spPr>
          <a:ln/>
        </p:spPr>
      </p:sp>
      <p:sp>
        <p:nvSpPr>
          <p:cNvPr id="3904515" name="Rectangle 3">
            <a:extLst>
              <a:ext uri="{FF2B5EF4-FFF2-40B4-BE49-F238E27FC236}">
                <a16:creationId xmlns:a16="http://schemas.microsoft.com/office/drawing/2014/main" id="{060AC005-5C50-43A0-B95B-8C41BF85F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5699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02" name="Rectangle 7">
            <a:extLst>
              <a:ext uri="{FF2B5EF4-FFF2-40B4-BE49-F238E27FC236}">
                <a16:creationId xmlns:a16="http://schemas.microsoft.com/office/drawing/2014/main" id="{BF43DB8F-78E6-4023-986F-90952A393D2C}"/>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1567AFF-74EC-446A-9C1B-305A9B482A7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6403" name="Rectangle 7">
            <a:extLst>
              <a:ext uri="{FF2B5EF4-FFF2-40B4-BE49-F238E27FC236}">
                <a16:creationId xmlns:a16="http://schemas.microsoft.com/office/drawing/2014/main" id="{D046313A-D6ED-4CAB-A3B9-C72D1941A928}"/>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CABC62A-F90F-4074-AAB3-09C4AD01F212}"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6404" name="Rectangle 2">
            <a:extLst>
              <a:ext uri="{FF2B5EF4-FFF2-40B4-BE49-F238E27FC236}">
                <a16:creationId xmlns:a16="http://schemas.microsoft.com/office/drawing/2014/main" id="{9ECA08A9-FC80-483C-8543-BE93DA053359}"/>
              </a:ext>
            </a:extLst>
          </p:cNvPr>
          <p:cNvSpPr>
            <a:spLocks noGrp="1" noRot="1" noChangeAspect="1" noChangeArrowheads="1" noTextEdit="1"/>
          </p:cNvSpPr>
          <p:nvPr>
            <p:ph type="sldImg"/>
          </p:nvPr>
        </p:nvSpPr>
        <p:spPr>
          <a:xfrm>
            <a:off x="74613" y="739775"/>
            <a:ext cx="6578600" cy="3700463"/>
          </a:xfrm>
          <a:ln/>
        </p:spPr>
      </p:sp>
      <p:sp>
        <p:nvSpPr>
          <p:cNvPr id="3686405" name="Rectangle 3">
            <a:extLst>
              <a:ext uri="{FF2B5EF4-FFF2-40B4-BE49-F238E27FC236}">
                <a16:creationId xmlns:a16="http://schemas.microsoft.com/office/drawing/2014/main" id="{2D175FB5-EA1A-45FA-8E60-8CFCB5F15543}"/>
              </a:ext>
            </a:extLst>
          </p:cNvPr>
          <p:cNvSpPr>
            <a:spLocks noGrp="1" noChangeArrowheads="1"/>
          </p:cNvSpPr>
          <p:nvPr>
            <p:ph type="body" idx="1"/>
          </p:nvPr>
        </p:nvSpPr>
        <p:spPr>
          <a:xfrm>
            <a:off x="673100" y="4686300"/>
            <a:ext cx="5378450"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14516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a:extLst>
              <a:ext uri="{FF2B5EF4-FFF2-40B4-BE49-F238E27FC236}">
                <a16:creationId xmlns:a16="http://schemas.microsoft.com/office/drawing/2014/main" id="{AE5B1384-61BB-446D-8689-9DA5BF3A15A7}"/>
              </a:ext>
            </a:extLst>
          </p:cNvPr>
          <p:cNvSpPr>
            <a:spLocks noGrp="1" noRot="1" noChangeAspect="1" noChangeArrowheads="1" noTextEdit="1"/>
          </p:cNvSpPr>
          <p:nvPr>
            <p:ph type="sldImg"/>
          </p:nvPr>
        </p:nvSpPr>
        <p:spPr>
          <a:xfrm>
            <a:off x="57150" y="766763"/>
            <a:ext cx="6538913" cy="3678237"/>
          </a:xfrm>
          <a:ln/>
        </p:spPr>
      </p:sp>
      <p:sp>
        <p:nvSpPr>
          <p:cNvPr id="642051" name="Rectangle 3">
            <a:extLst>
              <a:ext uri="{FF2B5EF4-FFF2-40B4-BE49-F238E27FC236}">
                <a16:creationId xmlns:a16="http://schemas.microsoft.com/office/drawing/2014/main" id="{9B2CE0E2-D0C2-4D38-89CE-7F8AEF065ACE}"/>
              </a:ext>
            </a:extLst>
          </p:cNvPr>
          <p:cNvSpPr>
            <a:spLocks noGrp="1" noChangeArrowheads="1"/>
          </p:cNvSpPr>
          <p:nvPr>
            <p:ph type="body" idx="1"/>
          </p:nvPr>
        </p:nvSpPr>
        <p:spPr>
          <a:xfrm>
            <a:off x="928688" y="4675188"/>
            <a:ext cx="4873625"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91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a:extLst>
              <a:ext uri="{FF2B5EF4-FFF2-40B4-BE49-F238E27FC236}">
                <a16:creationId xmlns:a16="http://schemas.microsoft.com/office/drawing/2014/main" id="{AE5B1384-61BB-446D-8689-9DA5BF3A15A7}"/>
              </a:ext>
            </a:extLst>
          </p:cNvPr>
          <p:cNvSpPr>
            <a:spLocks noGrp="1" noRot="1" noChangeAspect="1" noChangeArrowheads="1" noTextEdit="1"/>
          </p:cNvSpPr>
          <p:nvPr>
            <p:ph type="sldImg"/>
          </p:nvPr>
        </p:nvSpPr>
        <p:spPr>
          <a:xfrm>
            <a:off x="57150" y="766763"/>
            <a:ext cx="6538913" cy="3678237"/>
          </a:xfrm>
          <a:ln/>
        </p:spPr>
      </p:sp>
      <p:sp>
        <p:nvSpPr>
          <p:cNvPr id="642051" name="Rectangle 3">
            <a:extLst>
              <a:ext uri="{FF2B5EF4-FFF2-40B4-BE49-F238E27FC236}">
                <a16:creationId xmlns:a16="http://schemas.microsoft.com/office/drawing/2014/main" id="{9B2CE0E2-D0C2-4D38-89CE-7F8AEF065ACE}"/>
              </a:ext>
            </a:extLst>
          </p:cNvPr>
          <p:cNvSpPr>
            <a:spLocks noGrp="1" noChangeArrowheads="1"/>
          </p:cNvSpPr>
          <p:nvPr>
            <p:ph type="body" idx="1"/>
          </p:nvPr>
        </p:nvSpPr>
        <p:spPr>
          <a:xfrm>
            <a:off x="928688" y="4675188"/>
            <a:ext cx="4873625"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43057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a:extLst>
              <a:ext uri="{FF2B5EF4-FFF2-40B4-BE49-F238E27FC236}">
                <a16:creationId xmlns:a16="http://schemas.microsoft.com/office/drawing/2014/main" id="{AE5B1384-61BB-446D-8689-9DA5BF3A15A7}"/>
              </a:ext>
            </a:extLst>
          </p:cNvPr>
          <p:cNvSpPr>
            <a:spLocks noGrp="1" noRot="1" noChangeAspect="1" noChangeArrowheads="1" noTextEdit="1"/>
          </p:cNvSpPr>
          <p:nvPr>
            <p:ph type="sldImg"/>
          </p:nvPr>
        </p:nvSpPr>
        <p:spPr>
          <a:xfrm>
            <a:off x="57150" y="766763"/>
            <a:ext cx="6538913" cy="3678237"/>
          </a:xfrm>
          <a:ln/>
        </p:spPr>
      </p:sp>
      <p:sp>
        <p:nvSpPr>
          <p:cNvPr id="642051" name="Rectangle 3">
            <a:extLst>
              <a:ext uri="{FF2B5EF4-FFF2-40B4-BE49-F238E27FC236}">
                <a16:creationId xmlns:a16="http://schemas.microsoft.com/office/drawing/2014/main" id="{9B2CE0E2-D0C2-4D38-89CE-7F8AEF065ACE}"/>
              </a:ext>
            </a:extLst>
          </p:cNvPr>
          <p:cNvSpPr>
            <a:spLocks noGrp="1" noChangeArrowheads="1"/>
          </p:cNvSpPr>
          <p:nvPr>
            <p:ph type="body" idx="1"/>
          </p:nvPr>
        </p:nvSpPr>
        <p:spPr>
          <a:xfrm>
            <a:off x="928688" y="4675188"/>
            <a:ext cx="4873625"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8685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146" name="Rectangle 7">
            <a:extLst>
              <a:ext uri="{FF2B5EF4-FFF2-40B4-BE49-F238E27FC236}">
                <a16:creationId xmlns:a16="http://schemas.microsoft.com/office/drawing/2014/main" id="{BC80A361-5DB6-4FCA-93BA-AF7C83A63BE7}"/>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EF58A7-FAFC-41FD-83A3-8E25663002A9}"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02147" name="Rectangle 7">
            <a:extLst>
              <a:ext uri="{FF2B5EF4-FFF2-40B4-BE49-F238E27FC236}">
                <a16:creationId xmlns:a16="http://schemas.microsoft.com/office/drawing/2014/main" id="{D5BEEFEC-BFE1-4491-8BB1-BEAF46306420}"/>
              </a:ext>
            </a:extLst>
          </p:cNvPr>
          <p:cNvSpPr txBox="1">
            <a:spLocks noGrp="1" noChangeArrowheads="1"/>
          </p:cNvSpPr>
          <p:nvPr/>
        </p:nvSpPr>
        <p:spPr bwMode="auto">
          <a:xfrm>
            <a:off x="3808413" y="9371013"/>
            <a:ext cx="29146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EA999C-0845-4A75-81A1-4F7003D1422B}"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02148" name="Rectangle 2">
            <a:extLst>
              <a:ext uri="{FF2B5EF4-FFF2-40B4-BE49-F238E27FC236}">
                <a16:creationId xmlns:a16="http://schemas.microsoft.com/office/drawing/2014/main" id="{6E499B09-B665-4B7A-9302-E622D979D1E3}"/>
              </a:ext>
            </a:extLst>
          </p:cNvPr>
          <p:cNvSpPr>
            <a:spLocks noGrp="1" noRot="1" noChangeAspect="1" noChangeArrowheads="1" noTextEdit="1"/>
          </p:cNvSpPr>
          <p:nvPr>
            <p:ph type="sldImg"/>
          </p:nvPr>
        </p:nvSpPr>
        <p:spPr>
          <a:xfrm>
            <a:off x="74613" y="739775"/>
            <a:ext cx="6578600" cy="3700463"/>
          </a:xfrm>
          <a:ln/>
        </p:spPr>
      </p:sp>
      <p:sp>
        <p:nvSpPr>
          <p:cNvPr id="4102149" name="Rectangle 3">
            <a:extLst>
              <a:ext uri="{FF2B5EF4-FFF2-40B4-BE49-F238E27FC236}">
                <a16:creationId xmlns:a16="http://schemas.microsoft.com/office/drawing/2014/main" id="{D5F8D7B2-D249-4CBB-870F-53E6FDB5979D}"/>
              </a:ext>
            </a:extLst>
          </p:cNvPr>
          <p:cNvSpPr>
            <a:spLocks noGrp="1" noChangeArrowheads="1"/>
          </p:cNvSpPr>
          <p:nvPr>
            <p:ph type="body" idx="1"/>
          </p:nvPr>
        </p:nvSpPr>
        <p:spPr>
          <a:xfrm>
            <a:off x="679450" y="4700588"/>
            <a:ext cx="5378450"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82999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n-GB"/>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77F43688-27D7-4943-909E-642A88AC502C}"/>
              </a:ext>
            </a:extLst>
          </p:cNvPr>
          <p:cNvSpPr>
            <a:spLocks noGrp="1"/>
          </p:cNvSpPr>
          <p:nvPr>
            <p:ph type="dt" sz="half" idx="10"/>
          </p:nvPr>
        </p:nvSpPr>
        <p:spPr/>
        <p:txBody>
          <a:bodyPr/>
          <a:lstStyle>
            <a:lvl1pPr>
              <a:defRPr/>
            </a:lvl1pPr>
          </a:lstStyle>
          <a:p>
            <a:pPr>
              <a:defRPr/>
            </a:pPr>
            <a:fld id="{A6120837-A224-46A4-9E52-450FFFA393DA}" type="datetime1">
              <a:rPr lang="en-US"/>
              <a:pPr>
                <a:defRPr/>
              </a:pPr>
              <a:t>8/1/2021</a:t>
            </a:fld>
            <a:endParaRPr lang="en-US" dirty="0"/>
          </a:p>
        </p:txBody>
      </p:sp>
      <p:sp>
        <p:nvSpPr>
          <p:cNvPr id="5" name="Footer Placeholder 4">
            <a:extLst>
              <a:ext uri="{FF2B5EF4-FFF2-40B4-BE49-F238E27FC236}">
                <a16:creationId xmlns:a16="http://schemas.microsoft.com/office/drawing/2014/main" id="{1DCC4F5F-4AB2-4713-9EF5-A860253A3B2B}"/>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FCFB6953-2E70-46A0-82F7-93D1C671FE68}"/>
              </a:ext>
            </a:extLst>
          </p:cNvPr>
          <p:cNvSpPr>
            <a:spLocks noGrp="1"/>
          </p:cNvSpPr>
          <p:nvPr>
            <p:ph type="sldNum" sz="quarter" idx="12"/>
          </p:nvPr>
        </p:nvSpPr>
        <p:spPr/>
        <p:txBody>
          <a:bodyPr/>
          <a:lstStyle>
            <a:lvl1pPr>
              <a:defRPr/>
            </a:lvl1pPr>
          </a:lstStyle>
          <a:p>
            <a:pPr>
              <a:defRPr/>
            </a:pPr>
            <a:fld id="{EDBA6C4A-03A5-42A2-99C5-BDECE050A8A9}" type="slidenum">
              <a:rPr lang="en-US" altLang="en-US"/>
              <a:pPr>
                <a:defRPr/>
              </a:pPr>
              <a:t>‹#›</a:t>
            </a:fld>
            <a:endParaRPr lang="en-US" altLang="en-US"/>
          </a:p>
        </p:txBody>
      </p:sp>
    </p:spTree>
    <p:extLst>
      <p:ext uri="{BB962C8B-B14F-4D97-AF65-F5344CB8AC3E}">
        <p14:creationId xmlns:p14="http://schemas.microsoft.com/office/powerpoint/2010/main" val="318269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961E9A-CCE4-481A-A5B9-280F1E213913}"/>
              </a:ext>
            </a:extLst>
          </p:cNvPr>
          <p:cNvSpPr>
            <a:spLocks noGrp="1"/>
          </p:cNvSpPr>
          <p:nvPr>
            <p:ph type="dt" sz="half" idx="10"/>
          </p:nvPr>
        </p:nvSpPr>
        <p:spPr/>
        <p:txBody>
          <a:bodyPr/>
          <a:lstStyle>
            <a:lvl1pPr>
              <a:defRPr/>
            </a:lvl1pPr>
          </a:lstStyle>
          <a:p>
            <a:pPr>
              <a:defRPr/>
            </a:pPr>
            <a:fld id="{7451F612-0454-4094-B4A8-7F311FCC9162}" type="datetime1">
              <a:rPr lang="en-US"/>
              <a:pPr>
                <a:defRPr/>
              </a:pPr>
              <a:t>8/1/2021</a:t>
            </a:fld>
            <a:endParaRPr lang="en-US" dirty="0"/>
          </a:p>
        </p:txBody>
      </p:sp>
      <p:sp>
        <p:nvSpPr>
          <p:cNvPr id="5" name="Footer Placeholder 4">
            <a:extLst>
              <a:ext uri="{FF2B5EF4-FFF2-40B4-BE49-F238E27FC236}">
                <a16:creationId xmlns:a16="http://schemas.microsoft.com/office/drawing/2014/main" id="{355ECBCD-CF94-4A5F-B478-02EC271A65A8}"/>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DDD3BE12-9361-42F2-9FD3-52D8B08CED26}"/>
              </a:ext>
            </a:extLst>
          </p:cNvPr>
          <p:cNvSpPr>
            <a:spLocks noGrp="1"/>
          </p:cNvSpPr>
          <p:nvPr>
            <p:ph type="sldNum" sz="quarter" idx="12"/>
          </p:nvPr>
        </p:nvSpPr>
        <p:spPr/>
        <p:txBody>
          <a:bodyPr/>
          <a:lstStyle>
            <a:lvl1pPr>
              <a:defRPr/>
            </a:lvl1pPr>
          </a:lstStyle>
          <a:p>
            <a:pPr>
              <a:defRPr/>
            </a:pPr>
            <a:fld id="{67C22547-AE84-404B-9CFA-2A2BF5B83138}" type="slidenum">
              <a:rPr lang="en-US" altLang="en-US"/>
              <a:pPr>
                <a:defRPr/>
              </a:pPr>
              <a:t>‹#›</a:t>
            </a:fld>
            <a:endParaRPr lang="en-US" altLang="en-US"/>
          </a:p>
        </p:txBody>
      </p:sp>
    </p:spTree>
    <p:extLst>
      <p:ext uri="{BB962C8B-B14F-4D97-AF65-F5344CB8AC3E}">
        <p14:creationId xmlns:p14="http://schemas.microsoft.com/office/powerpoint/2010/main" val="767641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194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4119-A525-4D82-8250-25DCEB110A1F}"/>
              </a:ext>
            </a:extLst>
          </p:cNvPr>
          <p:cNvSpPr>
            <a:spLocks noGrp="1"/>
          </p:cNvSpPr>
          <p:nvPr>
            <p:ph/>
          </p:nvPr>
        </p:nvSpPr>
        <p:spPr>
          <a:xfrm>
            <a:off x="423333" y="722313"/>
            <a:ext cx="11516784"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18BE3CE-1BC1-4074-8414-D6270038AD0B}"/>
              </a:ext>
            </a:extLst>
          </p:cNvPr>
          <p:cNvSpPr>
            <a:spLocks noGrp="1"/>
          </p:cNvSpPr>
          <p:nvPr>
            <p:ph type="dt" sz="half" idx="10"/>
          </p:nvPr>
        </p:nvSpPr>
        <p:spPr>
          <a:xfrm>
            <a:off x="4555067" y="6256338"/>
            <a:ext cx="2540000" cy="457200"/>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E0599658-1F5B-4B0E-8CA1-B33D22438CBA}"/>
              </a:ext>
            </a:extLst>
          </p:cNvPr>
          <p:cNvSpPr>
            <a:spLocks noGrp="1"/>
          </p:cNvSpPr>
          <p:nvPr>
            <p:ph type="ftr" sz="quarter" idx="11"/>
          </p:nvPr>
        </p:nvSpPr>
        <p:spPr>
          <a:xfrm>
            <a:off x="484717" y="6256338"/>
            <a:ext cx="3860800" cy="457200"/>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1C5E458D-D49A-4618-A75E-80BFF1F1390B}"/>
              </a:ext>
            </a:extLst>
          </p:cNvPr>
          <p:cNvSpPr>
            <a:spLocks noGrp="1"/>
          </p:cNvSpPr>
          <p:nvPr>
            <p:ph type="sldNum" sz="quarter" idx="12"/>
          </p:nvPr>
        </p:nvSpPr>
        <p:spPr>
          <a:xfrm>
            <a:off x="8839200" y="6256338"/>
            <a:ext cx="2540000" cy="457200"/>
          </a:xfrm>
        </p:spPr>
        <p:txBody>
          <a:bodyPr/>
          <a:lstStyle>
            <a:lvl1pPr>
              <a:defRPr/>
            </a:lvl1pPr>
          </a:lstStyle>
          <a:p>
            <a:fld id="{D3D3F8A5-513C-41C1-AB30-E73C691AADC5}" type="slidenum">
              <a:rPr lang="en-GB" altLang="en-US"/>
              <a:pPr/>
              <a:t>‹#›</a:t>
            </a:fld>
            <a:endParaRPr lang="en-GB" altLang="en-US"/>
          </a:p>
        </p:txBody>
      </p:sp>
    </p:spTree>
    <p:extLst>
      <p:ext uri="{BB962C8B-B14F-4D97-AF65-F5344CB8AC3E}">
        <p14:creationId xmlns:p14="http://schemas.microsoft.com/office/powerpoint/2010/main" val="17444105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217858" name="Group 2">
            <a:extLst>
              <a:ext uri="{FF2B5EF4-FFF2-40B4-BE49-F238E27FC236}">
                <a16:creationId xmlns:a16="http://schemas.microsoft.com/office/drawing/2014/main" id="{AA9B6232-8342-4D22-9A42-BF7E987CF97D}"/>
              </a:ext>
            </a:extLst>
          </p:cNvPr>
          <p:cNvGrpSpPr>
            <a:grpSpLocks/>
          </p:cNvGrpSpPr>
          <p:nvPr/>
        </p:nvGrpSpPr>
        <p:grpSpPr bwMode="auto">
          <a:xfrm>
            <a:off x="-8467" y="20638"/>
            <a:ext cx="12192000" cy="6858000"/>
            <a:chOff x="0" y="0"/>
            <a:chExt cx="5760" cy="4320"/>
          </a:xfrm>
        </p:grpSpPr>
        <p:sp>
          <p:nvSpPr>
            <p:cNvPr id="4217859" name="Freeform 3">
              <a:extLst>
                <a:ext uri="{FF2B5EF4-FFF2-40B4-BE49-F238E27FC236}">
                  <a16:creationId xmlns:a16="http://schemas.microsoft.com/office/drawing/2014/main" id="{FAE4D815-761E-44F2-84A6-B51BF430BAC9}"/>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60" name="Freeform 4">
              <a:extLst>
                <a:ext uri="{FF2B5EF4-FFF2-40B4-BE49-F238E27FC236}">
                  <a16:creationId xmlns:a16="http://schemas.microsoft.com/office/drawing/2014/main" id="{3E95D988-7957-45AA-BEB3-3FE608D5BB58}"/>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17861" name="Freeform 5">
            <a:extLst>
              <a:ext uri="{FF2B5EF4-FFF2-40B4-BE49-F238E27FC236}">
                <a16:creationId xmlns:a16="http://schemas.microsoft.com/office/drawing/2014/main" id="{A455F5C4-5901-4C99-9EB4-62B423439F7D}"/>
              </a:ext>
            </a:extLst>
          </p:cNvPr>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nvGrpSpPr>
          <p:cNvPr id="4217862" name="Group 6">
            <a:extLst>
              <a:ext uri="{FF2B5EF4-FFF2-40B4-BE49-F238E27FC236}">
                <a16:creationId xmlns:a16="http://schemas.microsoft.com/office/drawing/2014/main" id="{61B86B99-91A0-42A7-BAFB-9AA12A86C71A}"/>
              </a:ext>
            </a:extLst>
          </p:cNvPr>
          <p:cNvGrpSpPr>
            <a:grpSpLocks/>
          </p:cNvGrpSpPr>
          <p:nvPr/>
        </p:nvGrpSpPr>
        <p:grpSpPr bwMode="auto">
          <a:xfrm>
            <a:off x="-2117" y="6034088"/>
            <a:ext cx="10460568" cy="850900"/>
            <a:chOff x="0" y="3792"/>
            <a:chExt cx="4942" cy="536"/>
          </a:xfrm>
        </p:grpSpPr>
        <p:sp>
          <p:nvSpPr>
            <p:cNvPr id="4217863" name="Freeform 7">
              <a:extLst>
                <a:ext uri="{FF2B5EF4-FFF2-40B4-BE49-F238E27FC236}">
                  <a16:creationId xmlns:a16="http://schemas.microsoft.com/office/drawing/2014/main" id="{75BC074A-91B9-41D5-8FE0-9AFFFC3630C8}"/>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nvGrpSpPr>
            <p:cNvPr id="4217864" name="Group 8">
              <a:extLst>
                <a:ext uri="{FF2B5EF4-FFF2-40B4-BE49-F238E27FC236}">
                  <a16:creationId xmlns:a16="http://schemas.microsoft.com/office/drawing/2014/main" id="{88F4950F-9E66-409F-90C8-4BC99E1F927E}"/>
                </a:ext>
              </a:extLst>
            </p:cNvPr>
            <p:cNvGrpSpPr>
              <a:grpSpLocks/>
            </p:cNvGrpSpPr>
            <p:nvPr userDrawn="1"/>
          </p:nvGrpSpPr>
          <p:grpSpPr bwMode="auto">
            <a:xfrm>
              <a:off x="2486" y="3792"/>
              <a:ext cx="2456" cy="536"/>
              <a:chOff x="2486" y="3792"/>
              <a:chExt cx="2456" cy="536"/>
            </a:xfrm>
          </p:grpSpPr>
          <p:sp>
            <p:nvSpPr>
              <p:cNvPr id="4217865" name="Freeform 9">
                <a:extLst>
                  <a:ext uri="{FF2B5EF4-FFF2-40B4-BE49-F238E27FC236}">
                    <a16:creationId xmlns:a16="http://schemas.microsoft.com/office/drawing/2014/main" id="{B5DA8DFE-A164-4BBB-9FF7-FD42B3D5E5E2}"/>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66" name="Freeform 10">
                <a:extLst>
                  <a:ext uri="{FF2B5EF4-FFF2-40B4-BE49-F238E27FC236}">
                    <a16:creationId xmlns:a16="http://schemas.microsoft.com/office/drawing/2014/main" id="{D468512D-F2FE-4248-9840-BE180F854267}"/>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67" name="Freeform 11">
                <a:extLst>
                  <a:ext uri="{FF2B5EF4-FFF2-40B4-BE49-F238E27FC236}">
                    <a16:creationId xmlns:a16="http://schemas.microsoft.com/office/drawing/2014/main" id="{39D7E328-0896-4E79-BE0E-F9EF71ED7F70}"/>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68" name="Freeform 12">
                <a:extLst>
                  <a:ext uri="{FF2B5EF4-FFF2-40B4-BE49-F238E27FC236}">
                    <a16:creationId xmlns:a16="http://schemas.microsoft.com/office/drawing/2014/main" id="{0CBF79E7-3BBC-4874-9E6E-5CF23F2FD30D}"/>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69" name="Freeform 13">
                <a:extLst>
                  <a:ext uri="{FF2B5EF4-FFF2-40B4-BE49-F238E27FC236}">
                    <a16:creationId xmlns:a16="http://schemas.microsoft.com/office/drawing/2014/main" id="{DA4ABF56-D46A-49C4-8492-A3607D1CAC1C}"/>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17870" name="Freeform 14">
              <a:extLst>
                <a:ext uri="{FF2B5EF4-FFF2-40B4-BE49-F238E27FC236}">
                  <a16:creationId xmlns:a16="http://schemas.microsoft.com/office/drawing/2014/main" id="{D5B07CA2-F374-476F-87B0-84FC9E40485E}"/>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grpSp>
        <p:nvGrpSpPr>
          <p:cNvPr id="4217871" name="Group 15">
            <a:extLst>
              <a:ext uri="{FF2B5EF4-FFF2-40B4-BE49-F238E27FC236}">
                <a16:creationId xmlns:a16="http://schemas.microsoft.com/office/drawing/2014/main" id="{74A88F09-6264-45E5-8268-313B23C526C2}"/>
              </a:ext>
            </a:extLst>
          </p:cNvPr>
          <p:cNvGrpSpPr>
            <a:grpSpLocks/>
          </p:cNvGrpSpPr>
          <p:nvPr/>
        </p:nvGrpSpPr>
        <p:grpSpPr bwMode="auto">
          <a:xfrm>
            <a:off x="836085" y="6021388"/>
            <a:ext cx="7579783" cy="849312"/>
            <a:chOff x="395" y="3793"/>
            <a:chExt cx="3581" cy="535"/>
          </a:xfrm>
        </p:grpSpPr>
        <p:sp>
          <p:nvSpPr>
            <p:cNvPr id="4217872" name="Freeform 16">
              <a:extLst>
                <a:ext uri="{FF2B5EF4-FFF2-40B4-BE49-F238E27FC236}">
                  <a16:creationId xmlns:a16="http://schemas.microsoft.com/office/drawing/2014/main" id="{A161B715-8792-492C-A553-BE87CDAA214D}"/>
                </a:ext>
              </a:extLst>
            </p:cNvPr>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73" name="Freeform 17">
              <a:extLst>
                <a:ext uri="{FF2B5EF4-FFF2-40B4-BE49-F238E27FC236}">
                  <a16:creationId xmlns:a16="http://schemas.microsoft.com/office/drawing/2014/main" id="{0FDBDF0E-517E-4A9E-BA51-C21B5C96EB1C}"/>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74" name="Freeform 18">
              <a:extLst>
                <a:ext uri="{FF2B5EF4-FFF2-40B4-BE49-F238E27FC236}">
                  <a16:creationId xmlns:a16="http://schemas.microsoft.com/office/drawing/2014/main" id="{E307EAD6-D166-4F29-908B-FFAD612857F9}"/>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75" name="Freeform 19">
              <a:extLst>
                <a:ext uri="{FF2B5EF4-FFF2-40B4-BE49-F238E27FC236}">
                  <a16:creationId xmlns:a16="http://schemas.microsoft.com/office/drawing/2014/main" id="{893D061E-5FD9-46FB-870B-0377850B51AB}"/>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76" name="Freeform 20">
              <a:extLst>
                <a:ext uri="{FF2B5EF4-FFF2-40B4-BE49-F238E27FC236}">
                  <a16:creationId xmlns:a16="http://schemas.microsoft.com/office/drawing/2014/main" id="{C5DB169B-2578-446F-85E1-3D9130265B00}"/>
                </a:ext>
              </a:extLst>
            </p:cNvPr>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7877" name="Freeform 21">
              <a:extLst>
                <a:ext uri="{FF2B5EF4-FFF2-40B4-BE49-F238E27FC236}">
                  <a16:creationId xmlns:a16="http://schemas.microsoft.com/office/drawing/2014/main" id="{1341CAD1-75A2-4337-82FC-CBC9A3D0DA48}"/>
                </a:ext>
              </a:extLst>
            </p:cNvPr>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17878" name="Rectangle 22">
            <a:extLst>
              <a:ext uri="{FF2B5EF4-FFF2-40B4-BE49-F238E27FC236}">
                <a16:creationId xmlns:a16="http://schemas.microsoft.com/office/drawing/2014/main" id="{C26CB044-762C-422D-8B4D-F105E21667CB}"/>
              </a:ext>
            </a:extLst>
          </p:cNvPr>
          <p:cNvSpPr>
            <a:spLocks noGrp="1" noChangeArrowheads="1"/>
          </p:cNvSpPr>
          <p:nvPr>
            <p:ph type="ctrTitle" sz="quarter"/>
          </p:nvPr>
        </p:nvSpPr>
        <p:spPr>
          <a:xfrm>
            <a:off x="609600" y="1447801"/>
            <a:ext cx="10972800" cy="1736725"/>
          </a:xfrm>
        </p:spPr>
        <p:txBody>
          <a:bodyPr/>
          <a:lstStyle>
            <a:lvl1pPr>
              <a:defRPr sz="5400"/>
            </a:lvl1pPr>
          </a:lstStyle>
          <a:p>
            <a:pPr lvl="0"/>
            <a:r>
              <a:rPr lang="en-GB" altLang="en-US" noProof="0"/>
              <a:t>Click to edit Master title style</a:t>
            </a:r>
          </a:p>
        </p:txBody>
      </p:sp>
      <p:sp>
        <p:nvSpPr>
          <p:cNvPr id="4217879" name="Rectangle 23">
            <a:extLst>
              <a:ext uri="{FF2B5EF4-FFF2-40B4-BE49-F238E27FC236}">
                <a16:creationId xmlns:a16="http://schemas.microsoft.com/office/drawing/2014/main" id="{B519B78C-985B-44A7-96A9-3A818C27E113}"/>
              </a:ext>
            </a:extLst>
          </p:cNvPr>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GB" altLang="en-US" noProof="0"/>
              <a:t>Click to edit Master subtitle style</a:t>
            </a:r>
          </a:p>
        </p:txBody>
      </p:sp>
      <p:sp>
        <p:nvSpPr>
          <p:cNvPr id="4217880" name="Rectangle 24">
            <a:extLst>
              <a:ext uri="{FF2B5EF4-FFF2-40B4-BE49-F238E27FC236}">
                <a16:creationId xmlns:a16="http://schemas.microsoft.com/office/drawing/2014/main" id="{1351A946-C4C7-4B76-A566-93A74B907039}"/>
              </a:ext>
            </a:extLst>
          </p:cNvPr>
          <p:cNvSpPr>
            <a:spLocks noGrp="1" noChangeArrowheads="1"/>
          </p:cNvSpPr>
          <p:nvPr>
            <p:ph type="dt" sz="quarter" idx="2"/>
          </p:nvPr>
        </p:nvSpPr>
        <p:spPr/>
        <p:txBody>
          <a:bodyPr/>
          <a:lstStyle>
            <a:lvl1pPr>
              <a:defRPr/>
            </a:lvl1pPr>
          </a:lstStyle>
          <a:p>
            <a:pPr>
              <a:defRPr/>
            </a:pPr>
            <a:fld id="{EC698FA9-4560-4842-B78D-E030E3E9EE0D}" type="datetime1">
              <a:rPr lang="en-US" smtClean="0"/>
              <a:t>8/1/2021</a:t>
            </a:fld>
            <a:endParaRPr lang="en-US" dirty="0"/>
          </a:p>
        </p:txBody>
      </p:sp>
      <p:sp>
        <p:nvSpPr>
          <p:cNvPr id="4217881" name="Rectangle 25">
            <a:extLst>
              <a:ext uri="{FF2B5EF4-FFF2-40B4-BE49-F238E27FC236}">
                <a16:creationId xmlns:a16="http://schemas.microsoft.com/office/drawing/2014/main" id="{F19CAD89-B727-4B81-B326-06403C30CD74}"/>
              </a:ext>
            </a:extLst>
          </p:cNvPr>
          <p:cNvSpPr>
            <a:spLocks noGrp="1" noChangeArrowheads="1"/>
          </p:cNvSpPr>
          <p:nvPr>
            <p:ph type="sldNum" sz="quarter" idx="4"/>
          </p:nvPr>
        </p:nvSpPr>
        <p:spPr/>
        <p:txBody>
          <a:bodyPr/>
          <a:lstStyle>
            <a:lvl1pPr>
              <a:defRPr/>
            </a:lvl1pPr>
          </a:lstStyle>
          <a:p>
            <a:pPr>
              <a:defRPr/>
            </a:pPr>
            <a:fld id="{EDBA6C4A-03A5-42A2-99C5-BDECE050A8A9}" type="slidenum">
              <a:rPr lang="en-US" altLang="en-US" smtClean="0"/>
              <a:pPr>
                <a:defRPr/>
              </a:pPr>
              <a:t>‹#›</a:t>
            </a:fld>
            <a:endParaRPr lang="en-US" altLang="en-US"/>
          </a:p>
        </p:txBody>
      </p:sp>
      <p:sp>
        <p:nvSpPr>
          <p:cNvPr id="4217882" name="Rectangle 26">
            <a:extLst>
              <a:ext uri="{FF2B5EF4-FFF2-40B4-BE49-F238E27FC236}">
                <a16:creationId xmlns:a16="http://schemas.microsoft.com/office/drawing/2014/main" id="{E81E5525-0D41-4E2A-BE2D-AD6E73DFC788}"/>
              </a:ext>
            </a:extLst>
          </p:cNvPr>
          <p:cNvSpPr>
            <a:spLocks noGrp="1" noChangeArrowheads="1"/>
          </p:cNvSpPr>
          <p:nvPr>
            <p:ph type="ftr" sz="quarter" idx="3"/>
          </p:nvPr>
        </p:nvSpPr>
        <p:spPr/>
        <p:txBody>
          <a:bodyPr/>
          <a:lstStyle>
            <a:lvl1pPr>
              <a:defRPr/>
            </a:lvl1pPr>
          </a:lstStyle>
          <a:p>
            <a:pPr>
              <a:defRPr/>
            </a:pPr>
            <a:r>
              <a:rPr lang="en-US"/>
              <a:t>Footer Text</a:t>
            </a:r>
            <a:endParaRPr lang="en-US" dirty="0"/>
          </a:p>
        </p:txBody>
      </p:sp>
    </p:spTree>
    <p:extLst>
      <p:ext uri="{BB962C8B-B14F-4D97-AF65-F5344CB8AC3E}">
        <p14:creationId xmlns:p14="http://schemas.microsoft.com/office/powerpoint/2010/main" val="37933435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217878"/>
                                        </p:tgtEl>
                                        <p:attrNameLst>
                                          <p:attrName>style.visibility</p:attrName>
                                        </p:attrNameLst>
                                      </p:cBhvr>
                                      <p:to>
                                        <p:strVal val="visible"/>
                                      </p:to>
                                    </p:set>
                                    <p:anim calcmode="lin" valueType="num">
                                      <p:cBhvr>
                                        <p:cTn id="7" dur="1000" fill="hold"/>
                                        <p:tgtEl>
                                          <p:spTgt spid="4217878"/>
                                        </p:tgtEl>
                                        <p:attrNameLst>
                                          <p:attrName>ppt_x</p:attrName>
                                        </p:attrNameLst>
                                      </p:cBhvr>
                                      <p:tavLst>
                                        <p:tav tm="0">
                                          <p:val>
                                            <p:strVal val="#ppt_x-.2"/>
                                          </p:val>
                                        </p:tav>
                                        <p:tav tm="100000">
                                          <p:val>
                                            <p:strVal val="#ppt_x"/>
                                          </p:val>
                                        </p:tav>
                                      </p:tavLst>
                                    </p:anim>
                                    <p:anim calcmode="lin" valueType="num">
                                      <p:cBhvr>
                                        <p:cTn id="8" dur="1000" fill="hold"/>
                                        <p:tgtEl>
                                          <p:spTgt spid="42178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2178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217879">
                                            <p:txEl>
                                              <p:pRg st="0" end="0"/>
                                            </p:txEl>
                                          </p:spTgt>
                                        </p:tgtEl>
                                        <p:attrNameLst>
                                          <p:attrName>style.visibility</p:attrName>
                                        </p:attrNameLst>
                                      </p:cBhvr>
                                      <p:to>
                                        <p:strVal val="visible"/>
                                      </p:to>
                                    </p:set>
                                    <p:animEffect transition="in" filter="fade">
                                      <p:cBhvr>
                                        <p:cTn id="14" dur="500"/>
                                        <p:tgtEl>
                                          <p:spTgt spid="4217879">
                                            <p:txEl>
                                              <p:pRg st="0" end="0"/>
                                            </p:txEl>
                                          </p:spTgt>
                                        </p:tgtEl>
                                      </p:cBhvr>
                                    </p:animEffect>
                                    <p:anim calcmode="lin" valueType="num">
                                      <p:cBhvr>
                                        <p:cTn id="15" dur="500" fill="hold"/>
                                        <p:tgtEl>
                                          <p:spTgt spid="42178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217879">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7878" grpId="0"/>
      <p:bldP spid="4217879" grpId="0" build="p">
        <p:tmplLst>
          <p:tmpl lvl="1">
            <p:tnLst>
              <p:par>
                <p:cTn presetID="44" presetClass="entr" presetSubtype="0" fill="hold" nodeType="clickEffect">
                  <p:stCondLst>
                    <p:cond delay="0"/>
                  </p:stCondLst>
                  <p:childTnLst>
                    <p:set>
                      <p:cBhvr>
                        <p:cTn dur="1" fill="hold">
                          <p:stCondLst>
                            <p:cond delay="0"/>
                          </p:stCondLst>
                        </p:cTn>
                        <p:tgtEl>
                          <p:spTgt spid="4217879"/>
                        </p:tgtEl>
                        <p:attrNameLst>
                          <p:attrName>style.visibility</p:attrName>
                        </p:attrNameLst>
                      </p:cBhvr>
                      <p:to>
                        <p:strVal val="visible"/>
                      </p:to>
                    </p:set>
                    <p:animEffect transition="in" filter="fade">
                      <p:cBhvr>
                        <p:cTn dur="500"/>
                        <p:tgtEl>
                          <p:spTgt spid="4217879"/>
                        </p:tgtEl>
                      </p:cBhvr>
                    </p:animEffect>
                    <p:anim calcmode="lin" valueType="num">
                      <p:cBhvr>
                        <p:cTn dur="500" fill="hold"/>
                        <p:tgtEl>
                          <p:spTgt spid="4217879"/>
                        </p:tgtEl>
                        <p:attrNameLst>
                          <p:attrName>ppt_x</p:attrName>
                        </p:attrNameLst>
                      </p:cBhvr>
                      <p:tavLst>
                        <p:tav tm="0">
                          <p:val>
                            <p:strVal val="#ppt_x"/>
                          </p:val>
                        </p:tav>
                        <p:tav tm="100000">
                          <p:val>
                            <p:strVal val="#ppt_x"/>
                          </p:val>
                        </p:tav>
                      </p:tavLst>
                    </p:anim>
                    <p:anim calcmode="lin" valueType="num">
                      <p:cBhvr>
                        <p:cTn dur="500" fill="hold"/>
                        <p:tgtEl>
                          <p:spTgt spid="4217879"/>
                        </p:tgtEl>
                        <p:attrNameLst>
                          <p:attrName>ppt_y</p:attrName>
                        </p:attrNameLst>
                      </p:cBhvr>
                      <p:tavLst>
                        <p:tav tm="0">
                          <p:val>
                            <p:strVal val="#ppt_y+.05"/>
                          </p:val>
                        </p:tav>
                        <p:tav tm="100000">
                          <p:val>
                            <p:strVal val="#ppt_y"/>
                          </p:val>
                        </p:tav>
                      </p:tavLst>
                    </p:anim>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01A1-7332-4507-8C04-8024856DE5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7E820A-3119-4B4A-96ED-FDA034F482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323D55-CFCB-4EB4-BB39-2B7159726B51}"/>
              </a:ext>
            </a:extLst>
          </p:cNvPr>
          <p:cNvSpPr>
            <a:spLocks noGrp="1"/>
          </p:cNvSpPr>
          <p:nvPr>
            <p:ph type="dt" sz="half" idx="10"/>
          </p:nvPr>
        </p:nvSpPr>
        <p:spPr/>
        <p:txBody>
          <a:bodyPr/>
          <a:lstStyle>
            <a:lvl1pPr>
              <a:defRPr/>
            </a:lvl1pPr>
          </a:lstStyle>
          <a:p>
            <a:pPr>
              <a:defRPr/>
            </a:pPr>
            <a:fld id="{5D3A03AB-F4F5-40D1-A4A9-68487A519F39}" type="datetime1">
              <a:rPr lang="en-US" smtClean="0"/>
              <a:t>8/1/2021</a:t>
            </a:fld>
            <a:endParaRPr lang="en-US" dirty="0"/>
          </a:p>
        </p:txBody>
      </p:sp>
      <p:sp>
        <p:nvSpPr>
          <p:cNvPr id="5" name="Footer Placeholder 4">
            <a:extLst>
              <a:ext uri="{FF2B5EF4-FFF2-40B4-BE49-F238E27FC236}">
                <a16:creationId xmlns:a16="http://schemas.microsoft.com/office/drawing/2014/main" id="{B8F5CABB-D7A6-4B04-A62A-0DC052A1A0A7}"/>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F8CA98EA-64E1-4537-9221-338703901672}"/>
              </a:ext>
            </a:extLst>
          </p:cNvPr>
          <p:cNvSpPr>
            <a:spLocks noGrp="1"/>
          </p:cNvSpPr>
          <p:nvPr>
            <p:ph type="sldNum" sz="quarter" idx="12"/>
          </p:nvPr>
        </p:nvSpPr>
        <p:spPr/>
        <p:txBody>
          <a:bodyPr/>
          <a:lstStyle>
            <a:lvl1pPr>
              <a:defRPr/>
            </a:lvl1pPr>
          </a:lstStyle>
          <a:p>
            <a:pPr>
              <a:defRPr/>
            </a:pPr>
            <a:fld id="{4DB450E3-75B4-4BF7-9BCE-864A4759F66A}" type="slidenum">
              <a:rPr lang="en-US" altLang="en-US" smtClean="0"/>
              <a:pPr>
                <a:defRPr/>
              </a:pPr>
              <a:t>‹#›</a:t>
            </a:fld>
            <a:endParaRPr lang="en-US" altLang="en-US"/>
          </a:p>
        </p:txBody>
      </p:sp>
    </p:spTree>
    <p:extLst>
      <p:ext uri="{BB962C8B-B14F-4D97-AF65-F5344CB8AC3E}">
        <p14:creationId xmlns:p14="http://schemas.microsoft.com/office/powerpoint/2010/main" val="247354485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EEAF-DF88-4758-8E5F-BB3A07F4563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A6F7662-0CBB-4BD7-8761-459F1E96317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7596D9D-264E-4C80-8F4E-884D5A40E4B6}"/>
              </a:ext>
            </a:extLst>
          </p:cNvPr>
          <p:cNvSpPr>
            <a:spLocks noGrp="1"/>
          </p:cNvSpPr>
          <p:nvPr>
            <p:ph type="dt" sz="half" idx="10"/>
          </p:nvPr>
        </p:nvSpPr>
        <p:spPr/>
        <p:txBody>
          <a:bodyPr/>
          <a:lstStyle>
            <a:lvl1pPr>
              <a:defRPr/>
            </a:lvl1pPr>
          </a:lstStyle>
          <a:p>
            <a:pPr>
              <a:defRPr/>
            </a:pPr>
            <a:fld id="{B7B18A1A-B857-4417-8CF0-83AFDA1A0B1B}" type="datetime1">
              <a:rPr lang="en-US" smtClean="0"/>
              <a:t>8/1/2021</a:t>
            </a:fld>
            <a:endParaRPr lang="en-US"/>
          </a:p>
        </p:txBody>
      </p:sp>
      <p:sp>
        <p:nvSpPr>
          <p:cNvPr id="5" name="Footer Placeholder 4">
            <a:extLst>
              <a:ext uri="{FF2B5EF4-FFF2-40B4-BE49-F238E27FC236}">
                <a16:creationId xmlns:a16="http://schemas.microsoft.com/office/drawing/2014/main" id="{8A227600-211F-48ED-873E-1D3845BAC478}"/>
              </a:ext>
            </a:extLst>
          </p:cNvPr>
          <p:cNvSpPr>
            <a:spLocks noGrp="1"/>
          </p:cNvSpPr>
          <p:nvPr>
            <p:ph type="ftr" sz="quarter" idx="11"/>
          </p:nvPr>
        </p:nvSpPr>
        <p:spPr/>
        <p:txBody>
          <a:bodyPr/>
          <a:lstStyle>
            <a:lvl1pPr>
              <a:defRPr/>
            </a:lvl1pPr>
          </a:lstStyle>
          <a:p>
            <a:pPr>
              <a:defRPr/>
            </a:pPr>
            <a:r>
              <a:rPr lang="en-US"/>
              <a:t>Footer Text</a:t>
            </a:r>
          </a:p>
        </p:txBody>
      </p:sp>
      <p:sp>
        <p:nvSpPr>
          <p:cNvPr id="6" name="Slide Number Placeholder 5">
            <a:extLst>
              <a:ext uri="{FF2B5EF4-FFF2-40B4-BE49-F238E27FC236}">
                <a16:creationId xmlns:a16="http://schemas.microsoft.com/office/drawing/2014/main" id="{130B481D-2844-47E2-B020-1C34BE755E38}"/>
              </a:ext>
            </a:extLst>
          </p:cNvPr>
          <p:cNvSpPr>
            <a:spLocks noGrp="1"/>
          </p:cNvSpPr>
          <p:nvPr>
            <p:ph type="sldNum" sz="quarter" idx="12"/>
          </p:nvPr>
        </p:nvSpPr>
        <p:spPr/>
        <p:txBody>
          <a:bodyPr/>
          <a:lstStyle>
            <a:lvl1pPr>
              <a:defRPr/>
            </a:lvl1pPr>
          </a:lstStyle>
          <a:p>
            <a:pPr>
              <a:defRPr/>
            </a:pPr>
            <a:fld id="{B33D5915-B0DC-4762-81F6-127912B94E78}" type="slidenum">
              <a:rPr lang="en-US" altLang="en-US" smtClean="0"/>
              <a:pPr>
                <a:defRPr/>
              </a:pPr>
              <a:t>‹#›</a:t>
            </a:fld>
            <a:endParaRPr lang="en-US" altLang="en-US"/>
          </a:p>
        </p:txBody>
      </p:sp>
    </p:spTree>
    <p:extLst>
      <p:ext uri="{BB962C8B-B14F-4D97-AF65-F5344CB8AC3E}">
        <p14:creationId xmlns:p14="http://schemas.microsoft.com/office/powerpoint/2010/main" val="58371223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E71F-9EE8-46A1-BCD6-1A3C0F4045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15C26-5502-43A3-8260-D0434E342C7D}"/>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4F93CE-3F3B-4A81-86E3-76CFC6FA5101}"/>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7947CD-0AD4-45EE-BCC7-CD320C6B166D}"/>
              </a:ext>
            </a:extLst>
          </p:cNvPr>
          <p:cNvSpPr>
            <a:spLocks noGrp="1"/>
          </p:cNvSpPr>
          <p:nvPr>
            <p:ph type="dt" sz="half" idx="10"/>
          </p:nvPr>
        </p:nvSpPr>
        <p:spPr/>
        <p:txBody>
          <a:bodyPr/>
          <a:lstStyle>
            <a:lvl1pPr>
              <a:defRPr/>
            </a:lvl1pPr>
          </a:lstStyle>
          <a:p>
            <a:pPr>
              <a:defRPr/>
            </a:pPr>
            <a:fld id="{44CEDECE-5F6C-4D6F-9A75-E464E7AD135F}" type="datetime1">
              <a:rPr lang="en-US" smtClean="0"/>
              <a:t>8/1/2021</a:t>
            </a:fld>
            <a:endParaRPr lang="en-US" dirty="0"/>
          </a:p>
        </p:txBody>
      </p:sp>
      <p:sp>
        <p:nvSpPr>
          <p:cNvPr id="6" name="Footer Placeholder 5">
            <a:extLst>
              <a:ext uri="{FF2B5EF4-FFF2-40B4-BE49-F238E27FC236}">
                <a16:creationId xmlns:a16="http://schemas.microsoft.com/office/drawing/2014/main" id="{599A72B1-829E-4CBA-81E0-FA910392A719}"/>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6">
            <a:extLst>
              <a:ext uri="{FF2B5EF4-FFF2-40B4-BE49-F238E27FC236}">
                <a16:creationId xmlns:a16="http://schemas.microsoft.com/office/drawing/2014/main" id="{A00C5D48-23D4-4D81-903B-70E4AC1CA733}"/>
              </a:ext>
            </a:extLst>
          </p:cNvPr>
          <p:cNvSpPr>
            <a:spLocks noGrp="1"/>
          </p:cNvSpPr>
          <p:nvPr>
            <p:ph type="sldNum" sz="quarter" idx="12"/>
          </p:nvPr>
        </p:nvSpPr>
        <p:spPr/>
        <p:txBody>
          <a:bodyPr/>
          <a:lstStyle>
            <a:lvl1pPr>
              <a:defRPr/>
            </a:lvl1pPr>
          </a:lstStyle>
          <a:p>
            <a:pPr>
              <a:defRPr/>
            </a:pPr>
            <a:fld id="{92B74D1B-4156-4F2A-BFA2-AE2E94631CF1}" type="slidenum">
              <a:rPr lang="en-US" altLang="en-US" smtClean="0"/>
              <a:pPr>
                <a:defRPr/>
              </a:pPr>
              <a:t>‹#›</a:t>
            </a:fld>
            <a:endParaRPr lang="en-US" altLang="en-US"/>
          </a:p>
        </p:txBody>
      </p:sp>
    </p:spTree>
    <p:extLst>
      <p:ext uri="{BB962C8B-B14F-4D97-AF65-F5344CB8AC3E}">
        <p14:creationId xmlns:p14="http://schemas.microsoft.com/office/powerpoint/2010/main" val="7510834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68FB-5D2E-47C8-84FA-56905B3847D5}"/>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334F20-B46E-4E2D-8618-F8822805563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44992-8ADE-4892-BDB6-536994E39C5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C65CA6-87B8-4CE2-B929-07692439020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4422CA-B9B9-4755-9D85-A7A33490F6D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32CD93-1A9D-43C9-A954-B3498843AA99}"/>
              </a:ext>
            </a:extLst>
          </p:cNvPr>
          <p:cNvSpPr>
            <a:spLocks noGrp="1"/>
          </p:cNvSpPr>
          <p:nvPr>
            <p:ph type="dt" sz="half" idx="10"/>
          </p:nvPr>
        </p:nvSpPr>
        <p:spPr/>
        <p:txBody>
          <a:bodyPr/>
          <a:lstStyle>
            <a:lvl1pPr>
              <a:defRPr/>
            </a:lvl1pPr>
          </a:lstStyle>
          <a:p>
            <a:pPr>
              <a:defRPr/>
            </a:pPr>
            <a:fld id="{8C06B9FC-6501-46DA-B4CD-50106D8C6CC5}" type="datetime1">
              <a:rPr lang="en-US" smtClean="0"/>
              <a:t>8/1/2021</a:t>
            </a:fld>
            <a:endParaRPr lang="en-US" dirty="0"/>
          </a:p>
        </p:txBody>
      </p:sp>
      <p:sp>
        <p:nvSpPr>
          <p:cNvPr id="8" name="Footer Placeholder 7">
            <a:extLst>
              <a:ext uri="{FF2B5EF4-FFF2-40B4-BE49-F238E27FC236}">
                <a16:creationId xmlns:a16="http://schemas.microsoft.com/office/drawing/2014/main" id="{F9C7C277-0E9C-4090-84A9-823D049518C0}"/>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9" name="Slide Number Placeholder 8">
            <a:extLst>
              <a:ext uri="{FF2B5EF4-FFF2-40B4-BE49-F238E27FC236}">
                <a16:creationId xmlns:a16="http://schemas.microsoft.com/office/drawing/2014/main" id="{0072F582-52A8-433C-8054-7B4D8EFC7273}"/>
              </a:ext>
            </a:extLst>
          </p:cNvPr>
          <p:cNvSpPr>
            <a:spLocks noGrp="1"/>
          </p:cNvSpPr>
          <p:nvPr>
            <p:ph type="sldNum" sz="quarter" idx="12"/>
          </p:nvPr>
        </p:nvSpPr>
        <p:spPr/>
        <p:txBody>
          <a:bodyPr/>
          <a:lstStyle>
            <a:lvl1pPr>
              <a:defRPr/>
            </a:lvl1pPr>
          </a:lstStyle>
          <a:p>
            <a:pPr>
              <a:defRPr/>
            </a:pPr>
            <a:fld id="{92137A6F-48DA-4ECC-B56D-395F6BD5E18D}" type="slidenum">
              <a:rPr lang="en-US" altLang="en-US" smtClean="0"/>
              <a:pPr>
                <a:defRPr/>
              </a:pPr>
              <a:t>‹#›</a:t>
            </a:fld>
            <a:endParaRPr lang="en-US" altLang="en-US"/>
          </a:p>
        </p:txBody>
      </p:sp>
    </p:spTree>
    <p:extLst>
      <p:ext uri="{BB962C8B-B14F-4D97-AF65-F5344CB8AC3E}">
        <p14:creationId xmlns:p14="http://schemas.microsoft.com/office/powerpoint/2010/main" val="327825259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BA9F-C976-493A-A2DE-730E78758B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043F39-2B45-47A8-A948-E65A3CB11FC3}"/>
              </a:ext>
            </a:extLst>
          </p:cNvPr>
          <p:cNvSpPr>
            <a:spLocks noGrp="1"/>
          </p:cNvSpPr>
          <p:nvPr>
            <p:ph type="dt" sz="half" idx="10"/>
          </p:nvPr>
        </p:nvSpPr>
        <p:spPr/>
        <p:txBody>
          <a:bodyPr/>
          <a:lstStyle>
            <a:lvl1pPr>
              <a:defRPr/>
            </a:lvl1pPr>
          </a:lstStyle>
          <a:p>
            <a:pPr>
              <a:defRPr/>
            </a:pPr>
            <a:fld id="{8FE67BC6-8E6C-452F-B617-1A9776EA9EA4}" type="datetime1">
              <a:rPr lang="en-US" smtClean="0"/>
              <a:t>8/1/2021</a:t>
            </a:fld>
            <a:endParaRPr lang="en-US" dirty="0"/>
          </a:p>
        </p:txBody>
      </p:sp>
      <p:sp>
        <p:nvSpPr>
          <p:cNvPr id="4" name="Footer Placeholder 3">
            <a:extLst>
              <a:ext uri="{FF2B5EF4-FFF2-40B4-BE49-F238E27FC236}">
                <a16:creationId xmlns:a16="http://schemas.microsoft.com/office/drawing/2014/main" id="{6D411CBD-ADA7-4D74-A3B8-964402A84740}"/>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5" name="Slide Number Placeholder 4">
            <a:extLst>
              <a:ext uri="{FF2B5EF4-FFF2-40B4-BE49-F238E27FC236}">
                <a16:creationId xmlns:a16="http://schemas.microsoft.com/office/drawing/2014/main" id="{3993D3AD-562E-4D92-94C8-A567235C67FD}"/>
              </a:ext>
            </a:extLst>
          </p:cNvPr>
          <p:cNvSpPr>
            <a:spLocks noGrp="1"/>
          </p:cNvSpPr>
          <p:nvPr>
            <p:ph type="sldNum" sz="quarter" idx="12"/>
          </p:nvPr>
        </p:nvSpPr>
        <p:spPr/>
        <p:txBody>
          <a:bodyPr/>
          <a:lstStyle>
            <a:lvl1pPr>
              <a:defRPr/>
            </a:lvl1pPr>
          </a:lstStyle>
          <a:p>
            <a:pPr>
              <a:defRPr/>
            </a:pPr>
            <a:fld id="{3D177714-DA79-4051-B532-6C047B5D3D6C}" type="slidenum">
              <a:rPr lang="en-US" altLang="en-US" smtClean="0"/>
              <a:pPr>
                <a:defRPr/>
              </a:pPr>
              <a:t>‹#›</a:t>
            </a:fld>
            <a:endParaRPr lang="en-US" altLang="en-US"/>
          </a:p>
        </p:txBody>
      </p:sp>
    </p:spTree>
    <p:extLst>
      <p:ext uri="{BB962C8B-B14F-4D97-AF65-F5344CB8AC3E}">
        <p14:creationId xmlns:p14="http://schemas.microsoft.com/office/powerpoint/2010/main" val="12586579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E552B-7E79-4886-BD5D-AF6CB5A0651E}"/>
              </a:ext>
            </a:extLst>
          </p:cNvPr>
          <p:cNvSpPr>
            <a:spLocks noGrp="1"/>
          </p:cNvSpPr>
          <p:nvPr>
            <p:ph type="dt" sz="half" idx="10"/>
          </p:nvPr>
        </p:nvSpPr>
        <p:spPr/>
        <p:txBody>
          <a:bodyPr/>
          <a:lstStyle>
            <a:lvl1pPr>
              <a:defRPr/>
            </a:lvl1pPr>
          </a:lstStyle>
          <a:p>
            <a:pPr>
              <a:defRPr/>
            </a:pPr>
            <a:fld id="{01FC930C-6290-408A-B1B7-757ED6B5337B}" type="datetime1">
              <a:rPr lang="en-US" smtClean="0"/>
              <a:t>8/1/2021</a:t>
            </a:fld>
            <a:endParaRPr lang="en-US" dirty="0"/>
          </a:p>
        </p:txBody>
      </p:sp>
      <p:sp>
        <p:nvSpPr>
          <p:cNvPr id="3" name="Footer Placeholder 2">
            <a:extLst>
              <a:ext uri="{FF2B5EF4-FFF2-40B4-BE49-F238E27FC236}">
                <a16:creationId xmlns:a16="http://schemas.microsoft.com/office/drawing/2014/main" id="{ACE7A33A-C4CE-417F-ADA1-611D4FABAFB8}"/>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4" name="Slide Number Placeholder 3">
            <a:extLst>
              <a:ext uri="{FF2B5EF4-FFF2-40B4-BE49-F238E27FC236}">
                <a16:creationId xmlns:a16="http://schemas.microsoft.com/office/drawing/2014/main" id="{15F7853E-6C78-4EB9-BA9C-55CB214960F3}"/>
              </a:ext>
            </a:extLst>
          </p:cNvPr>
          <p:cNvSpPr>
            <a:spLocks noGrp="1"/>
          </p:cNvSpPr>
          <p:nvPr>
            <p:ph type="sldNum" sz="quarter" idx="12"/>
          </p:nvPr>
        </p:nvSpPr>
        <p:spPr/>
        <p:txBody>
          <a:bodyPr/>
          <a:lstStyle>
            <a:lvl1pPr>
              <a:defRPr/>
            </a:lvl1pPr>
          </a:lstStyle>
          <a:p>
            <a:pPr>
              <a:defRPr/>
            </a:pPr>
            <a:fld id="{AC09B823-655D-4A62-9B07-561910AFD96A}" type="slidenum">
              <a:rPr lang="en-US" altLang="en-US" smtClean="0"/>
              <a:pPr>
                <a:defRPr/>
              </a:pPr>
              <a:t>‹#›</a:t>
            </a:fld>
            <a:endParaRPr lang="en-US" altLang="en-US"/>
          </a:p>
        </p:txBody>
      </p:sp>
    </p:spTree>
    <p:extLst>
      <p:ext uri="{BB962C8B-B14F-4D97-AF65-F5344CB8AC3E}">
        <p14:creationId xmlns:p14="http://schemas.microsoft.com/office/powerpoint/2010/main" val="143480073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082E-8284-440C-86B8-A191877EB6C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557A52-EF1A-4620-AF50-AE13C8A33A3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F7AE28-389E-4C13-90AE-8BEF657C520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E509A-6279-4BC8-A912-284B7B871EEC}"/>
              </a:ext>
            </a:extLst>
          </p:cNvPr>
          <p:cNvSpPr>
            <a:spLocks noGrp="1"/>
          </p:cNvSpPr>
          <p:nvPr>
            <p:ph type="dt" sz="half" idx="10"/>
          </p:nvPr>
        </p:nvSpPr>
        <p:spPr/>
        <p:txBody>
          <a:bodyPr/>
          <a:lstStyle>
            <a:lvl1pPr>
              <a:defRPr/>
            </a:lvl1pPr>
          </a:lstStyle>
          <a:p>
            <a:pPr>
              <a:defRPr/>
            </a:pPr>
            <a:fld id="{1B1A85AA-0667-46B8-9349-3A7F56DC757D}" type="datetime1">
              <a:rPr lang="en-US" smtClean="0"/>
              <a:t>8/1/2021</a:t>
            </a:fld>
            <a:endParaRPr lang="en-US" dirty="0"/>
          </a:p>
        </p:txBody>
      </p:sp>
      <p:sp>
        <p:nvSpPr>
          <p:cNvPr id="6" name="Footer Placeholder 5">
            <a:extLst>
              <a:ext uri="{FF2B5EF4-FFF2-40B4-BE49-F238E27FC236}">
                <a16:creationId xmlns:a16="http://schemas.microsoft.com/office/drawing/2014/main" id="{ED9D050D-999B-4AAF-8FA0-03BF8D3349CE}"/>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6">
            <a:extLst>
              <a:ext uri="{FF2B5EF4-FFF2-40B4-BE49-F238E27FC236}">
                <a16:creationId xmlns:a16="http://schemas.microsoft.com/office/drawing/2014/main" id="{7FB04322-5377-4297-AF83-1DD724BD34A5}"/>
              </a:ext>
            </a:extLst>
          </p:cNvPr>
          <p:cNvSpPr>
            <a:spLocks noGrp="1"/>
          </p:cNvSpPr>
          <p:nvPr>
            <p:ph type="sldNum" sz="quarter" idx="12"/>
          </p:nvPr>
        </p:nvSpPr>
        <p:spPr/>
        <p:txBody>
          <a:bodyPr/>
          <a:lstStyle>
            <a:lvl1pPr>
              <a:defRPr/>
            </a:lvl1pPr>
          </a:lstStyle>
          <a:p>
            <a:pPr>
              <a:defRPr/>
            </a:pPr>
            <a:fld id="{ECE39C5B-AFCA-4798-A852-CC969F0B5175}" type="slidenum">
              <a:rPr lang="en-US" altLang="en-US" smtClean="0"/>
              <a:pPr>
                <a:defRPr/>
              </a:pPr>
              <a:t>‹#›</a:t>
            </a:fld>
            <a:endParaRPr lang="en-US" altLang="en-US"/>
          </a:p>
        </p:txBody>
      </p:sp>
    </p:spTree>
    <p:extLst>
      <p:ext uri="{BB962C8B-B14F-4D97-AF65-F5344CB8AC3E}">
        <p14:creationId xmlns:p14="http://schemas.microsoft.com/office/powerpoint/2010/main" val="26958859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121BFC-58BA-45B6-86DD-44A5F13FBC7E}"/>
              </a:ext>
            </a:extLst>
          </p:cNvPr>
          <p:cNvSpPr>
            <a:spLocks noGrp="1"/>
          </p:cNvSpPr>
          <p:nvPr>
            <p:ph type="dt" sz="half" idx="10"/>
          </p:nvPr>
        </p:nvSpPr>
        <p:spPr/>
        <p:txBody>
          <a:bodyPr/>
          <a:lstStyle>
            <a:lvl1pPr>
              <a:defRPr/>
            </a:lvl1pPr>
          </a:lstStyle>
          <a:p>
            <a:pPr>
              <a:defRPr/>
            </a:pPr>
            <a:fld id="{0D6ECB7D-1A82-439F-A52C-15CA5F2451E4}" type="datetime1">
              <a:rPr lang="en-US"/>
              <a:pPr>
                <a:defRPr/>
              </a:pPr>
              <a:t>8/1/2021</a:t>
            </a:fld>
            <a:endParaRPr lang="en-US" dirty="0"/>
          </a:p>
        </p:txBody>
      </p:sp>
      <p:sp>
        <p:nvSpPr>
          <p:cNvPr id="5" name="Footer Placeholder 4">
            <a:extLst>
              <a:ext uri="{FF2B5EF4-FFF2-40B4-BE49-F238E27FC236}">
                <a16:creationId xmlns:a16="http://schemas.microsoft.com/office/drawing/2014/main" id="{05968109-E7A9-4539-9677-FA7F695FA3B2}"/>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0AF98224-4CFD-4D55-AE42-EC40967B41A4}"/>
              </a:ext>
            </a:extLst>
          </p:cNvPr>
          <p:cNvSpPr>
            <a:spLocks noGrp="1"/>
          </p:cNvSpPr>
          <p:nvPr>
            <p:ph type="sldNum" sz="quarter" idx="12"/>
          </p:nvPr>
        </p:nvSpPr>
        <p:spPr/>
        <p:txBody>
          <a:bodyPr/>
          <a:lstStyle>
            <a:lvl1pPr>
              <a:defRPr/>
            </a:lvl1pPr>
          </a:lstStyle>
          <a:p>
            <a:pPr>
              <a:defRPr/>
            </a:pPr>
            <a:fld id="{28C33DEA-3CE1-4929-A375-D7446962BA0F}" type="slidenum">
              <a:rPr lang="en-US" altLang="en-US"/>
              <a:pPr>
                <a:defRPr/>
              </a:pPr>
              <a:t>‹#›</a:t>
            </a:fld>
            <a:endParaRPr lang="en-US" altLang="en-US"/>
          </a:p>
        </p:txBody>
      </p:sp>
    </p:spTree>
    <p:extLst>
      <p:ext uri="{BB962C8B-B14F-4D97-AF65-F5344CB8AC3E}">
        <p14:creationId xmlns:p14="http://schemas.microsoft.com/office/powerpoint/2010/main" val="25508325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73C9-3AD8-42B9-B927-B63C01BAC8E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FE7BDE-F2AE-4340-B3C2-D176C75E137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3D71BC-BA8C-4415-9C5C-527E294964E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7E009-9C0C-4289-8AE7-744566F4F65D}"/>
              </a:ext>
            </a:extLst>
          </p:cNvPr>
          <p:cNvSpPr>
            <a:spLocks noGrp="1"/>
          </p:cNvSpPr>
          <p:nvPr>
            <p:ph type="dt" sz="half" idx="10"/>
          </p:nvPr>
        </p:nvSpPr>
        <p:spPr/>
        <p:txBody>
          <a:bodyPr/>
          <a:lstStyle>
            <a:lvl1pPr>
              <a:defRPr/>
            </a:lvl1pPr>
          </a:lstStyle>
          <a:p>
            <a:pPr>
              <a:defRPr/>
            </a:pPr>
            <a:fld id="{89BF3A74-8FC3-4F51-A77B-828FB596D0B9}" type="datetime1">
              <a:rPr lang="en-US" smtClean="0"/>
              <a:t>8/1/2021</a:t>
            </a:fld>
            <a:endParaRPr lang="en-US" dirty="0"/>
          </a:p>
        </p:txBody>
      </p:sp>
      <p:sp>
        <p:nvSpPr>
          <p:cNvPr id="6" name="Footer Placeholder 5">
            <a:extLst>
              <a:ext uri="{FF2B5EF4-FFF2-40B4-BE49-F238E27FC236}">
                <a16:creationId xmlns:a16="http://schemas.microsoft.com/office/drawing/2014/main" id="{D3697226-EC3E-464D-B002-F174D12F21F5}"/>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6">
            <a:extLst>
              <a:ext uri="{FF2B5EF4-FFF2-40B4-BE49-F238E27FC236}">
                <a16:creationId xmlns:a16="http://schemas.microsoft.com/office/drawing/2014/main" id="{FF5B0EAD-C7BE-4B13-884C-9F7F6314F439}"/>
              </a:ext>
            </a:extLst>
          </p:cNvPr>
          <p:cNvSpPr>
            <a:spLocks noGrp="1"/>
          </p:cNvSpPr>
          <p:nvPr>
            <p:ph type="sldNum" sz="quarter" idx="12"/>
          </p:nvPr>
        </p:nvSpPr>
        <p:spPr/>
        <p:txBody>
          <a:bodyPr/>
          <a:lstStyle>
            <a:lvl1pPr>
              <a:defRPr/>
            </a:lvl1pPr>
          </a:lstStyle>
          <a:p>
            <a:pPr>
              <a:defRPr/>
            </a:pPr>
            <a:fld id="{2BDEC2F8-50CF-4B2D-B6E0-9C65B3D4B236}" type="slidenum">
              <a:rPr lang="en-US" altLang="en-US" smtClean="0"/>
              <a:pPr>
                <a:defRPr/>
              </a:pPr>
              <a:t>‹#›</a:t>
            </a:fld>
            <a:endParaRPr lang="en-US" altLang="en-US"/>
          </a:p>
        </p:txBody>
      </p:sp>
    </p:spTree>
    <p:extLst>
      <p:ext uri="{BB962C8B-B14F-4D97-AF65-F5344CB8AC3E}">
        <p14:creationId xmlns:p14="http://schemas.microsoft.com/office/powerpoint/2010/main" val="178652936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31B8-6E50-43F8-A057-61CEA5DCD9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DB94C-4F0F-4277-B485-FFB90EEDA3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6F5A2C-3029-4ECA-A17E-B9DBC99A1204}"/>
              </a:ext>
            </a:extLst>
          </p:cNvPr>
          <p:cNvSpPr>
            <a:spLocks noGrp="1"/>
          </p:cNvSpPr>
          <p:nvPr>
            <p:ph type="dt" sz="half" idx="10"/>
          </p:nvPr>
        </p:nvSpPr>
        <p:spPr/>
        <p:txBody>
          <a:bodyPr/>
          <a:lstStyle>
            <a:lvl1pPr>
              <a:defRPr/>
            </a:lvl1pPr>
          </a:lstStyle>
          <a:p>
            <a:pPr>
              <a:defRPr/>
            </a:pPr>
            <a:fld id="{F586B649-55A2-482C-B609-C87536A0B858}" type="datetime1">
              <a:rPr lang="en-US" smtClean="0"/>
              <a:t>8/1/2021</a:t>
            </a:fld>
            <a:endParaRPr lang="en-US" dirty="0"/>
          </a:p>
        </p:txBody>
      </p:sp>
      <p:sp>
        <p:nvSpPr>
          <p:cNvPr id="5" name="Footer Placeholder 4">
            <a:extLst>
              <a:ext uri="{FF2B5EF4-FFF2-40B4-BE49-F238E27FC236}">
                <a16:creationId xmlns:a16="http://schemas.microsoft.com/office/drawing/2014/main" id="{FABE1E74-85B5-4E2A-9C32-DFF8DC49F487}"/>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F4E9A21D-90D9-445C-BEFF-A8388FB1127C}"/>
              </a:ext>
            </a:extLst>
          </p:cNvPr>
          <p:cNvSpPr>
            <a:spLocks noGrp="1"/>
          </p:cNvSpPr>
          <p:nvPr>
            <p:ph type="sldNum" sz="quarter" idx="12"/>
          </p:nvPr>
        </p:nvSpPr>
        <p:spPr/>
        <p:txBody>
          <a:bodyPr/>
          <a:lstStyle>
            <a:lvl1pPr>
              <a:defRPr/>
            </a:lvl1pPr>
          </a:lstStyle>
          <a:p>
            <a:pPr>
              <a:defRPr/>
            </a:pPr>
            <a:fld id="{67C22547-AE84-404B-9CFA-2A2BF5B83138}" type="slidenum">
              <a:rPr lang="en-US" altLang="en-US" smtClean="0"/>
              <a:pPr>
                <a:defRPr/>
              </a:pPr>
              <a:t>‹#›</a:t>
            </a:fld>
            <a:endParaRPr lang="en-US" altLang="en-US"/>
          </a:p>
        </p:txBody>
      </p:sp>
    </p:spTree>
    <p:extLst>
      <p:ext uri="{BB962C8B-B14F-4D97-AF65-F5344CB8AC3E}">
        <p14:creationId xmlns:p14="http://schemas.microsoft.com/office/powerpoint/2010/main" val="230446090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AE746-CB34-4FCA-A6E6-71B72551744B}"/>
              </a:ext>
            </a:extLst>
          </p:cNvPr>
          <p:cNvSpPr>
            <a:spLocks noGrp="1"/>
          </p:cNvSpPr>
          <p:nvPr>
            <p:ph type="title" orient="vert"/>
          </p:nvPr>
        </p:nvSpPr>
        <p:spPr>
          <a:xfrm>
            <a:off x="8839200" y="228600"/>
            <a:ext cx="2743200" cy="5867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43E708-8B16-48D6-88BF-1709315A4D31}"/>
              </a:ext>
            </a:extLst>
          </p:cNvPr>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FBEF1-A889-4DF9-B6A9-4134F4B5AA74}"/>
              </a:ext>
            </a:extLst>
          </p:cNvPr>
          <p:cNvSpPr>
            <a:spLocks noGrp="1"/>
          </p:cNvSpPr>
          <p:nvPr>
            <p:ph type="dt" sz="half" idx="10"/>
          </p:nvPr>
        </p:nvSpPr>
        <p:spPr/>
        <p:txBody>
          <a:bodyPr/>
          <a:lstStyle>
            <a:lvl1pPr>
              <a:defRPr/>
            </a:lvl1pPr>
          </a:lstStyle>
          <a:p>
            <a:pPr>
              <a:defRPr/>
            </a:pPr>
            <a:fld id="{CDA5E288-E714-4F48-924B-08D5FABA274D}" type="datetime1">
              <a:rPr lang="en-US" smtClean="0"/>
              <a:t>8/1/2021</a:t>
            </a:fld>
            <a:endParaRPr lang="en-US" dirty="0"/>
          </a:p>
        </p:txBody>
      </p:sp>
      <p:sp>
        <p:nvSpPr>
          <p:cNvPr id="5" name="Footer Placeholder 4">
            <a:extLst>
              <a:ext uri="{FF2B5EF4-FFF2-40B4-BE49-F238E27FC236}">
                <a16:creationId xmlns:a16="http://schemas.microsoft.com/office/drawing/2014/main" id="{3AAAE180-51AF-4FAC-96E2-A4AE29D4C979}"/>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0740A3B4-D34B-40FA-A5D1-015607B305F1}"/>
              </a:ext>
            </a:extLst>
          </p:cNvPr>
          <p:cNvSpPr>
            <a:spLocks noGrp="1"/>
          </p:cNvSpPr>
          <p:nvPr>
            <p:ph type="sldNum" sz="quarter" idx="12"/>
          </p:nvPr>
        </p:nvSpPr>
        <p:spPr/>
        <p:txBody>
          <a:bodyPr/>
          <a:lstStyle>
            <a:lvl1pPr>
              <a:defRPr/>
            </a:lvl1pPr>
          </a:lstStyle>
          <a:p>
            <a:pPr>
              <a:defRPr/>
            </a:pPr>
            <a:fld id="{28C33DEA-3CE1-4929-A375-D7446962BA0F}" type="slidenum">
              <a:rPr lang="en-US" altLang="en-US" smtClean="0"/>
              <a:pPr>
                <a:defRPr/>
              </a:pPr>
              <a:t>‹#›</a:t>
            </a:fld>
            <a:endParaRPr lang="en-US" altLang="en-US"/>
          </a:p>
        </p:txBody>
      </p:sp>
    </p:spTree>
    <p:extLst>
      <p:ext uri="{BB962C8B-B14F-4D97-AF65-F5344CB8AC3E}">
        <p14:creationId xmlns:p14="http://schemas.microsoft.com/office/powerpoint/2010/main" val="90534553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4A4D308-F245-4F49-9A83-217BDA55D443}"/>
              </a:ext>
            </a:extLst>
          </p:cNvPr>
          <p:cNvSpPr>
            <a:spLocks noGrp="1" noChangeArrowheads="1"/>
          </p:cNvSpPr>
          <p:nvPr>
            <p:ph type="dt" sz="half" idx="10"/>
          </p:nvPr>
        </p:nvSpPr>
        <p:spPr>
          <a:ln/>
        </p:spPr>
        <p:txBody>
          <a:bodyPr/>
          <a:lstStyle>
            <a:lvl1pPr>
              <a:defRPr/>
            </a:lvl1pPr>
          </a:lstStyle>
          <a:p>
            <a:pPr>
              <a:defRPr/>
            </a:pPr>
            <a:fld id="{28E6296D-3972-4A6B-A310-2846CE9E07C5}" type="datetime1">
              <a:rPr lang="en-US" smtClean="0"/>
              <a:t>8/1/2021</a:t>
            </a:fld>
            <a:endParaRPr lang="en-GB"/>
          </a:p>
        </p:txBody>
      </p:sp>
      <p:sp>
        <p:nvSpPr>
          <p:cNvPr id="5" name="Rectangle 5">
            <a:extLst>
              <a:ext uri="{FF2B5EF4-FFF2-40B4-BE49-F238E27FC236}">
                <a16:creationId xmlns:a16="http://schemas.microsoft.com/office/drawing/2014/main" id="{69F0DA4F-A02D-45DA-BB60-F8CBF45B4223}"/>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6" name="Rectangle 6">
            <a:extLst>
              <a:ext uri="{FF2B5EF4-FFF2-40B4-BE49-F238E27FC236}">
                <a16:creationId xmlns:a16="http://schemas.microsoft.com/office/drawing/2014/main" id="{F3D2FE0F-5F72-4524-8CBA-656A6A10070E}"/>
              </a:ext>
            </a:extLst>
          </p:cNvPr>
          <p:cNvSpPr>
            <a:spLocks noGrp="1" noChangeArrowheads="1"/>
          </p:cNvSpPr>
          <p:nvPr>
            <p:ph type="sldNum" sz="quarter" idx="12"/>
          </p:nvPr>
        </p:nvSpPr>
        <p:spPr>
          <a:ln/>
        </p:spPr>
        <p:txBody>
          <a:bodyPr/>
          <a:lstStyle>
            <a:lvl1pPr>
              <a:defRPr/>
            </a:lvl1pPr>
          </a:lstStyle>
          <a:p>
            <a:fld id="{2FE2A328-D949-46A5-9014-91AEC3F4F84E}" type="slidenum">
              <a:rPr lang="en-GB" altLang="en-US"/>
              <a:pPr/>
              <a:t>‹#›</a:t>
            </a:fld>
            <a:endParaRPr lang="en-GB" altLang="en-US"/>
          </a:p>
        </p:txBody>
      </p:sp>
    </p:spTree>
    <p:extLst>
      <p:ext uri="{BB962C8B-B14F-4D97-AF65-F5344CB8AC3E}">
        <p14:creationId xmlns:p14="http://schemas.microsoft.com/office/powerpoint/2010/main" val="17543593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D95DB4-0CD2-4481-9817-020F818791A1}"/>
              </a:ext>
            </a:extLst>
          </p:cNvPr>
          <p:cNvSpPr>
            <a:spLocks noGrp="1" noChangeArrowheads="1"/>
          </p:cNvSpPr>
          <p:nvPr>
            <p:ph type="dt" sz="half" idx="10"/>
          </p:nvPr>
        </p:nvSpPr>
        <p:spPr>
          <a:ln/>
        </p:spPr>
        <p:txBody>
          <a:bodyPr/>
          <a:lstStyle>
            <a:lvl1pPr>
              <a:defRPr/>
            </a:lvl1pPr>
          </a:lstStyle>
          <a:p>
            <a:pPr>
              <a:defRPr/>
            </a:pPr>
            <a:fld id="{A66104F8-2A43-4AD2-9DE1-3F15AA570E7A}" type="datetime1">
              <a:rPr lang="en-US" smtClean="0"/>
              <a:t>8/1/2021</a:t>
            </a:fld>
            <a:endParaRPr lang="en-GB"/>
          </a:p>
        </p:txBody>
      </p:sp>
      <p:sp>
        <p:nvSpPr>
          <p:cNvPr id="5" name="Rectangle 5">
            <a:extLst>
              <a:ext uri="{FF2B5EF4-FFF2-40B4-BE49-F238E27FC236}">
                <a16:creationId xmlns:a16="http://schemas.microsoft.com/office/drawing/2014/main" id="{CF0A93E3-673F-4566-A1E7-6F4F6BE12ADA}"/>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6" name="Rectangle 6">
            <a:extLst>
              <a:ext uri="{FF2B5EF4-FFF2-40B4-BE49-F238E27FC236}">
                <a16:creationId xmlns:a16="http://schemas.microsoft.com/office/drawing/2014/main" id="{914F981C-C1BD-4E90-85D0-A449D99884B2}"/>
              </a:ext>
            </a:extLst>
          </p:cNvPr>
          <p:cNvSpPr>
            <a:spLocks noGrp="1" noChangeArrowheads="1"/>
          </p:cNvSpPr>
          <p:nvPr>
            <p:ph type="sldNum" sz="quarter" idx="12"/>
          </p:nvPr>
        </p:nvSpPr>
        <p:spPr>
          <a:ln/>
        </p:spPr>
        <p:txBody>
          <a:bodyPr/>
          <a:lstStyle>
            <a:lvl1pPr>
              <a:defRPr/>
            </a:lvl1pPr>
          </a:lstStyle>
          <a:p>
            <a:fld id="{9EB33F3A-CEBA-4E50-AF80-9F1761DAAA48}" type="slidenum">
              <a:rPr lang="en-GB" altLang="en-US"/>
              <a:pPr/>
              <a:t>‹#›</a:t>
            </a:fld>
            <a:endParaRPr lang="en-GB" altLang="en-US"/>
          </a:p>
        </p:txBody>
      </p:sp>
    </p:spTree>
    <p:extLst>
      <p:ext uri="{BB962C8B-B14F-4D97-AF65-F5344CB8AC3E}">
        <p14:creationId xmlns:p14="http://schemas.microsoft.com/office/powerpoint/2010/main" val="21203673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71EF7A-C7E5-4098-9991-5B687A466F6F}"/>
              </a:ext>
            </a:extLst>
          </p:cNvPr>
          <p:cNvSpPr>
            <a:spLocks noGrp="1" noChangeArrowheads="1"/>
          </p:cNvSpPr>
          <p:nvPr>
            <p:ph type="dt" sz="half" idx="10"/>
          </p:nvPr>
        </p:nvSpPr>
        <p:spPr>
          <a:ln/>
        </p:spPr>
        <p:txBody>
          <a:bodyPr/>
          <a:lstStyle>
            <a:lvl1pPr>
              <a:defRPr/>
            </a:lvl1pPr>
          </a:lstStyle>
          <a:p>
            <a:pPr>
              <a:defRPr/>
            </a:pPr>
            <a:fld id="{B62C5E52-66E4-4562-8898-72F9B3E2817D}" type="datetime1">
              <a:rPr lang="en-US" smtClean="0"/>
              <a:t>8/1/2021</a:t>
            </a:fld>
            <a:endParaRPr lang="en-GB"/>
          </a:p>
        </p:txBody>
      </p:sp>
      <p:sp>
        <p:nvSpPr>
          <p:cNvPr id="5" name="Rectangle 5">
            <a:extLst>
              <a:ext uri="{FF2B5EF4-FFF2-40B4-BE49-F238E27FC236}">
                <a16:creationId xmlns:a16="http://schemas.microsoft.com/office/drawing/2014/main" id="{60A56946-E468-4F44-9210-316A8D4F9CD5}"/>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6" name="Rectangle 6">
            <a:extLst>
              <a:ext uri="{FF2B5EF4-FFF2-40B4-BE49-F238E27FC236}">
                <a16:creationId xmlns:a16="http://schemas.microsoft.com/office/drawing/2014/main" id="{0EA4819A-189E-4354-837F-3FDCE5E4CABC}"/>
              </a:ext>
            </a:extLst>
          </p:cNvPr>
          <p:cNvSpPr>
            <a:spLocks noGrp="1" noChangeArrowheads="1"/>
          </p:cNvSpPr>
          <p:nvPr>
            <p:ph type="sldNum" sz="quarter" idx="12"/>
          </p:nvPr>
        </p:nvSpPr>
        <p:spPr>
          <a:ln/>
        </p:spPr>
        <p:txBody>
          <a:bodyPr/>
          <a:lstStyle>
            <a:lvl1pPr>
              <a:defRPr/>
            </a:lvl1pPr>
          </a:lstStyle>
          <a:p>
            <a:fld id="{EB533DAF-7312-4B74-B1B3-FD710FB971EE}" type="slidenum">
              <a:rPr lang="en-GB" altLang="en-US"/>
              <a:pPr/>
              <a:t>‹#›</a:t>
            </a:fld>
            <a:endParaRPr lang="en-GB" altLang="en-US"/>
          </a:p>
        </p:txBody>
      </p:sp>
    </p:spTree>
    <p:extLst>
      <p:ext uri="{BB962C8B-B14F-4D97-AF65-F5344CB8AC3E}">
        <p14:creationId xmlns:p14="http://schemas.microsoft.com/office/powerpoint/2010/main" val="1565673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77BF7A-3E61-4EF9-A1B1-D525D2FEF67D}"/>
              </a:ext>
            </a:extLst>
          </p:cNvPr>
          <p:cNvSpPr>
            <a:spLocks noGrp="1" noChangeArrowheads="1"/>
          </p:cNvSpPr>
          <p:nvPr>
            <p:ph type="dt" sz="half" idx="10"/>
          </p:nvPr>
        </p:nvSpPr>
        <p:spPr>
          <a:ln/>
        </p:spPr>
        <p:txBody>
          <a:bodyPr/>
          <a:lstStyle>
            <a:lvl1pPr>
              <a:defRPr/>
            </a:lvl1pPr>
          </a:lstStyle>
          <a:p>
            <a:pPr>
              <a:defRPr/>
            </a:pPr>
            <a:fld id="{ECAFE93A-58A0-49F9-96CF-921F012DA473}" type="datetime1">
              <a:rPr lang="en-US" smtClean="0"/>
              <a:t>8/1/2021</a:t>
            </a:fld>
            <a:endParaRPr lang="en-GB"/>
          </a:p>
        </p:txBody>
      </p:sp>
      <p:sp>
        <p:nvSpPr>
          <p:cNvPr id="6" name="Rectangle 5">
            <a:extLst>
              <a:ext uri="{FF2B5EF4-FFF2-40B4-BE49-F238E27FC236}">
                <a16:creationId xmlns:a16="http://schemas.microsoft.com/office/drawing/2014/main" id="{A0143864-0E09-47A0-B610-EB02D273F9F7}"/>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7" name="Rectangle 6">
            <a:extLst>
              <a:ext uri="{FF2B5EF4-FFF2-40B4-BE49-F238E27FC236}">
                <a16:creationId xmlns:a16="http://schemas.microsoft.com/office/drawing/2014/main" id="{69F3159B-18A9-4C58-B8B6-DF2270634F3D}"/>
              </a:ext>
            </a:extLst>
          </p:cNvPr>
          <p:cNvSpPr>
            <a:spLocks noGrp="1" noChangeArrowheads="1"/>
          </p:cNvSpPr>
          <p:nvPr>
            <p:ph type="sldNum" sz="quarter" idx="12"/>
          </p:nvPr>
        </p:nvSpPr>
        <p:spPr>
          <a:ln/>
        </p:spPr>
        <p:txBody>
          <a:bodyPr/>
          <a:lstStyle>
            <a:lvl1pPr>
              <a:defRPr/>
            </a:lvl1pPr>
          </a:lstStyle>
          <a:p>
            <a:fld id="{F289216F-8682-4204-A405-72626976030B}" type="slidenum">
              <a:rPr lang="en-GB" altLang="en-US"/>
              <a:pPr/>
              <a:t>‹#›</a:t>
            </a:fld>
            <a:endParaRPr lang="en-GB" altLang="en-US"/>
          </a:p>
        </p:txBody>
      </p:sp>
    </p:spTree>
    <p:extLst>
      <p:ext uri="{BB962C8B-B14F-4D97-AF65-F5344CB8AC3E}">
        <p14:creationId xmlns:p14="http://schemas.microsoft.com/office/powerpoint/2010/main" val="28866058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F6624E-6D6C-4704-91E5-0EF46C2F2442}"/>
              </a:ext>
            </a:extLst>
          </p:cNvPr>
          <p:cNvSpPr>
            <a:spLocks noGrp="1" noChangeArrowheads="1"/>
          </p:cNvSpPr>
          <p:nvPr>
            <p:ph type="dt" sz="half" idx="10"/>
          </p:nvPr>
        </p:nvSpPr>
        <p:spPr>
          <a:ln/>
        </p:spPr>
        <p:txBody>
          <a:bodyPr/>
          <a:lstStyle>
            <a:lvl1pPr>
              <a:defRPr/>
            </a:lvl1pPr>
          </a:lstStyle>
          <a:p>
            <a:pPr>
              <a:defRPr/>
            </a:pPr>
            <a:fld id="{0C574654-5FF2-48F7-AD7C-59EFF2FB6801}" type="datetime1">
              <a:rPr lang="en-US" smtClean="0"/>
              <a:t>8/1/2021</a:t>
            </a:fld>
            <a:endParaRPr lang="en-GB"/>
          </a:p>
        </p:txBody>
      </p:sp>
      <p:sp>
        <p:nvSpPr>
          <p:cNvPr id="8" name="Rectangle 5">
            <a:extLst>
              <a:ext uri="{FF2B5EF4-FFF2-40B4-BE49-F238E27FC236}">
                <a16:creationId xmlns:a16="http://schemas.microsoft.com/office/drawing/2014/main" id="{C46C8DF6-4CF5-41CE-9778-6D71E038E043}"/>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9" name="Rectangle 6">
            <a:extLst>
              <a:ext uri="{FF2B5EF4-FFF2-40B4-BE49-F238E27FC236}">
                <a16:creationId xmlns:a16="http://schemas.microsoft.com/office/drawing/2014/main" id="{7143ED8F-DC15-40FA-9394-2FBE017E0CFF}"/>
              </a:ext>
            </a:extLst>
          </p:cNvPr>
          <p:cNvSpPr>
            <a:spLocks noGrp="1" noChangeArrowheads="1"/>
          </p:cNvSpPr>
          <p:nvPr>
            <p:ph type="sldNum" sz="quarter" idx="12"/>
          </p:nvPr>
        </p:nvSpPr>
        <p:spPr>
          <a:ln/>
        </p:spPr>
        <p:txBody>
          <a:bodyPr/>
          <a:lstStyle>
            <a:lvl1pPr>
              <a:defRPr/>
            </a:lvl1pPr>
          </a:lstStyle>
          <a:p>
            <a:fld id="{9B0928C9-63B0-45AF-8AE2-73EDC979AFFD}" type="slidenum">
              <a:rPr lang="en-GB" altLang="en-US"/>
              <a:pPr/>
              <a:t>‹#›</a:t>
            </a:fld>
            <a:endParaRPr lang="en-GB" altLang="en-US"/>
          </a:p>
        </p:txBody>
      </p:sp>
    </p:spTree>
    <p:extLst>
      <p:ext uri="{BB962C8B-B14F-4D97-AF65-F5344CB8AC3E}">
        <p14:creationId xmlns:p14="http://schemas.microsoft.com/office/powerpoint/2010/main" val="13609833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52C767-6F64-4C27-953F-7B40A65EEA76}"/>
              </a:ext>
            </a:extLst>
          </p:cNvPr>
          <p:cNvSpPr>
            <a:spLocks noGrp="1" noChangeArrowheads="1"/>
          </p:cNvSpPr>
          <p:nvPr>
            <p:ph type="dt" sz="half" idx="10"/>
          </p:nvPr>
        </p:nvSpPr>
        <p:spPr>
          <a:ln/>
        </p:spPr>
        <p:txBody>
          <a:bodyPr/>
          <a:lstStyle>
            <a:lvl1pPr>
              <a:defRPr/>
            </a:lvl1pPr>
          </a:lstStyle>
          <a:p>
            <a:pPr>
              <a:defRPr/>
            </a:pPr>
            <a:fld id="{84740F1F-A927-4EA8-B1CE-BC95C8577209}" type="datetime1">
              <a:rPr lang="en-US" smtClean="0"/>
              <a:t>8/1/2021</a:t>
            </a:fld>
            <a:endParaRPr lang="en-GB"/>
          </a:p>
        </p:txBody>
      </p:sp>
      <p:sp>
        <p:nvSpPr>
          <p:cNvPr id="4" name="Rectangle 5">
            <a:extLst>
              <a:ext uri="{FF2B5EF4-FFF2-40B4-BE49-F238E27FC236}">
                <a16:creationId xmlns:a16="http://schemas.microsoft.com/office/drawing/2014/main" id="{280F8786-0CE7-4E76-A36F-193DBF1EE4D9}"/>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5" name="Rectangle 6">
            <a:extLst>
              <a:ext uri="{FF2B5EF4-FFF2-40B4-BE49-F238E27FC236}">
                <a16:creationId xmlns:a16="http://schemas.microsoft.com/office/drawing/2014/main" id="{473331AD-C5E5-47A4-ACEF-2BCADEFE3922}"/>
              </a:ext>
            </a:extLst>
          </p:cNvPr>
          <p:cNvSpPr>
            <a:spLocks noGrp="1" noChangeArrowheads="1"/>
          </p:cNvSpPr>
          <p:nvPr>
            <p:ph type="sldNum" sz="quarter" idx="12"/>
          </p:nvPr>
        </p:nvSpPr>
        <p:spPr>
          <a:ln/>
        </p:spPr>
        <p:txBody>
          <a:bodyPr/>
          <a:lstStyle>
            <a:lvl1pPr>
              <a:defRPr/>
            </a:lvl1pPr>
          </a:lstStyle>
          <a:p>
            <a:fld id="{3058C283-BC67-43C7-A1AC-D279D23DAFBF}" type="slidenum">
              <a:rPr lang="en-GB" altLang="en-US"/>
              <a:pPr/>
              <a:t>‹#›</a:t>
            </a:fld>
            <a:endParaRPr lang="en-GB" altLang="en-US"/>
          </a:p>
        </p:txBody>
      </p:sp>
    </p:spTree>
    <p:extLst>
      <p:ext uri="{BB962C8B-B14F-4D97-AF65-F5344CB8AC3E}">
        <p14:creationId xmlns:p14="http://schemas.microsoft.com/office/powerpoint/2010/main" val="7512301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C225A2-CB86-4F2D-8771-C74039A5C59A}"/>
              </a:ext>
            </a:extLst>
          </p:cNvPr>
          <p:cNvSpPr>
            <a:spLocks noGrp="1" noChangeArrowheads="1"/>
          </p:cNvSpPr>
          <p:nvPr>
            <p:ph type="dt" sz="half" idx="10"/>
          </p:nvPr>
        </p:nvSpPr>
        <p:spPr>
          <a:ln/>
        </p:spPr>
        <p:txBody>
          <a:bodyPr/>
          <a:lstStyle>
            <a:lvl1pPr>
              <a:defRPr/>
            </a:lvl1pPr>
          </a:lstStyle>
          <a:p>
            <a:pPr>
              <a:defRPr/>
            </a:pPr>
            <a:fld id="{0DD1DE5D-8FBE-4BF1-88AD-B9776F78CCF6}" type="datetime1">
              <a:rPr lang="en-US" smtClean="0"/>
              <a:t>8/1/2021</a:t>
            </a:fld>
            <a:endParaRPr lang="en-GB"/>
          </a:p>
        </p:txBody>
      </p:sp>
      <p:sp>
        <p:nvSpPr>
          <p:cNvPr id="3" name="Rectangle 5">
            <a:extLst>
              <a:ext uri="{FF2B5EF4-FFF2-40B4-BE49-F238E27FC236}">
                <a16:creationId xmlns:a16="http://schemas.microsoft.com/office/drawing/2014/main" id="{8C50DB6E-CF66-440C-9071-9CD09CF2389F}"/>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4" name="Rectangle 6">
            <a:extLst>
              <a:ext uri="{FF2B5EF4-FFF2-40B4-BE49-F238E27FC236}">
                <a16:creationId xmlns:a16="http://schemas.microsoft.com/office/drawing/2014/main" id="{624A81D4-1B27-4C4D-A3D4-0086F215EA72}"/>
              </a:ext>
            </a:extLst>
          </p:cNvPr>
          <p:cNvSpPr>
            <a:spLocks noGrp="1" noChangeArrowheads="1"/>
          </p:cNvSpPr>
          <p:nvPr>
            <p:ph type="sldNum" sz="quarter" idx="12"/>
          </p:nvPr>
        </p:nvSpPr>
        <p:spPr>
          <a:ln/>
        </p:spPr>
        <p:txBody>
          <a:bodyPr/>
          <a:lstStyle>
            <a:lvl1pPr>
              <a:defRPr/>
            </a:lvl1pPr>
          </a:lstStyle>
          <a:p>
            <a:fld id="{C8A2A9A8-F52F-404F-B0C7-6A7BF6947B6A}" type="slidenum">
              <a:rPr lang="en-GB" altLang="en-US"/>
              <a:pPr/>
              <a:t>‹#›</a:t>
            </a:fld>
            <a:endParaRPr lang="en-GB" altLang="en-US"/>
          </a:p>
        </p:txBody>
      </p:sp>
    </p:spTree>
    <p:extLst>
      <p:ext uri="{BB962C8B-B14F-4D97-AF65-F5344CB8AC3E}">
        <p14:creationId xmlns:p14="http://schemas.microsoft.com/office/powerpoint/2010/main" val="17458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4119-A525-4D82-8250-25DCEB110A1F}"/>
              </a:ext>
            </a:extLst>
          </p:cNvPr>
          <p:cNvSpPr>
            <a:spLocks noGrp="1"/>
          </p:cNvSpPr>
          <p:nvPr>
            <p:ph/>
          </p:nvPr>
        </p:nvSpPr>
        <p:spPr>
          <a:xfrm>
            <a:off x="423333" y="722313"/>
            <a:ext cx="11516784"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18BE3CE-1BC1-4074-8414-D6270038AD0B}"/>
              </a:ext>
            </a:extLst>
          </p:cNvPr>
          <p:cNvSpPr>
            <a:spLocks noGrp="1"/>
          </p:cNvSpPr>
          <p:nvPr>
            <p:ph type="dt" sz="half" idx="10"/>
          </p:nvPr>
        </p:nvSpPr>
        <p:spPr>
          <a:xfrm>
            <a:off x="4555067" y="6256338"/>
            <a:ext cx="2540000" cy="457200"/>
          </a:xfrm>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
        <p:nvSpPr>
          <p:cNvPr id="4" name="Footer Placeholder 3">
            <a:extLst>
              <a:ext uri="{FF2B5EF4-FFF2-40B4-BE49-F238E27FC236}">
                <a16:creationId xmlns:a16="http://schemas.microsoft.com/office/drawing/2014/main" id="{E0599658-1F5B-4B0E-8CA1-B33D22438CBA}"/>
              </a:ext>
            </a:extLst>
          </p:cNvPr>
          <p:cNvSpPr>
            <a:spLocks noGrp="1"/>
          </p:cNvSpPr>
          <p:nvPr>
            <p:ph type="ftr" sz="quarter" idx="11"/>
          </p:nvPr>
        </p:nvSpPr>
        <p:spPr>
          <a:xfrm>
            <a:off x="484717" y="6256338"/>
            <a:ext cx="3860800" cy="457200"/>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
        <p:nvSpPr>
          <p:cNvPr id="5" name="Slide Number Placeholder 4">
            <a:extLst>
              <a:ext uri="{FF2B5EF4-FFF2-40B4-BE49-F238E27FC236}">
                <a16:creationId xmlns:a16="http://schemas.microsoft.com/office/drawing/2014/main" id="{1C5E458D-D49A-4618-A75E-80BFF1F1390B}"/>
              </a:ext>
            </a:extLst>
          </p:cNvPr>
          <p:cNvSpPr>
            <a:spLocks noGrp="1"/>
          </p:cNvSpPr>
          <p:nvPr>
            <p:ph type="sldNum" sz="quarter" idx="12"/>
          </p:nvPr>
        </p:nvSpPr>
        <p:spPr>
          <a:xfrm>
            <a:off x="8839200" y="6256338"/>
            <a:ext cx="2540000" cy="457200"/>
          </a:xfrm>
        </p:spPr>
        <p:txBody>
          <a:bodyPr/>
          <a:lstStyle>
            <a:lvl1pPr>
              <a:defRPr/>
            </a:lvl1pPr>
          </a:lstStyle>
          <a:p>
            <a:pPr marL="0" marR="0" lvl="0" indent="0" algn="l" defTabSz="457200" rtl="0" eaLnBrk="1" fontAlgn="auto" latinLnBrk="0" hangingPunct="1">
              <a:lnSpc>
                <a:spcPct val="100000"/>
              </a:lnSpc>
              <a:spcBef>
                <a:spcPts val="0"/>
              </a:spcBef>
              <a:spcAft>
                <a:spcPct val="0"/>
              </a:spcAft>
              <a:buClrTx/>
              <a:buSzTx/>
              <a:buFontTx/>
              <a:buNone/>
              <a:tabLst/>
              <a:defRPr/>
            </a:pPr>
            <a:fld id="{D3D3F8A5-513C-41C1-AB30-E73C691AADC5}" type="slidenum">
              <a:rPr kumimoji="0" lang="en-GB" altLang="en-US" sz="1200" b="0" i="0" u="none" strike="noStrike" kern="1200" cap="none" spc="0" normalizeH="0" baseline="0" noProof="0">
                <a:ln>
                  <a:noFill/>
                </a:ln>
                <a:solidFill>
                  <a:srgbClr val="595959"/>
                </a:solidFill>
                <a:effectLst/>
                <a:uLnTx/>
                <a:uFillTx/>
                <a:latin typeface="Century Gothic" panose="020B0502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ct val="0"/>
                </a:spcAft>
                <a:buClrTx/>
                <a:buSzTx/>
                <a:buFontTx/>
                <a:buNone/>
                <a:tabLst/>
                <a:defRPr/>
              </a:pPr>
              <a:t>‹#›</a:t>
            </a:fld>
            <a:endParaRPr kumimoji="0" lang="en-GB" altLang="en-US" sz="1200" b="0" i="0" u="none" strike="noStrike" kern="1200" cap="none" spc="0" normalizeH="0" baseline="0" noProof="0">
              <a:ln>
                <a:noFill/>
              </a:ln>
              <a:solidFill>
                <a:srgbClr val="595959"/>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10562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6AD4B7F-9E44-4EDC-A128-CFA960ACF3AD}"/>
              </a:ext>
            </a:extLst>
          </p:cNvPr>
          <p:cNvSpPr>
            <a:spLocks noGrp="1" noChangeArrowheads="1"/>
          </p:cNvSpPr>
          <p:nvPr>
            <p:ph type="dt" sz="half" idx="10"/>
          </p:nvPr>
        </p:nvSpPr>
        <p:spPr>
          <a:ln/>
        </p:spPr>
        <p:txBody>
          <a:bodyPr/>
          <a:lstStyle>
            <a:lvl1pPr>
              <a:defRPr/>
            </a:lvl1pPr>
          </a:lstStyle>
          <a:p>
            <a:pPr>
              <a:defRPr/>
            </a:pPr>
            <a:fld id="{595BBED0-4614-480E-925F-4F52DF0B9450}" type="datetime1">
              <a:rPr lang="en-US" smtClean="0"/>
              <a:t>8/1/2021</a:t>
            </a:fld>
            <a:endParaRPr lang="en-GB"/>
          </a:p>
        </p:txBody>
      </p:sp>
      <p:sp>
        <p:nvSpPr>
          <p:cNvPr id="6" name="Rectangle 5">
            <a:extLst>
              <a:ext uri="{FF2B5EF4-FFF2-40B4-BE49-F238E27FC236}">
                <a16:creationId xmlns:a16="http://schemas.microsoft.com/office/drawing/2014/main" id="{892C2291-B40B-4AC1-A060-7E52CA4876FD}"/>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7" name="Rectangle 6">
            <a:extLst>
              <a:ext uri="{FF2B5EF4-FFF2-40B4-BE49-F238E27FC236}">
                <a16:creationId xmlns:a16="http://schemas.microsoft.com/office/drawing/2014/main" id="{2ADFA917-32D9-4C15-A71D-F681DAC055A1}"/>
              </a:ext>
            </a:extLst>
          </p:cNvPr>
          <p:cNvSpPr>
            <a:spLocks noGrp="1" noChangeArrowheads="1"/>
          </p:cNvSpPr>
          <p:nvPr>
            <p:ph type="sldNum" sz="quarter" idx="12"/>
          </p:nvPr>
        </p:nvSpPr>
        <p:spPr>
          <a:ln/>
        </p:spPr>
        <p:txBody>
          <a:bodyPr/>
          <a:lstStyle>
            <a:lvl1pPr>
              <a:defRPr/>
            </a:lvl1pPr>
          </a:lstStyle>
          <a:p>
            <a:fld id="{D57D3397-1622-442E-9C61-8982527B909D}" type="slidenum">
              <a:rPr lang="en-GB" altLang="en-US"/>
              <a:pPr/>
              <a:t>‹#›</a:t>
            </a:fld>
            <a:endParaRPr lang="en-GB" altLang="en-US"/>
          </a:p>
        </p:txBody>
      </p:sp>
    </p:spTree>
    <p:extLst>
      <p:ext uri="{BB962C8B-B14F-4D97-AF65-F5344CB8AC3E}">
        <p14:creationId xmlns:p14="http://schemas.microsoft.com/office/powerpoint/2010/main" val="17058687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156743-BF0D-41C4-BEB3-09E5978103C3}"/>
              </a:ext>
            </a:extLst>
          </p:cNvPr>
          <p:cNvSpPr>
            <a:spLocks noGrp="1" noChangeArrowheads="1"/>
          </p:cNvSpPr>
          <p:nvPr>
            <p:ph type="dt" sz="half" idx="10"/>
          </p:nvPr>
        </p:nvSpPr>
        <p:spPr>
          <a:ln/>
        </p:spPr>
        <p:txBody>
          <a:bodyPr/>
          <a:lstStyle>
            <a:lvl1pPr>
              <a:defRPr/>
            </a:lvl1pPr>
          </a:lstStyle>
          <a:p>
            <a:pPr>
              <a:defRPr/>
            </a:pPr>
            <a:fld id="{037F285B-228E-4E17-9CC6-2D1642DB2C87}" type="datetime1">
              <a:rPr lang="en-US" smtClean="0"/>
              <a:t>8/1/2021</a:t>
            </a:fld>
            <a:endParaRPr lang="en-GB"/>
          </a:p>
        </p:txBody>
      </p:sp>
      <p:sp>
        <p:nvSpPr>
          <p:cNvPr id="6" name="Rectangle 5">
            <a:extLst>
              <a:ext uri="{FF2B5EF4-FFF2-40B4-BE49-F238E27FC236}">
                <a16:creationId xmlns:a16="http://schemas.microsoft.com/office/drawing/2014/main" id="{7E4161F4-9F73-4B54-A04E-F2886A5FC123}"/>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7" name="Rectangle 6">
            <a:extLst>
              <a:ext uri="{FF2B5EF4-FFF2-40B4-BE49-F238E27FC236}">
                <a16:creationId xmlns:a16="http://schemas.microsoft.com/office/drawing/2014/main" id="{D481F747-E9EA-4773-9D4B-F6D51F986F38}"/>
              </a:ext>
            </a:extLst>
          </p:cNvPr>
          <p:cNvSpPr>
            <a:spLocks noGrp="1" noChangeArrowheads="1"/>
          </p:cNvSpPr>
          <p:nvPr>
            <p:ph type="sldNum" sz="quarter" idx="12"/>
          </p:nvPr>
        </p:nvSpPr>
        <p:spPr>
          <a:ln/>
        </p:spPr>
        <p:txBody>
          <a:bodyPr/>
          <a:lstStyle>
            <a:lvl1pPr>
              <a:defRPr/>
            </a:lvl1pPr>
          </a:lstStyle>
          <a:p>
            <a:fld id="{8A3864A7-12F0-4544-B01C-EC6420F80A57}" type="slidenum">
              <a:rPr lang="en-GB" altLang="en-US"/>
              <a:pPr/>
              <a:t>‹#›</a:t>
            </a:fld>
            <a:endParaRPr lang="en-GB" altLang="en-US"/>
          </a:p>
        </p:txBody>
      </p:sp>
    </p:spTree>
    <p:extLst>
      <p:ext uri="{BB962C8B-B14F-4D97-AF65-F5344CB8AC3E}">
        <p14:creationId xmlns:p14="http://schemas.microsoft.com/office/powerpoint/2010/main" val="1711867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48B326-CBE7-4BDF-A259-643A00D70BBC}"/>
              </a:ext>
            </a:extLst>
          </p:cNvPr>
          <p:cNvSpPr>
            <a:spLocks noGrp="1" noChangeArrowheads="1"/>
          </p:cNvSpPr>
          <p:nvPr>
            <p:ph type="dt" sz="half" idx="10"/>
          </p:nvPr>
        </p:nvSpPr>
        <p:spPr>
          <a:ln/>
        </p:spPr>
        <p:txBody>
          <a:bodyPr/>
          <a:lstStyle>
            <a:lvl1pPr>
              <a:defRPr/>
            </a:lvl1pPr>
          </a:lstStyle>
          <a:p>
            <a:pPr>
              <a:defRPr/>
            </a:pPr>
            <a:fld id="{B17DA67F-3ED8-483A-9D15-31CFA75CD08C}" type="datetime1">
              <a:rPr lang="en-US" smtClean="0"/>
              <a:t>8/1/2021</a:t>
            </a:fld>
            <a:endParaRPr lang="en-GB"/>
          </a:p>
        </p:txBody>
      </p:sp>
      <p:sp>
        <p:nvSpPr>
          <p:cNvPr id="5" name="Rectangle 5">
            <a:extLst>
              <a:ext uri="{FF2B5EF4-FFF2-40B4-BE49-F238E27FC236}">
                <a16:creationId xmlns:a16="http://schemas.microsoft.com/office/drawing/2014/main" id="{D00D9455-DFF8-4FA9-9DC5-D29E19304E69}"/>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6" name="Rectangle 6">
            <a:extLst>
              <a:ext uri="{FF2B5EF4-FFF2-40B4-BE49-F238E27FC236}">
                <a16:creationId xmlns:a16="http://schemas.microsoft.com/office/drawing/2014/main" id="{609741AA-DC25-4B11-8754-B94098E557C3}"/>
              </a:ext>
            </a:extLst>
          </p:cNvPr>
          <p:cNvSpPr>
            <a:spLocks noGrp="1" noChangeArrowheads="1"/>
          </p:cNvSpPr>
          <p:nvPr>
            <p:ph type="sldNum" sz="quarter" idx="12"/>
          </p:nvPr>
        </p:nvSpPr>
        <p:spPr>
          <a:ln/>
        </p:spPr>
        <p:txBody>
          <a:bodyPr/>
          <a:lstStyle>
            <a:lvl1pPr>
              <a:defRPr/>
            </a:lvl1pPr>
          </a:lstStyle>
          <a:p>
            <a:fld id="{B8ECC57E-621C-4DFA-95E2-07E25CFB12D9}" type="slidenum">
              <a:rPr lang="en-GB" altLang="en-US"/>
              <a:pPr/>
              <a:t>‹#›</a:t>
            </a:fld>
            <a:endParaRPr lang="en-GB" altLang="en-US"/>
          </a:p>
        </p:txBody>
      </p:sp>
    </p:spTree>
    <p:extLst>
      <p:ext uri="{BB962C8B-B14F-4D97-AF65-F5344CB8AC3E}">
        <p14:creationId xmlns:p14="http://schemas.microsoft.com/office/powerpoint/2010/main" val="28167118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5175"/>
            <a:ext cx="2590800" cy="5330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5175"/>
            <a:ext cx="7569200" cy="5330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A5DF4A-835E-4F27-AAC7-34DCC46367D5}"/>
              </a:ext>
            </a:extLst>
          </p:cNvPr>
          <p:cNvSpPr>
            <a:spLocks noGrp="1" noChangeArrowheads="1"/>
          </p:cNvSpPr>
          <p:nvPr>
            <p:ph type="dt" sz="half" idx="10"/>
          </p:nvPr>
        </p:nvSpPr>
        <p:spPr>
          <a:ln/>
        </p:spPr>
        <p:txBody>
          <a:bodyPr/>
          <a:lstStyle>
            <a:lvl1pPr>
              <a:defRPr/>
            </a:lvl1pPr>
          </a:lstStyle>
          <a:p>
            <a:pPr>
              <a:defRPr/>
            </a:pPr>
            <a:fld id="{B9B2E6E1-5AC3-4675-B3CE-63D94A42B535}" type="datetime1">
              <a:rPr lang="en-US" smtClean="0"/>
              <a:t>8/1/2021</a:t>
            </a:fld>
            <a:endParaRPr lang="en-GB"/>
          </a:p>
        </p:txBody>
      </p:sp>
      <p:sp>
        <p:nvSpPr>
          <p:cNvPr id="5" name="Rectangle 5">
            <a:extLst>
              <a:ext uri="{FF2B5EF4-FFF2-40B4-BE49-F238E27FC236}">
                <a16:creationId xmlns:a16="http://schemas.microsoft.com/office/drawing/2014/main" id="{07021376-2D4F-4AE9-B7B3-2704D5602E06}"/>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6" name="Rectangle 6">
            <a:extLst>
              <a:ext uri="{FF2B5EF4-FFF2-40B4-BE49-F238E27FC236}">
                <a16:creationId xmlns:a16="http://schemas.microsoft.com/office/drawing/2014/main" id="{E87263BE-C8E5-48D2-A623-960E4238B8E2}"/>
              </a:ext>
            </a:extLst>
          </p:cNvPr>
          <p:cNvSpPr>
            <a:spLocks noGrp="1" noChangeArrowheads="1"/>
          </p:cNvSpPr>
          <p:nvPr>
            <p:ph type="sldNum" sz="quarter" idx="12"/>
          </p:nvPr>
        </p:nvSpPr>
        <p:spPr>
          <a:ln/>
        </p:spPr>
        <p:txBody>
          <a:bodyPr/>
          <a:lstStyle>
            <a:lvl1pPr>
              <a:defRPr/>
            </a:lvl1pPr>
          </a:lstStyle>
          <a:p>
            <a:fld id="{5695F55F-208C-4830-A5F0-09018AC2E0C3}" type="slidenum">
              <a:rPr lang="en-GB" altLang="en-US"/>
              <a:pPr/>
              <a:t>‹#›</a:t>
            </a:fld>
            <a:endParaRPr lang="en-GB" altLang="en-US"/>
          </a:p>
        </p:txBody>
      </p:sp>
    </p:spTree>
    <p:extLst>
      <p:ext uri="{BB962C8B-B14F-4D97-AF65-F5344CB8AC3E}">
        <p14:creationId xmlns:p14="http://schemas.microsoft.com/office/powerpoint/2010/main" val="23352632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5176"/>
            <a:ext cx="10363200" cy="987425"/>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40D5291-52E0-45CC-91A3-E76E03E182D1}"/>
              </a:ext>
            </a:extLst>
          </p:cNvPr>
          <p:cNvSpPr>
            <a:spLocks noGrp="1" noChangeArrowheads="1"/>
          </p:cNvSpPr>
          <p:nvPr>
            <p:ph type="dt" sz="half" idx="10"/>
          </p:nvPr>
        </p:nvSpPr>
        <p:spPr>
          <a:ln/>
        </p:spPr>
        <p:txBody>
          <a:bodyPr/>
          <a:lstStyle>
            <a:lvl1pPr>
              <a:defRPr/>
            </a:lvl1pPr>
          </a:lstStyle>
          <a:p>
            <a:pPr>
              <a:defRPr/>
            </a:pPr>
            <a:fld id="{2D5E16EA-4FB8-4CAB-A129-599C090F3F90}" type="datetime1">
              <a:rPr lang="en-US" smtClean="0"/>
              <a:t>8/1/2021</a:t>
            </a:fld>
            <a:endParaRPr lang="en-GB"/>
          </a:p>
        </p:txBody>
      </p:sp>
      <p:sp>
        <p:nvSpPr>
          <p:cNvPr id="5" name="Rectangle 5">
            <a:extLst>
              <a:ext uri="{FF2B5EF4-FFF2-40B4-BE49-F238E27FC236}">
                <a16:creationId xmlns:a16="http://schemas.microsoft.com/office/drawing/2014/main" id="{D356FF29-3978-4071-B04A-72C31842B4D0}"/>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6" name="Rectangle 6">
            <a:extLst>
              <a:ext uri="{FF2B5EF4-FFF2-40B4-BE49-F238E27FC236}">
                <a16:creationId xmlns:a16="http://schemas.microsoft.com/office/drawing/2014/main" id="{AADDE9AF-E4E5-4E07-9763-AB9ACAB0767C}"/>
              </a:ext>
            </a:extLst>
          </p:cNvPr>
          <p:cNvSpPr>
            <a:spLocks noGrp="1" noChangeArrowheads="1"/>
          </p:cNvSpPr>
          <p:nvPr>
            <p:ph type="sldNum" sz="quarter" idx="12"/>
          </p:nvPr>
        </p:nvSpPr>
        <p:spPr>
          <a:ln/>
        </p:spPr>
        <p:txBody>
          <a:bodyPr/>
          <a:lstStyle>
            <a:lvl1pPr>
              <a:defRPr/>
            </a:lvl1pPr>
          </a:lstStyle>
          <a:p>
            <a:fld id="{A75AE1D8-BC39-4C74-B699-3068BDBB5E9C}" type="slidenum">
              <a:rPr lang="en-GB" altLang="en-US"/>
              <a:pPr/>
              <a:t>‹#›</a:t>
            </a:fld>
            <a:endParaRPr lang="en-GB" altLang="en-US"/>
          </a:p>
        </p:txBody>
      </p:sp>
    </p:spTree>
    <p:extLst>
      <p:ext uri="{BB962C8B-B14F-4D97-AF65-F5344CB8AC3E}">
        <p14:creationId xmlns:p14="http://schemas.microsoft.com/office/powerpoint/2010/main" val="26999852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5176"/>
            <a:ext cx="10363200" cy="987425"/>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FBECDF0-66DD-4A58-B207-0F6BFE3D8F04}"/>
              </a:ext>
            </a:extLst>
          </p:cNvPr>
          <p:cNvSpPr>
            <a:spLocks noGrp="1" noChangeArrowheads="1"/>
          </p:cNvSpPr>
          <p:nvPr>
            <p:ph type="dt" sz="half" idx="10"/>
          </p:nvPr>
        </p:nvSpPr>
        <p:spPr>
          <a:ln/>
        </p:spPr>
        <p:txBody>
          <a:bodyPr/>
          <a:lstStyle>
            <a:lvl1pPr>
              <a:defRPr/>
            </a:lvl1pPr>
          </a:lstStyle>
          <a:p>
            <a:pPr>
              <a:defRPr/>
            </a:pPr>
            <a:fld id="{8B0A07BB-40A4-4F78-B385-D6C452557F66}" type="datetime1">
              <a:rPr lang="en-US" smtClean="0"/>
              <a:t>8/1/2021</a:t>
            </a:fld>
            <a:endParaRPr lang="en-GB"/>
          </a:p>
        </p:txBody>
      </p:sp>
      <p:sp>
        <p:nvSpPr>
          <p:cNvPr id="7" name="Rectangle 5">
            <a:extLst>
              <a:ext uri="{FF2B5EF4-FFF2-40B4-BE49-F238E27FC236}">
                <a16:creationId xmlns:a16="http://schemas.microsoft.com/office/drawing/2014/main" id="{4EAB3527-0B81-4332-AF3F-76281998F4BD}"/>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8" name="Rectangle 6">
            <a:extLst>
              <a:ext uri="{FF2B5EF4-FFF2-40B4-BE49-F238E27FC236}">
                <a16:creationId xmlns:a16="http://schemas.microsoft.com/office/drawing/2014/main" id="{8A2B89EE-5194-4BA3-90A9-EBF207852984}"/>
              </a:ext>
            </a:extLst>
          </p:cNvPr>
          <p:cNvSpPr>
            <a:spLocks noGrp="1" noChangeArrowheads="1"/>
          </p:cNvSpPr>
          <p:nvPr>
            <p:ph type="sldNum" sz="quarter" idx="12"/>
          </p:nvPr>
        </p:nvSpPr>
        <p:spPr>
          <a:ln/>
        </p:spPr>
        <p:txBody>
          <a:bodyPr/>
          <a:lstStyle>
            <a:lvl1pPr>
              <a:defRPr/>
            </a:lvl1pPr>
          </a:lstStyle>
          <a:p>
            <a:fld id="{D7C31F01-B418-414A-A862-613B668961B0}" type="slidenum">
              <a:rPr lang="en-GB" altLang="en-US"/>
              <a:pPr/>
              <a:t>‹#›</a:t>
            </a:fld>
            <a:endParaRPr lang="en-GB" altLang="en-US"/>
          </a:p>
        </p:txBody>
      </p:sp>
    </p:spTree>
    <p:extLst>
      <p:ext uri="{BB962C8B-B14F-4D97-AF65-F5344CB8AC3E}">
        <p14:creationId xmlns:p14="http://schemas.microsoft.com/office/powerpoint/2010/main" val="8048625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5176"/>
            <a:ext cx="10363200" cy="987425"/>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61F3F94-6550-406D-AF95-7F2D134DC070}"/>
              </a:ext>
            </a:extLst>
          </p:cNvPr>
          <p:cNvSpPr>
            <a:spLocks noGrp="1" noChangeArrowheads="1"/>
          </p:cNvSpPr>
          <p:nvPr>
            <p:ph type="dt" sz="half" idx="10"/>
          </p:nvPr>
        </p:nvSpPr>
        <p:spPr>
          <a:ln/>
        </p:spPr>
        <p:txBody>
          <a:bodyPr/>
          <a:lstStyle>
            <a:lvl1pPr>
              <a:defRPr/>
            </a:lvl1pPr>
          </a:lstStyle>
          <a:p>
            <a:pPr>
              <a:defRPr/>
            </a:pPr>
            <a:fld id="{6D68C1E1-0714-4601-9A95-B3C283860018}" type="datetime1">
              <a:rPr lang="en-US" smtClean="0"/>
              <a:t>8/1/2021</a:t>
            </a:fld>
            <a:endParaRPr lang="en-GB"/>
          </a:p>
        </p:txBody>
      </p:sp>
      <p:sp>
        <p:nvSpPr>
          <p:cNvPr id="7" name="Rectangle 5">
            <a:extLst>
              <a:ext uri="{FF2B5EF4-FFF2-40B4-BE49-F238E27FC236}">
                <a16:creationId xmlns:a16="http://schemas.microsoft.com/office/drawing/2014/main" id="{66A7CE82-4EFE-41D0-888A-E8E9D05B3529}"/>
              </a:ext>
            </a:extLst>
          </p:cNvPr>
          <p:cNvSpPr>
            <a:spLocks noGrp="1" noChangeArrowheads="1"/>
          </p:cNvSpPr>
          <p:nvPr>
            <p:ph type="ftr" sz="quarter" idx="11"/>
          </p:nvPr>
        </p:nvSpPr>
        <p:spPr>
          <a:ln/>
        </p:spPr>
        <p:txBody>
          <a:bodyPr/>
          <a:lstStyle>
            <a:lvl1pPr>
              <a:defRPr/>
            </a:lvl1pPr>
          </a:lstStyle>
          <a:p>
            <a:pPr>
              <a:defRPr/>
            </a:pPr>
            <a:r>
              <a:rPr lang="en-GB"/>
              <a:t>Footer Text</a:t>
            </a:r>
          </a:p>
        </p:txBody>
      </p:sp>
      <p:sp>
        <p:nvSpPr>
          <p:cNvPr id="8" name="Rectangle 6">
            <a:extLst>
              <a:ext uri="{FF2B5EF4-FFF2-40B4-BE49-F238E27FC236}">
                <a16:creationId xmlns:a16="http://schemas.microsoft.com/office/drawing/2014/main" id="{329F6F9F-FFF3-4620-89BB-7FF7081753A3}"/>
              </a:ext>
            </a:extLst>
          </p:cNvPr>
          <p:cNvSpPr>
            <a:spLocks noGrp="1" noChangeArrowheads="1"/>
          </p:cNvSpPr>
          <p:nvPr>
            <p:ph type="sldNum" sz="quarter" idx="12"/>
          </p:nvPr>
        </p:nvSpPr>
        <p:spPr>
          <a:ln/>
        </p:spPr>
        <p:txBody>
          <a:bodyPr/>
          <a:lstStyle>
            <a:lvl1pPr>
              <a:defRPr/>
            </a:lvl1pPr>
          </a:lstStyle>
          <a:p>
            <a:fld id="{D4B19F8F-3650-4300-A809-CB2A94E98C0E}" type="slidenum">
              <a:rPr lang="en-GB" altLang="en-US"/>
              <a:pPr/>
              <a:t>‹#›</a:t>
            </a:fld>
            <a:endParaRPr lang="en-GB" altLang="en-US"/>
          </a:p>
        </p:txBody>
      </p:sp>
    </p:spTree>
    <p:extLst>
      <p:ext uri="{BB962C8B-B14F-4D97-AF65-F5344CB8AC3E}">
        <p14:creationId xmlns:p14="http://schemas.microsoft.com/office/powerpoint/2010/main" val="34113384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217858" name="Group 2">
            <a:extLst>
              <a:ext uri="{FF2B5EF4-FFF2-40B4-BE49-F238E27FC236}">
                <a16:creationId xmlns:a16="http://schemas.microsoft.com/office/drawing/2014/main" id="{AA9B6232-8342-4D22-9A42-BF7E987CF97D}"/>
              </a:ext>
            </a:extLst>
          </p:cNvPr>
          <p:cNvGrpSpPr>
            <a:grpSpLocks/>
          </p:cNvGrpSpPr>
          <p:nvPr/>
        </p:nvGrpSpPr>
        <p:grpSpPr bwMode="auto">
          <a:xfrm>
            <a:off x="-8467" y="20638"/>
            <a:ext cx="12192000" cy="6858000"/>
            <a:chOff x="0" y="0"/>
            <a:chExt cx="5760" cy="4320"/>
          </a:xfrm>
        </p:grpSpPr>
        <p:sp>
          <p:nvSpPr>
            <p:cNvPr id="4217859" name="Freeform 3">
              <a:extLst>
                <a:ext uri="{FF2B5EF4-FFF2-40B4-BE49-F238E27FC236}">
                  <a16:creationId xmlns:a16="http://schemas.microsoft.com/office/drawing/2014/main" id="{FAE4D815-761E-44F2-84A6-B51BF430BAC9}"/>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60" name="Freeform 4">
              <a:extLst>
                <a:ext uri="{FF2B5EF4-FFF2-40B4-BE49-F238E27FC236}">
                  <a16:creationId xmlns:a16="http://schemas.microsoft.com/office/drawing/2014/main" id="{3E95D988-7957-45AA-BEB3-3FE608D5BB58}"/>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sp>
        <p:nvSpPr>
          <p:cNvPr id="4217861" name="Freeform 5">
            <a:extLst>
              <a:ext uri="{FF2B5EF4-FFF2-40B4-BE49-F238E27FC236}">
                <a16:creationId xmlns:a16="http://schemas.microsoft.com/office/drawing/2014/main" id="{A455F5C4-5901-4C99-9EB4-62B423439F7D}"/>
              </a:ext>
            </a:extLst>
          </p:cNvPr>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nvGrpSpPr>
          <p:cNvPr id="4217862" name="Group 6">
            <a:extLst>
              <a:ext uri="{FF2B5EF4-FFF2-40B4-BE49-F238E27FC236}">
                <a16:creationId xmlns:a16="http://schemas.microsoft.com/office/drawing/2014/main" id="{61B86B99-91A0-42A7-BAFB-9AA12A86C71A}"/>
              </a:ext>
            </a:extLst>
          </p:cNvPr>
          <p:cNvGrpSpPr>
            <a:grpSpLocks/>
          </p:cNvGrpSpPr>
          <p:nvPr/>
        </p:nvGrpSpPr>
        <p:grpSpPr bwMode="auto">
          <a:xfrm>
            <a:off x="-2117" y="6034088"/>
            <a:ext cx="10460568" cy="850900"/>
            <a:chOff x="0" y="3792"/>
            <a:chExt cx="4942" cy="536"/>
          </a:xfrm>
        </p:grpSpPr>
        <p:sp>
          <p:nvSpPr>
            <p:cNvPr id="4217863" name="Freeform 7">
              <a:extLst>
                <a:ext uri="{FF2B5EF4-FFF2-40B4-BE49-F238E27FC236}">
                  <a16:creationId xmlns:a16="http://schemas.microsoft.com/office/drawing/2014/main" id="{75BC074A-91B9-41D5-8FE0-9AFFFC3630C8}"/>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nvGrpSpPr>
            <p:cNvPr id="4217864" name="Group 8">
              <a:extLst>
                <a:ext uri="{FF2B5EF4-FFF2-40B4-BE49-F238E27FC236}">
                  <a16:creationId xmlns:a16="http://schemas.microsoft.com/office/drawing/2014/main" id="{88F4950F-9E66-409F-90C8-4BC99E1F927E}"/>
                </a:ext>
              </a:extLst>
            </p:cNvPr>
            <p:cNvGrpSpPr>
              <a:grpSpLocks/>
            </p:cNvGrpSpPr>
            <p:nvPr userDrawn="1"/>
          </p:nvGrpSpPr>
          <p:grpSpPr bwMode="auto">
            <a:xfrm>
              <a:off x="2486" y="3792"/>
              <a:ext cx="2456" cy="536"/>
              <a:chOff x="2486" y="3792"/>
              <a:chExt cx="2456" cy="536"/>
            </a:xfrm>
          </p:grpSpPr>
          <p:sp>
            <p:nvSpPr>
              <p:cNvPr id="4217865" name="Freeform 9">
                <a:extLst>
                  <a:ext uri="{FF2B5EF4-FFF2-40B4-BE49-F238E27FC236}">
                    <a16:creationId xmlns:a16="http://schemas.microsoft.com/office/drawing/2014/main" id="{B5DA8DFE-A164-4BBB-9FF7-FD42B3D5E5E2}"/>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66" name="Freeform 10">
                <a:extLst>
                  <a:ext uri="{FF2B5EF4-FFF2-40B4-BE49-F238E27FC236}">
                    <a16:creationId xmlns:a16="http://schemas.microsoft.com/office/drawing/2014/main" id="{D468512D-F2FE-4248-9840-BE180F854267}"/>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67" name="Freeform 11">
                <a:extLst>
                  <a:ext uri="{FF2B5EF4-FFF2-40B4-BE49-F238E27FC236}">
                    <a16:creationId xmlns:a16="http://schemas.microsoft.com/office/drawing/2014/main" id="{39D7E328-0896-4E79-BE0E-F9EF71ED7F70}"/>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68" name="Freeform 12">
                <a:extLst>
                  <a:ext uri="{FF2B5EF4-FFF2-40B4-BE49-F238E27FC236}">
                    <a16:creationId xmlns:a16="http://schemas.microsoft.com/office/drawing/2014/main" id="{0CBF79E7-3BBC-4874-9E6E-5CF23F2FD30D}"/>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69" name="Freeform 13">
                <a:extLst>
                  <a:ext uri="{FF2B5EF4-FFF2-40B4-BE49-F238E27FC236}">
                    <a16:creationId xmlns:a16="http://schemas.microsoft.com/office/drawing/2014/main" id="{DA4ABF56-D46A-49C4-8492-A3607D1CAC1C}"/>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sp>
          <p:nvSpPr>
            <p:cNvPr id="4217870" name="Freeform 14">
              <a:extLst>
                <a:ext uri="{FF2B5EF4-FFF2-40B4-BE49-F238E27FC236}">
                  <a16:creationId xmlns:a16="http://schemas.microsoft.com/office/drawing/2014/main" id="{D5B07CA2-F374-476F-87B0-84FC9E40485E}"/>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grpSp>
        <p:nvGrpSpPr>
          <p:cNvPr id="4217871" name="Group 15">
            <a:extLst>
              <a:ext uri="{FF2B5EF4-FFF2-40B4-BE49-F238E27FC236}">
                <a16:creationId xmlns:a16="http://schemas.microsoft.com/office/drawing/2014/main" id="{74A88F09-6264-45E5-8268-313B23C526C2}"/>
              </a:ext>
            </a:extLst>
          </p:cNvPr>
          <p:cNvGrpSpPr>
            <a:grpSpLocks/>
          </p:cNvGrpSpPr>
          <p:nvPr/>
        </p:nvGrpSpPr>
        <p:grpSpPr bwMode="auto">
          <a:xfrm>
            <a:off x="836085" y="6021388"/>
            <a:ext cx="7579783" cy="849312"/>
            <a:chOff x="395" y="3793"/>
            <a:chExt cx="3581" cy="535"/>
          </a:xfrm>
        </p:grpSpPr>
        <p:sp>
          <p:nvSpPr>
            <p:cNvPr id="4217872" name="Freeform 16">
              <a:extLst>
                <a:ext uri="{FF2B5EF4-FFF2-40B4-BE49-F238E27FC236}">
                  <a16:creationId xmlns:a16="http://schemas.microsoft.com/office/drawing/2014/main" id="{A161B715-8792-492C-A553-BE87CDAA214D}"/>
                </a:ext>
              </a:extLst>
            </p:cNvPr>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73" name="Freeform 17">
              <a:extLst>
                <a:ext uri="{FF2B5EF4-FFF2-40B4-BE49-F238E27FC236}">
                  <a16:creationId xmlns:a16="http://schemas.microsoft.com/office/drawing/2014/main" id="{0FDBDF0E-517E-4A9E-BA51-C21B5C96EB1C}"/>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74" name="Freeform 18">
              <a:extLst>
                <a:ext uri="{FF2B5EF4-FFF2-40B4-BE49-F238E27FC236}">
                  <a16:creationId xmlns:a16="http://schemas.microsoft.com/office/drawing/2014/main" id="{E307EAD6-D166-4F29-908B-FFAD612857F9}"/>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75" name="Freeform 19">
              <a:extLst>
                <a:ext uri="{FF2B5EF4-FFF2-40B4-BE49-F238E27FC236}">
                  <a16:creationId xmlns:a16="http://schemas.microsoft.com/office/drawing/2014/main" id="{893D061E-5FD9-46FB-870B-0377850B51AB}"/>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76" name="Freeform 20">
              <a:extLst>
                <a:ext uri="{FF2B5EF4-FFF2-40B4-BE49-F238E27FC236}">
                  <a16:creationId xmlns:a16="http://schemas.microsoft.com/office/drawing/2014/main" id="{C5DB169B-2578-446F-85E1-3D9130265B00}"/>
                </a:ext>
              </a:extLst>
            </p:cNvPr>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7877" name="Freeform 21">
              <a:extLst>
                <a:ext uri="{FF2B5EF4-FFF2-40B4-BE49-F238E27FC236}">
                  <a16:creationId xmlns:a16="http://schemas.microsoft.com/office/drawing/2014/main" id="{1341CAD1-75A2-4337-82FC-CBC9A3D0DA48}"/>
                </a:ext>
              </a:extLst>
            </p:cNvPr>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sp>
        <p:nvSpPr>
          <p:cNvPr id="4217878" name="Rectangle 22">
            <a:extLst>
              <a:ext uri="{FF2B5EF4-FFF2-40B4-BE49-F238E27FC236}">
                <a16:creationId xmlns:a16="http://schemas.microsoft.com/office/drawing/2014/main" id="{C26CB044-762C-422D-8B4D-F105E21667CB}"/>
              </a:ext>
            </a:extLst>
          </p:cNvPr>
          <p:cNvSpPr>
            <a:spLocks noGrp="1" noChangeArrowheads="1"/>
          </p:cNvSpPr>
          <p:nvPr>
            <p:ph type="ctrTitle" sz="quarter"/>
          </p:nvPr>
        </p:nvSpPr>
        <p:spPr>
          <a:xfrm>
            <a:off x="609600" y="1447801"/>
            <a:ext cx="10972800" cy="1736725"/>
          </a:xfrm>
        </p:spPr>
        <p:txBody>
          <a:bodyPr/>
          <a:lstStyle>
            <a:lvl1pPr>
              <a:defRPr sz="5400"/>
            </a:lvl1pPr>
          </a:lstStyle>
          <a:p>
            <a:pPr lvl="0"/>
            <a:r>
              <a:rPr lang="en-GB" altLang="en-US" noProof="0"/>
              <a:t>Click to edit Master title style</a:t>
            </a:r>
          </a:p>
        </p:txBody>
      </p:sp>
      <p:sp>
        <p:nvSpPr>
          <p:cNvPr id="4217879" name="Rectangle 23">
            <a:extLst>
              <a:ext uri="{FF2B5EF4-FFF2-40B4-BE49-F238E27FC236}">
                <a16:creationId xmlns:a16="http://schemas.microsoft.com/office/drawing/2014/main" id="{B519B78C-985B-44A7-96A9-3A818C27E113}"/>
              </a:ext>
            </a:extLst>
          </p:cNvPr>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GB" altLang="en-US" noProof="0"/>
              <a:t>Click to edit Master subtitle style</a:t>
            </a:r>
          </a:p>
        </p:txBody>
      </p:sp>
      <p:sp>
        <p:nvSpPr>
          <p:cNvPr id="4217880" name="Rectangle 24">
            <a:extLst>
              <a:ext uri="{FF2B5EF4-FFF2-40B4-BE49-F238E27FC236}">
                <a16:creationId xmlns:a16="http://schemas.microsoft.com/office/drawing/2014/main" id="{1351A946-C4C7-4B76-A566-93A74B907039}"/>
              </a:ext>
            </a:extLst>
          </p:cNvPr>
          <p:cNvSpPr>
            <a:spLocks noGrp="1" noChangeArrowheads="1"/>
          </p:cNvSpPr>
          <p:nvPr>
            <p:ph type="dt" sz="quarter" idx="2"/>
          </p:nvPr>
        </p:nvSpPr>
        <p:spPr/>
        <p:txBody>
          <a:bodyPr/>
          <a:lstStyle>
            <a:lvl1pPr>
              <a:defRPr/>
            </a:lvl1pPr>
          </a:lstStyle>
          <a:p>
            <a:fld id="{AF02BDD5-4F01-4151-B6A7-E83749E856D5}" type="datetime1">
              <a:rPr lang="en-US" altLang="en-US" smtClean="0">
                <a:solidFill>
                  <a:srgbClr val="FFFFFF"/>
                </a:solidFill>
              </a:rPr>
              <a:t>8/1/2021</a:t>
            </a:fld>
            <a:endParaRPr lang="en-GB" altLang="en-US">
              <a:solidFill>
                <a:srgbClr val="FFFFFF"/>
              </a:solidFill>
            </a:endParaRPr>
          </a:p>
        </p:txBody>
      </p:sp>
      <p:sp>
        <p:nvSpPr>
          <p:cNvPr id="4217881" name="Rectangle 25">
            <a:extLst>
              <a:ext uri="{FF2B5EF4-FFF2-40B4-BE49-F238E27FC236}">
                <a16:creationId xmlns:a16="http://schemas.microsoft.com/office/drawing/2014/main" id="{F19CAD89-B727-4B81-B326-06403C30CD74}"/>
              </a:ext>
            </a:extLst>
          </p:cNvPr>
          <p:cNvSpPr>
            <a:spLocks noGrp="1" noChangeArrowheads="1"/>
          </p:cNvSpPr>
          <p:nvPr>
            <p:ph type="sldNum" sz="quarter" idx="4"/>
          </p:nvPr>
        </p:nvSpPr>
        <p:spPr/>
        <p:txBody>
          <a:bodyPr/>
          <a:lstStyle>
            <a:lvl1pPr>
              <a:defRPr/>
            </a:lvl1pPr>
          </a:lstStyle>
          <a:p>
            <a:fld id="{15245BC4-6F0F-4CF9-8CC1-4DBE91F5C36A}" type="slidenum">
              <a:rPr lang="en-GB" altLang="en-US">
                <a:solidFill>
                  <a:srgbClr val="FFFFFF"/>
                </a:solidFill>
              </a:rPr>
              <a:pPr/>
              <a:t>‹#›</a:t>
            </a:fld>
            <a:endParaRPr lang="en-GB" altLang="en-US">
              <a:solidFill>
                <a:srgbClr val="FFFFFF"/>
              </a:solidFill>
            </a:endParaRPr>
          </a:p>
        </p:txBody>
      </p:sp>
      <p:sp>
        <p:nvSpPr>
          <p:cNvPr id="4217882" name="Rectangle 26">
            <a:extLst>
              <a:ext uri="{FF2B5EF4-FFF2-40B4-BE49-F238E27FC236}">
                <a16:creationId xmlns:a16="http://schemas.microsoft.com/office/drawing/2014/main" id="{E81E5525-0D41-4E2A-BE2D-AD6E73DFC788}"/>
              </a:ext>
            </a:extLst>
          </p:cNvPr>
          <p:cNvSpPr>
            <a:spLocks noGrp="1" noChangeArrowheads="1"/>
          </p:cNvSpPr>
          <p:nvPr>
            <p:ph type="ftr" sz="quarter" idx="3"/>
          </p:nvPr>
        </p:nvSpPr>
        <p:spPr/>
        <p:txBody>
          <a:bodyPr/>
          <a:lstStyle>
            <a:lvl1pPr>
              <a:defRPr/>
            </a:lvl1pPr>
          </a:lstStyle>
          <a:p>
            <a:r>
              <a:rPr lang="en-GB" altLang="en-US">
                <a:solidFill>
                  <a:srgbClr val="FFFFFF"/>
                </a:solidFill>
              </a:rPr>
              <a:t>Footer Text</a:t>
            </a:r>
          </a:p>
        </p:txBody>
      </p:sp>
    </p:spTree>
    <p:extLst>
      <p:ext uri="{BB962C8B-B14F-4D97-AF65-F5344CB8AC3E}">
        <p14:creationId xmlns:p14="http://schemas.microsoft.com/office/powerpoint/2010/main" val="109363982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217878"/>
                                        </p:tgtEl>
                                        <p:attrNameLst>
                                          <p:attrName>style.visibility</p:attrName>
                                        </p:attrNameLst>
                                      </p:cBhvr>
                                      <p:to>
                                        <p:strVal val="visible"/>
                                      </p:to>
                                    </p:set>
                                    <p:anim calcmode="lin" valueType="num">
                                      <p:cBhvr>
                                        <p:cTn id="7" dur="1000" fill="hold"/>
                                        <p:tgtEl>
                                          <p:spTgt spid="4217878"/>
                                        </p:tgtEl>
                                        <p:attrNameLst>
                                          <p:attrName>ppt_x</p:attrName>
                                        </p:attrNameLst>
                                      </p:cBhvr>
                                      <p:tavLst>
                                        <p:tav tm="0">
                                          <p:val>
                                            <p:strVal val="#ppt_x-.2"/>
                                          </p:val>
                                        </p:tav>
                                        <p:tav tm="100000">
                                          <p:val>
                                            <p:strVal val="#ppt_x"/>
                                          </p:val>
                                        </p:tav>
                                      </p:tavLst>
                                    </p:anim>
                                    <p:anim calcmode="lin" valueType="num">
                                      <p:cBhvr>
                                        <p:cTn id="8" dur="1000" fill="hold"/>
                                        <p:tgtEl>
                                          <p:spTgt spid="42178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2178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217879">
                                            <p:txEl>
                                              <p:pRg st="0" end="0"/>
                                            </p:txEl>
                                          </p:spTgt>
                                        </p:tgtEl>
                                        <p:attrNameLst>
                                          <p:attrName>style.visibility</p:attrName>
                                        </p:attrNameLst>
                                      </p:cBhvr>
                                      <p:to>
                                        <p:strVal val="visible"/>
                                      </p:to>
                                    </p:set>
                                    <p:animEffect transition="in" filter="fade">
                                      <p:cBhvr>
                                        <p:cTn id="14" dur="500"/>
                                        <p:tgtEl>
                                          <p:spTgt spid="4217879">
                                            <p:txEl>
                                              <p:pRg st="0" end="0"/>
                                            </p:txEl>
                                          </p:spTgt>
                                        </p:tgtEl>
                                      </p:cBhvr>
                                    </p:animEffect>
                                    <p:anim calcmode="lin" valueType="num">
                                      <p:cBhvr>
                                        <p:cTn id="15" dur="500" fill="hold"/>
                                        <p:tgtEl>
                                          <p:spTgt spid="42178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217879">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7878" grpId="0"/>
      <p:bldP spid="4217879" grpId="0" build="p">
        <p:tmplLst>
          <p:tmpl lvl="1">
            <p:tnLst>
              <p:par>
                <p:cTn presetID="44" presetClass="entr" presetSubtype="0" fill="hold" nodeType="clickEffect">
                  <p:stCondLst>
                    <p:cond delay="0"/>
                  </p:stCondLst>
                  <p:childTnLst>
                    <p:set>
                      <p:cBhvr>
                        <p:cTn dur="1" fill="hold">
                          <p:stCondLst>
                            <p:cond delay="0"/>
                          </p:stCondLst>
                        </p:cTn>
                        <p:tgtEl>
                          <p:spTgt spid="4217879"/>
                        </p:tgtEl>
                        <p:attrNameLst>
                          <p:attrName>style.visibility</p:attrName>
                        </p:attrNameLst>
                      </p:cBhvr>
                      <p:to>
                        <p:strVal val="visible"/>
                      </p:to>
                    </p:set>
                    <p:animEffect transition="in" filter="fade">
                      <p:cBhvr>
                        <p:cTn dur="500"/>
                        <p:tgtEl>
                          <p:spTgt spid="4217879"/>
                        </p:tgtEl>
                      </p:cBhvr>
                    </p:animEffect>
                    <p:anim calcmode="lin" valueType="num">
                      <p:cBhvr>
                        <p:cTn dur="500" fill="hold"/>
                        <p:tgtEl>
                          <p:spTgt spid="4217879"/>
                        </p:tgtEl>
                        <p:attrNameLst>
                          <p:attrName>ppt_x</p:attrName>
                        </p:attrNameLst>
                      </p:cBhvr>
                      <p:tavLst>
                        <p:tav tm="0">
                          <p:val>
                            <p:strVal val="#ppt_x"/>
                          </p:val>
                        </p:tav>
                        <p:tav tm="100000">
                          <p:val>
                            <p:strVal val="#ppt_x"/>
                          </p:val>
                        </p:tav>
                      </p:tavLst>
                    </p:anim>
                    <p:anim calcmode="lin" valueType="num">
                      <p:cBhvr>
                        <p:cTn dur="500" fill="hold"/>
                        <p:tgtEl>
                          <p:spTgt spid="4217879"/>
                        </p:tgtEl>
                        <p:attrNameLst>
                          <p:attrName>ppt_y</p:attrName>
                        </p:attrNameLst>
                      </p:cBhvr>
                      <p:tavLst>
                        <p:tav tm="0">
                          <p:val>
                            <p:strVal val="#ppt_y+.05"/>
                          </p:val>
                        </p:tav>
                        <p:tav tm="100000">
                          <p:val>
                            <p:strVal val="#ppt_y"/>
                          </p:val>
                        </p:tav>
                      </p:tavLst>
                    </p:anim>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01A1-7332-4507-8C04-8024856DE5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7E820A-3119-4B4A-96ED-FDA034F482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323D55-CFCB-4EB4-BB39-2B7159726B51}"/>
              </a:ext>
            </a:extLst>
          </p:cNvPr>
          <p:cNvSpPr>
            <a:spLocks noGrp="1"/>
          </p:cNvSpPr>
          <p:nvPr>
            <p:ph type="dt" sz="half" idx="10"/>
          </p:nvPr>
        </p:nvSpPr>
        <p:spPr/>
        <p:txBody>
          <a:bodyPr/>
          <a:lstStyle>
            <a:lvl1pPr>
              <a:defRPr/>
            </a:lvl1pPr>
          </a:lstStyle>
          <a:p>
            <a:fld id="{9E233B75-57EF-4C0F-AC84-E6D13EE3136D}" type="datetime1">
              <a:rPr lang="en-US" altLang="en-US" smtClean="0">
                <a:solidFill>
                  <a:srgbClr val="FFFFFF"/>
                </a:solidFill>
              </a:rPr>
              <a:t>8/1/2021</a:t>
            </a:fld>
            <a:endParaRPr lang="en-GB" altLang="en-US">
              <a:solidFill>
                <a:srgbClr val="FFFFFF"/>
              </a:solidFill>
            </a:endParaRPr>
          </a:p>
        </p:txBody>
      </p:sp>
      <p:sp>
        <p:nvSpPr>
          <p:cNvPr id="5" name="Footer Placeholder 4">
            <a:extLst>
              <a:ext uri="{FF2B5EF4-FFF2-40B4-BE49-F238E27FC236}">
                <a16:creationId xmlns:a16="http://schemas.microsoft.com/office/drawing/2014/main" id="{B8F5CABB-D7A6-4B04-A62A-0DC052A1A0A7}"/>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6" name="Slide Number Placeholder 5">
            <a:extLst>
              <a:ext uri="{FF2B5EF4-FFF2-40B4-BE49-F238E27FC236}">
                <a16:creationId xmlns:a16="http://schemas.microsoft.com/office/drawing/2014/main" id="{F8CA98EA-64E1-4537-9221-338703901672}"/>
              </a:ext>
            </a:extLst>
          </p:cNvPr>
          <p:cNvSpPr>
            <a:spLocks noGrp="1"/>
          </p:cNvSpPr>
          <p:nvPr>
            <p:ph type="sldNum" sz="quarter" idx="12"/>
          </p:nvPr>
        </p:nvSpPr>
        <p:spPr/>
        <p:txBody>
          <a:bodyPr/>
          <a:lstStyle>
            <a:lvl1pPr>
              <a:defRPr/>
            </a:lvl1pPr>
          </a:lstStyle>
          <a:p>
            <a:fld id="{195B46A1-848E-4F00-B2F9-80E4D1322AE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696215338"/>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EEAF-DF88-4758-8E5F-BB3A07F4563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A6F7662-0CBB-4BD7-8761-459F1E96317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7596D9D-264E-4C80-8F4E-884D5A40E4B6}"/>
              </a:ext>
            </a:extLst>
          </p:cNvPr>
          <p:cNvSpPr>
            <a:spLocks noGrp="1"/>
          </p:cNvSpPr>
          <p:nvPr>
            <p:ph type="dt" sz="half" idx="10"/>
          </p:nvPr>
        </p:nvSpPr>
        <p:spPr/>
        <p:txBody>
          <a:bodyPr/>
          <a:lstStyle>
            <a:lvl1pPr>
              <a:defRPr/>
            </a:lvl1pPr>
          </a:lstStyle>
          <a:p>
            <a:fld id="{1ADB9587-4850-4162-8861-D8A4F8FB6489}" type="datetime1">
              <a:rPr lang="en-US" altLang="en-US" smtClean="0">
                <a:solidFill>
                  <a:srgbClr val="FFFFFF"/>
                </a:solidFill>
              </a:rPr>
              <a:t>8/1/2021</a:t>
            </a:fld>
            <a:endParaRPr lang="en-GB" altLang="en-US">
              <a:solidFill>
                <a:srgbClr val="FFFFFF"/>
              </a:solidFill>
            </a:endParaRPr>
          </a:p>
        </p:txBody>
      </p:sp>
      <p:sp>
        <p:nvSpPr>
          <p:cNvPr id="5" name="Footer Placeholder 4">
            <a:extLst>
              <a:ext uri="{FF2B5EF4-FFF2-40B4-BE49-F238E27FC236}">
                <a16:creationId xmlns:a16="http://schemas.microsoft.com/office/drawing/2014/main" id="{8A227600-211F-48ED-873E-1D3845BAC478}"/>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6" name="Slide Number Placeholder 5">
            <a:extLst>
              <a:ext uri="{FF2B5EF4-FFF2-40B4-BE49-F238E27FC236}">
                <a16:creationId xmlns:a16="http://schemas.microsoft.com/office/drawing/2014/main" id="{130B481D-2844-47E2-B020-1C34BE755E38}"/>
              </a:ext>
            </a:extLst>
          </p:cNvPr>
          <p:cNvSpPr>
            <a:spLocks noGrp="1"/>
          </p:cNvSpPr>
          <p:nvPr>
            <p:ph type="sldNum" sz="quarter" idx="12"/>
          </p:nvPr>
        </p:nvSpPr>
        <p:spPr/>
        <p:txBody>
          <a:bodyPr/>
          <a:lstStyle>
            <a:lvl1pPr>
              <a:defRPr/>
            </a:lvl1pPr>
          </a:lstStyle>
          <a:p>
            <a:fld id="{EA149FCC-CA05-4545-B47D-4A628BD1936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15566566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n-GB"/>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77F43688-27D7-4943-909E-642A88AC502C}"/>
              </a:ext>
            </a:extLst>
          </p:cNvPr>
          <p:cNvSpPr>
            <a:spLocks noGrp="1"/>
          </p:cNvSpPr>
          <p:nvPr>
            <p:ph type="dt" sz="half" idx="10"/>
          </p:nvPr>
        </p:nvSpPr>
        <p:spPr/>
        <p:txBody>
          <a:bodyPr/>
          <a:lstStyle>
            <a:lvl1pPr>
              <a:defRPr/>
            </a:lvl1pPr>
          </a:lstStyle>
          <a:p>
            <a:pPr>
              <a:defRPr/>
            </a:pPr>
            <a:fld id="{A6120837-A224-46A4-9E52-450FFFA393DA}"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5" name="Footer Placeholder 4">
            <a:extLst>
              <a:ext uri="{FF2B5EF4-FFF2-40B4-BE49-F238E27FC236}">
                <a16:creationId xmlns:a16="http://schemas.microsoft.com/office/drawing/2014/main" id="{1DCC4F5F-4AB2-4713-9EF5-A860253A3B2B}"/>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a:extLst>
              <a:ext uri="{FF2B5EF4-FFF2-40B4-BE49-F238E27FC236}">
                <a16:creationId xmlns:a16="http://schemas.microsoft.com/office/drawing/2014/main" id="{FCFB6953-2E70-46A0-82F7-93D1C671FE68}"/>
              </a:ext>
            </a:extLst>
          </p:cNvPr>
          <p:cNvSpPr>
            <a:spLocks noGrp="1"/>
          </p:cNvSpPr>
          <p:nvPr>
            <p:ph type="sldNum" sz="quarter" idx="12"/>
          </p:nvPr>
        </p:nvSpPr>
        <p:spPr/>
        <p:txBody>
          <a:bodyPr/>
          <a:lstStyle>
            <a:lvl1pPr>
              <a:defRPr/>
            </a:lvl1pPr>
          </a:lstStyle>
          <a:p>
            <a:pPr>
              <a:defRPr/>
            </a:pPr>
            <a:fld id="{EDBA6C4A-03A5-42A2-99C5-BDECE050A8A9}" type="slidenum">
              <a:rPr lang="en-US" altLang="en-US"/>
              <a:pPr>
                <a:defRPr/>
              </a:pPr>
              <a:t>‹#›</a:t>
            </a:fld>
            <a:endParaRPr lang="en-US" altLang="en-US"/>
          </a:p>
        </p:txBody>
      </p:sp>
    </p:spTree>
    <p:extLst>
      <p:ext uri="{BB962C8B-B14F-4D97-AF65-F5344CB8AC3E}">
        <p14:creationId xmlns:p14="http://schemas.microsoft.com/office/powerpoint/2010/main" val="1654573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E71F-9EE8-46A1-BCD6-1A3C0F4045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15C26-5502-43A3-8260-D0434E342C7D}"/>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4F93CE-3F3B-4A81-86E3-76CFC6FA5101}"/>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7947CD-0AD4-45EE-BCC7-CD320C6B166D}"/>
              </a:ext>
            </a:extLst>
          </p:cNvPr>
          <p:cNvSpPr>
            <a:spLocks noGrp="1"/>
          </p:cNvSpPr>
          <p:nvPr>
            <p:ph type="dt" sz="half" idx="10"/>
          </p:nvPr>
        </p:nvSpPr>
        <p:spPr/>
        <p:txBody>
          <a:bodyPr/>
          <a:lstStyle>
            <a:lvl1pPr>
              <a:defRPr/>
            </a:lvl1pPr>
          </a:lstStyle>
          <a:p>
            <a:fld id="{7B20895F-82DB-4648-A868-C1A011E3F6D4}" type="datetime1">
              <a:rPr lang="en-US" altLang="en-US" smtClean="0">
                <a:solidFill>
                  <a:srgbClr val="FFFFFF"/>
                </a:solidFill>
              </a:rPr>
              <a:t>8/1/2021</a:t>
            </a:fld>
            <a:endParaRPr lang="en-GB" altLang="en-US">
              <a:solidFill>
                <a:srgbClr val="FFFFFF"/>
              </a:solidFill>
            </a:endParaRPr>
          </a:p>
        </p:txBody>
      </p:sp>
      <p:sp>
        <p:nvSpPr>
          <p:cNvPr id="6" name="Footer Placeholder 5">
            <a:extLst>
              <a:ext uri="{FF2B5EF4-FFF2-40B4-BE49-F238E27FC236}">
                <a16:creationId xmlns:a16="http://schemas.microsoft.com/office/drawing/2014/main" id="{599A72B1-829E-4CBA-81E0-FA910392A719}"/>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7" name="Slide Number Placeholder 6">
            <a:extLst>
              <a:ext uri="{FF2B5EF4-FFF2-40B4-BE49-F238E27FC236}">
                <a16:creationId xmlns:a16="http://schemas.microsoft.com/office/drawing/2014/main" id="{A00C5D48-23D4-4D81-903B-70E4AC1CA733}"/>
              </a:ext>
            </a:extLst>
          </p:cNvPr>
          <p:cNvSpPr>
            <a:spLocks noGrp="1"/>
          </p:cNvSpPr>
          <p:nvPr>
            <p:ph type="sldNum" sz="quarter" idx="12"/>
          </p:nvPr>
        </p:nvSpPr>
        <p:spPr/>
        <p:txBody>
          <a:bodyPr/>
          <a:lstStyle>
            <a:lvl1pPr>
              <a:defRPr/>
            </a:lvl1pPr>
          </a:lstStyle>
          <a:p>
            <a:fld id="{97612060-0580-4AB7-8401-A1BDC6C105C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62043527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68FB-5D2E-47C8-84FA-56905B3847D5}"/>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334F20-B46E-4E2D-8618-F8822805563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44992-8ADE-4892-BDB6-536994E39C5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C65CA6-87B8-4CE2-B929-07692439020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4422CA-B9B9-4755-9D85-A7A33490F6D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32CD93-1A9D-43C9-A954-B3498843AA99}"/>
              </a:ext>
            </a:extLst>
          </p:cNvPr>
          <p:cNvSpPr>
            <a:spLocks noGrp="1"/>
          </p:cNvSpPr>
          <p:nvPr>
            <p:ph type="dt" sz="half" idx="10"/>
          </p:nvPr>
        </p:nvSpPr>
        <p:spPr/>
        <p:txBody>
          <a:bodyPr/>
          <a:lstStyle>
            <a:lvl1pPr>
              <a:defRPr/>
            </a:lvl1pPr>
          </a:lstStyle>
          <a:p>
            <a:fld id="{62F04CC9-DF2C-4CBD-8027-41581D6015F0}" type="datetime1">
              <a:rPr lang="en-US" altLang="en-US" smtClean="0">
                <a:solidFill>
                  <a:srgbClr val="FFFFFF"/>
                </a:solidFill>
              </a:rPr>
              <a:t>8/1/2021</a:t>
            </a:fld>
            <a:endParaRPr lang="en-GB" altLang="en-US">
              <a:solidFill>
                <a:srgbClr val="FFFFFF"/>
              </a:solidFill>
            </a:endParaRPr>
          </a:p>
        </p:txBody>
      </p:sp>
      <p:sp>
        <p:nvSpPr>
          <p:cNvPr id="8" name="Footer Placeholder 7">
            <a:extLst>
              <a:ext uri="{FF2B5EF4-FFF2-40B4-BE49-F238E27FC236}">
                <a16:creationId xmlns:a16="http://schemas.microsoft.com/office/drawing/2014/main" id="{F9C7C277-0E9C-4090-84A9-823D049518C0}"/>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9" name="Slide Number Placeholder 8">
            <a:extLst>
              <a:ext uri="{FF2B5EF4-FFF2-40B4-BE49-F238E27FC236}">
                <a16:creationId xmlns:a16="http://schemas.microsoft.com/office/drawing/2014/main" id="{0072F582-52A8-433C-8054-7B4D8EFC7273}"/>
              </a:ext>
            </a:extLst>
          </p:cNvPr>
          <p:cNvSpPr>
            <a:spLocks noGrp="1"/>
          </p:cNvSpPr>
          <p:nvPr>
            <p:ph type="sldNum" sz="quarter" idx="12"/>
          </p:nvPr>
        </p:nvSpPr>
        <p:spPr/>
        <p:txBody>
          <a:bodyPr/>
          <a:lstStyle>
            <a:lvl1pPr>
              <a:defRPr/>
            </a:lvl1pPr>
          </a:lstStyle>
          <a:p>
            <a:fld id="{7F1DDFDE-0C48-4E1D-9EA5-F5856789E13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2989088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1BA9F-C976-493A-A2DE-730E78758B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043F39-2B45-47A8-A948-E65A3CB11FC3}"/>
              </a:ext>
            </a:extLst>
          </p:cNvPr>
          <p:cNvSpPr>
            <a:spLocks noGrp="1"/>
          </p:cNvSpPr>
          <p:nvPr>
            <p:ph type="dt" sz="half" idx="10"/>
          </p:nvPr>
        </p:nvSpPr>
        <p:spPr/>
        <p:txBody>
          <a:bodyPr/>
          <a:lstStyle>
            <a:lvl1pPr>
              <a:defRPr/>
            </a:lvl1pPr>
          </a:lstStyle>
          <a:p>
            <a:fld id="{8846C876-56C3-4757-89F2-9D192C2EF816}" type="datetime1">
              <a:rPr lang="en-US" altLang="en-US" smtClean="0">
                <a:solidFill>
                  <a:srgbClr val="FFFFFF"/>
                </a:solidFill>
              </a:rPr>
              <a:t>8/1/2021</a:t>
            </a:fld>
            <a:endParaRPr lang="en-GB" altLang="en-US">
              <a:solidFill>
                <a:srgbClr val="FFFFFF"/>
              </a:solidFill>
            </a:endParaRPr>
          </a:p>
        </p:txBody>
      </p:sp>
      <p:sp>
        <p:nvSpPr>
          <p:cNvPr id="4" name="Footer Placeholder 3">
            <a:extLst>
              <a:ext uri="{FF2B5EF4-FFF2-40B4-BE49-F238E27FC236}">
                <a16:creationId xmlns:a16="http://schemas.microsoft.com/office/drawing/2014/main" id="{6D411CBD-ADA7-4D74-A3B8-964402A84740}"/>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5" name="Slide Number Placeholder 4">
            <a:extLst>
              <a:ext uri="{FF2B5EF4-FFF2-40B4-BE49-F238E27FC236}">
                <a16:creationId xmlns:a16="http://schemas.microsoft.com/office/drawing/2014/main" id="{3993D3AD-562E-4D92-94C8-A567235C67FD}"/>
              </a:ext>
            </a:extLst>
          </p:cNvPr>
          <p:cNvSpPr>
            <a:spLocks noGrp="1"/>
          </p:cNvSpPr>
          <p:nvPr>
            <p:ph type="sldNum" sz="quarter" idx="12"/>
          </p:nvPr>
        </p:nvSpPr>
        <p:spPr/>
        <p:txBody>
          <a:bodyPr/>
          <a:lstStyle>
            <a:lvl1pPr>
              <a:defRPr/>
            </a:lvl1pPr>
          </a:lstStyle>
          <a:p>
            <a:fld id="{6144E422-1D16-4FD6-9F7E-D70C40AAC0C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59526131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E552B-7E79-4886-BD5D-AF6CB5A0651E}"/>
              </a:ext>
            </a:extLst>
          </p:cNvPr>
          <p:cNvSpPr>
            <a:spLocks noGrp="1"/>
          </p:cNvSpPr>
          <p:nvPr>
            <p:ph type="dt" sz="half" idx="10"/>
          </p:nvPr>
        </p:nvSpPr>
        <p:spPr/>
        <p:txBody>
          <a:bodyPr/>
          <a:lstStyle>
            <a:lvl1pPr>
              <a:defRPr/>
            </a:lvl1pPr>
          </a:lstStyle>
          <a:p>
            <a:fld id="{C8C74BD4-ECD3-4B6F-A1C5-F0673C494655}" type="datetime1">
              <a:rPr lang="en-US" altLang="en-US" smtClean="0">
                <a:solidFill>
                  <a:srgbClr val="FFFFFF"/>
                </a:solidFill>
              </a:rPr>
              <a:t>8/1/2021</a:t>
            </a:fld>
            <a:endParaRPr lang="en-GB" altLang="en-US">
              <a:solidFill>
                <a:srgbClr val="FFFFFF"/>
              </a:solidFill>
            </a:endParaRPr>
          </a:p>
        </p:txBody>
      </p:sp>
      <p:sp>
        <p:nvSpPr>
          <p:cNvPr id="3" name="Footer Placeholder 2">
            <a:extLst>
              <a:ext uri="{FF2B5EF4-FFF2-40B4-BE49-F238E27FC236}">
                <a16:creationId xmlns:a16="http://schemas.microsoft.com/office/drawing/2014/main" id="{ACE7A33A-C4CE-417F-ADA1-611D4FABAFB8}"/>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4" name="Slide Number Placeholder 3">
            <a:extLst>
              <a:ext uri="{FF2B5EF4-FFF2-40B4-BE49-F238E27FC236}">
                <a16:creationId xmlns:a16="http://schemas.microsoft.com/office/drawing/2014/main" id="{15F7853E-6C78-4EB9-BA9C-55CB214960F3}"/>
              </a:ext>
            </a:extLst>
          </p:cNvPr>
          <p:cNvSpPr>
            <a:spLocks noGrp="1"/>
          </p:cNvSpPr>
          <p:nvPr>
            <p:ph type="sldNum" sz="quarter" idx="12"/>
          </p:nvPr>
        </p:nvSpPr>
        <p:spPr/>
        <p:txBody>
          <a:bodyPr/>
          <a:lstStyle>
            <a:lvl1pPr>
              <a:defRPr/>
            </a:lvl1pPr>
          </a:lstStyle>
          <a:p>
            <a:fld id="{7C5C5536-DB7F-41B8-B182-DE00FA61F41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890161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082E-8284-440C-86B8-A191877EB6C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557A52-EF1A-4620-AF50-AE13C8A33A3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F7AE28-389E-4C13-90AE-8BEF657C520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E509A-6279-4BC8-A912-284B7B871EEC}"/>
              </a:ext>
            </a:extLst>
          </p:cNvPr>
          <p:cNvSpPr>
            <a:spLocks noGrp="1"/>
          </p:cNvSpPr>
          <p:nvPr>
            <p:ph type="dt" sz="half" idx="10"/>
          </p:nvPr>
        </p:nvSpPr>
        <p:spPr/>
        <p:txBody>
          <a:bodyPr/>
          <a:lstStyle>
            <a:lvl1pPr>
              <a:defRPr/>
            </a:lvl1pPr>
          </a:lstStyle>
          <a:p>
            <a:fld id="{5079A862-358B-4A72-9D36-04F02D146C6E}" type="datetime1">
              <a:rPr lang="en-US" altLang="en-US" smtClean="0">
                <a:solidFill>
                  <a:srgbClr val="FFFFFF"/>
                </a:solidFill>
              </a:rPr>
              <a:t>8/1/2021</a:t>
            </a:fld>
            <a:endParaRPr lang="en-GB" altLang="en-US">
              <a:solidFill>
                <a:srgbClr val="FFFFFF"/>
              </a:solidFill>
            </a:endParaRPr>
          </a:p>
        </p:txBody>
      </p:sp>
      <p:sp>
        <p:nvSpPr>
          <p:cNvPr id="6" name="Footer Placeholder 5">
            <a:extLst>
              <a:ext uri="{FF2B5EF4-FFF2-40B4-BE49-F238E27FC236}">
                <a16:creationId xmlns:a16="http://schemas.microsoft.com/office/drawing/2014/main" id="{ED9D050D-999B-4AAF-8FA0-03BF8D3349CE}"/>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7" name="Slide Number Placeholder 6">
            <a:extLst>
              <a:ext uri="{FF2B5EF4-FFF2-40B4-BE49-F238E27FC236}">
                <a16:creationId xmlns:a16="http://schemas.microsoft.com/office/drawing/2014/main" id="{7FB04322-5377-4297-AF83-1DD724BD34A5}"/>
              </a:ext>
            </a:extLst>
          </p:cNvPr>
          <p:cNvSpPr>
            <a:spLocks noGrp="1"/>
          </p:cNvSpPr>
          <p:nvPr>
            <p:ph type="sldNum" sz="quarter" idx="12"/>
          </p:nvPr>
        </p:nvSpPr>
        <p:spPr/>
        <p:txBody>
          <a:bodyPr/>
          <a:lstStyle>
            <a:lvl1pPr>
              <a:defRPr/>
            </a:lvl1pPr>
          </a:lstStyle>
          <a:p>
            <a:fld id="{F3214F1C-D318-4606-9D98-9EDAAE0A56C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99819557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73C9-3AD8-42B9-B927-B63C01BAC8E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FE7BDE-F2AE-4340-B3C2-D176C75E137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3D71BC-BA8C-4415-9C5C-527E294964E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7E009-9C0C-4289-8AE7-744566F4F65D}"/>
              </a:ext>
            </a:extLst>
          </p:cNvPr>
          <p:cNvSpPr>
            <a:spLocks noGrp="1"/>
          </p:cNvSpPr>
          <p:nvPr>
            <p:ph type="dt" sz="half" idx="10"/>
          </p:nvPr>
        </p:nvSpPr>
        <p:spPr/>
        <p:txBody>
          <a:bodyPr/>
          <a:lstStyle>
            <a:lvl1pPr>
              <a:defRPr/>
            </a:lvl1pPr>
          </a:lstStyle>
          <a:p>
            <a:fld id="{BAB920B5-819E-4B32-875C-803EB163FB9C}" type="datetime1">
              <a:rPr lang="en-US" altLang="en-US" smtClean="0">
                <a:solidFill>
                  <a:srgbClr val="FFFFFF"/>
                </a:solidFill>
              </a:rPr>
              <a:t>8/1/2021</a:t>
            </a:fld>
            <a:endParaRPr lang="en-GB" altLang="en-US">
              <a:solidFill>
                <a:srgbClr val="FFFFFF"/>
              </a:solidFill>
            </a:endParaRPr>
          </a:p>
        </p:txBody>
      </p:sp>
      <p:sp>
        <p:nvSpPr>
          <p:cNvPr id="6" name="Footer Placeholder 5">
            <a:extLst>
              <a:ext uri="{FF2B5EF4-FFF2-40B4-BE49-F238E27FC236}">
                <a16:creationId xmlns:a16="http://schemas.microsoft.com/office/drawing/2014/main" id="{D3697226-EC3E-464D-B002-F174D12F21F5}"/>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7" name="Slide Number Placeholder 6">
            <a:extLst>
              <a:ext uri="{FF2B5EF4-FFF2-40B4-BE49-F238E27FC236}">
                <a16:creationId xmlns:a16="http://schemas.microsoft.com/office/drawing/2014/main" id="{FF5B0EAD-C7BE-4B13-884C-9F7F6314F439}"/>
              </a:ext>
            </a:extLst>
          </p:cNvPr>
          <p:cNvSpPr>
            <a:spLocks noGrp="1"/>
          </p:cNvSpPr>
          <p:nvPr>
            <p:ph type="sldNum" sz="quarter" idx="12"/>
          </p:nvPr>
        </p:nvSpPr>
        <p:spPr/>
        <p:txBody>
          <a:bodyPr/>
          <a:lstStyle>
            <a:lvl1pPr>
              <a:defRPr/>
            </a:lvl1pPr>
          </a:lstStyle>
          <a:p>
            <a:fld id="{DEE85282-CA53-457F-A269-FAB01A7E71DE}"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52256189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31B8-6E50-43F8-A057-61CEA5DCD9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DB94C-4F0F-4277-B485-FFB90EEDA3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6F5A2C-3029-4ECA-A17E-B9DBC99A1204}"/>
              </a:ext>
            </a:extLst>
          </p:cNvPr>
          <p:cNvSpPr>
            <a:spLocks noGrp="1"/>
          </p:cNvSpPr>
          <p:nvPr>
            <p:ph type="dt" sz="half" idx="10"/>
          </p:nvPr>
        </p:nvSpPr>
        <p:spPr/>
        <p:txBody>
          <a:bodyPr/>
          <a:lstStyle>
            <a:lvl1pPr>
              <a:defRPr/>
            </a:lvl1pPr>
          </a:lstStyle>
          <a:p>
            <a:fld id="{20348DB8-BC7B-46C7-A76D-087476190C61}" type="datetime1">
              <a:rPr lang="en-US" altLang="en-US" smtClean="0">
                <a:solidFill>
                  <a:srgbClr val="FFFFFF"/>
                </a:solidFill>
              </a:rPr>
              <a:t>8/1/2021</a:t>
            </a:fld>
            <a:endParaRPr lang="en-GB" altLang="en-US">
              <a:solidFill>
                <a:srgbClr val="FFFFFF"/>
              </a:solidFill>
            </a:endParaRPr>
          </a:p>
        </p:txBody>
      </p:sp>
      <p:sp>
        <p:nvSpPr>
          <p:cNvPr id="5" name="Footer Placeholder 4">
            <a:extLst>
              <a:ext uri="{FF2B5EF4-FFF2-40B4-BE49-F238E27FC236}">
                <a16:creationId xmlns:a16="http://schemas.microsoft.com/office/drawing/2014/main" id="{FABE1E74-85B5-4E2A-9C32-DFF8DC49F487}"/>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6" name="Slide Number Placeholder 5">
            <a:extLst>
              <a:ext uri="{FF2B5EF4-FFF2-40B4-BE49-F238E27FC236}">
                <a16:creationId xmlns:a16="http://schemas.microsoft.com/office/drawing/2014/main" id="{F4E9A21D-90D9-445C-BEFF-A8388FB1127C}"/>
              </a:ext>
            </a:extLst>
          </p:cNvPr>
          <p:cNvSpPr>
            <a:spLocks noGrp="1"/>
          </p:cNvSpPr>
          <p:nvPr>
            <p:ph type="sldNum" sz="quarter" idx="12"/>
          </p:nvPr>
        </p:nvSpPr>
        <p:spPr/>
        <p:txBody>
          <a:bodyPr/>
          <a:lstStyle>
            <a:lvl1pPr>
              <a:defRPr/>
            </a:lvl1pPr>
          </a:lstStyle>
          <a:p>
            <a:fld id="{5D1AD06A-14FC-44CC-B4E6-E7CD4411AF6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7472635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AE746-CB34-4FCA-A6E6-71B72551744B}"/>
              </a:ext>
            </a:extLst>
          </p:cNvPr>
          <p:cNvSpPr>
            <a:spLocks noGrp="1"/>
          </p:cNvSpPr>
          <p:nvPr>
            <p:ph type="title" orient="vert"/>
          </p:nvPr>
        </p:nvSpPr>
        <p:spPr>
          <a:xfrm>
            <a:off x="8839200" y="228600"/>
            <a:ext cx="2743200" cy="5867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43E708-8B16-48D6-88BF-1709315A4D31}"/>
              </a:ext>
            </a:extLst>
          </p:cNvPr>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FBEF1-A889-4DF9-B6A9-4134F4B5AA74}"/>
              </a:ext>
            </a:extLst>
          </p:cNvPr>
          <p:cNvSpPr>
            <a:spLocks noGrp="1"/>
          </p:cNvSpPr>
          <p:nvPr>
            <p:ph type="dt" sz="half" idx="10"/>
          </p:nvPr>
        </p:nvSpPr>
        <p:spPr/>
        <p:txBody>
          <a:bodyPr/>
          <a:lstStyle>
            <a:lvl1pPr>
              <a:defRPr/>
            </a:lvl1pPr>
          </a:lstStyle>
          <a:p>
            <a:fld id="{2BDA7220-ED43-4D97-B4FF-906F93E589FB}" type="datetime1">
              <a:rPr lang="en-US" altLang="en-US" smtClean="0">
                <a:solidFill>
                  <a:srgbClr val="FFFFFF"/>
                </a:solidFill>
              </a:rPr>
              <a:t>8/1/2021</a:t>
            </a:fld>
            <a:endParaRPr lang="en-GB" altLang="en-US">
              <a:solidFill>
                <a:srgbClr val="FFFFFF"/>
              </a:solidFill>
            </a:endParaRPr>
          </a:p>
        </p:txBody>
      </p:sp>
      <p:sp>
        <p:nvSpPr>
          <p:cNvPr id="5" name="Footer Placeholder 4">
            <a:extLst>
              <a:ext uri="{FF2B5EF4-FFF2-40B4-BE49-F238E27FC236}">
                <a16:creationId xmlns:a16="http://schemas.microsoft.com/office/drawing/2014/main" id="{3AAAE180-51AF-4FAC-96E2-A4AE29D4C979}"/>
              </a:ext>
            </a:extLst>
          </p:cNvPr>
          <p:cNvSpPr>
            <a:spLocks noGrp="1"/>
          </p:cNvSpPr>
          <p:nvPr>
            <p:ph type="ftr" sz="quarter" idx="11"/>
          </p:nvPr>
        </p:nvSpPr>
        <p:spPr/>
        <p:txBody>
          <a:bodyPr/>
          <a:lstStyle>
            <a:lvl1pPr>
              <a:defRPr/>
            </a:lvl1pPr>
          </a:lstStyle>
          <a:p>
            <a:r>
              <a:rPr lang="en-GB" altLang="en-US">
                <a:solidFill>
                  <a:srgbClr val="FFFFFF"/>
                </a:solidFill>
              </a:rPr>
              <a:t>Footer Text</a:t>
            </a:r>
          </a:p>
        </p:txBody>
      </p:sp>
      <p:sp>
        <p:nvSpPr>
          <p:cNvPr id="6" name="Slide Number Placeholder 5">
            <a:extLst>
              <a:ext uri="{FF2B5EF4-FFF2-40B4-BE49-F238E27FC236}">
                <a16:creationId xmlns:a16="http://schemas.microsoft.com/office/drawing/2014/main" id="{0740A3B4-D34B-40FA-A5D1-015607B305F1}"/>
              </a:ext>
            </a:extLst>
          </p:cNvPr>
          <p:cNvSpPr>
            <a:spLocks noGrp="1"/>
          </p:cNvSpPr>
          <p:nvPr>
            <p:ph type="sldNum" sz="quarter" idx="12"/>
          </p:nvPr>
        </p:nvSpPr>
        <p:spPr/>
        <p:txBody>
          <a:bodyPr/>
          <a:lstStyle>
            <a:lvl1pPr>
              <a:defRPr/>
            </a:lvl1pPr>
          </a:lstStyle>
          <a:p>
            <a:fld id="{89A7744E-B5E1-4F70-9434-1EB8102634F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05640191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57D0-3D10-4ABB-BED9-AEB37F224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98701F-1E70-47E9-B00E-9FE99FAEE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4E689D-D1BC-4D17-A530-7DF5B33A4D55}"/>
              </a:ext>
            </a:extLst>
          </p:cNvPr>
          <p:cNvSpPr>
            <a:spLocks noGrp="1"/>
          </p:cNvSpPr>
          <p:nvPr>
            <p:ph type="dt" sz="half" idx="10"/>
          </p:nvPr>
        </p:nvSpPr>
        <p:spPr/>
        <p:txBody>
          <a:bodyPr/>
          <a:lstStyle>
            <a:lvl1pPr>
              <a:defRPr/>
            </a:lvl1pPr>
          </a:lstStyle>
          <a:p>
            <a:fld id="{F764A758-4221-40B3-AB11-F7EEA37410C8}"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45D4B97D-4CBE-49F3-AE22-A0BE1EF2823C}"/>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11A70759-6AA4-4817-8EF5-3208BAABE20C}"/>
              </a:ext>
            </a:extLst>
          </p:cNvPr>
          <p:cNvSpPr>
            <a:spLocks noGrp="1"/>
          </p:cNvSpPr>
          <p:nvPr>
            <p:ph type="sldNum" sz="quarter" idx="12"/>
          </p:nvPr>
        </p:nvSpPr>
        <p:spPr/>
        <p:txBody>
          <a:bodyPr/>
          <a:lstStyle>
            <a:lvl1pPr>
              <a:defRPr/>
            </a:lvl1pPr>
          </a:lstStyle>
          <a:p>
            <a:fld id="{3152AC1D-86D9-4FF8-B86A-ADECC3432F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4618742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6420-0A5A-4575-93C9-67725BD25C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969320-6A71-4D96-ADAE-531E35609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E2FA3C-CB84-4899-8630-0B216F703D77}"/>
              </a:ext>
            </a:extLst>
          </p:cNvPr>
          <p:cNvSpPr>
            <a:spLocks noGrp="1"/>
          </p:cNvSpPr>
          <p:nvPr>
            <p:ph type="dt" sz="half" idx="10"/>
          </p:nvPr>
        </p:nvSpPr>
        <p:spPr/>
        <p:txBody>
          <a:bodyPr/>
          <a:lstStyle>
            <a:lvl1pPr>
              <a:defRPr/>
            </a:lvl1pPr>
          </a:lstStyle>
          <a:p>
            <a:fld id="{E6A43479-BD3A-42AB-84BD-ECA77B01A63A}"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90D34560-3151-4796-B906-032BA176AE5E}"/>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97C060C1-858B-4529-9986-B77CB968DEAC}"/>
              </a:ext>
            </a:extLst>
          </p:cNvPr>
          <p:cNvSpPr>
            <a:spLocks noGrp="1"/>
          </p:cNvSpPr>
          <p:nvPr>
            <p:ph type="sldNum" sz="quarter" idx="12"/>
          </p:nvPr>
        </p:nvSpPr>
        <p:spPr/>
        <p:txBody>
          <a:bodyPr/>
          <a:lstStyle>
            <a:lvl1pPr>
              <a:defRPr/>
            </a:lvl1pPr>
          </a:lstStyle>
          <a:p>
            <a:fld id="{B01763EF-5EAB-4612-B8DC-5319C9A2502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042507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2FD53B9-6AAA-44DC-B8DB-EB1C9CF18F31}"/>
              </a:ext>
            </a:extLst>
          </p:cNvPr>
          <p:cNvSpPr>
            <a:spLocks noGrp="1"/>
          </p:cNvSpPr>
          <p:nvPr>
            <p:ph type="dt" sz="half" idx="10"/>
          </p:nvPr>
        </p:nvSpPr>
        <p:spPr/>
        <p:txBody>
          <a:bodyPr/>
          <a:lstStyle>
            <a:lvl1pPr>
              <a:defRPr/>
            </a:lvl1pPr>
          </a:lstStyle>
          <a:p>
            <a:pPr>
              <a:defRPr/>
            </a:pPr>
            <a:fld id="{A52271CE-9F49-4F42-8647-19D9332AE2A5}"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5" name="Footer Placeholder 4">
            <a:extLst>
              <a:ext uri="{FF2B5EF4-FFF2-40B4-BE49-F238E27FC236}">
                <a16:creationId xmlns:a16="http://schemas.microsoft.com/office/drawing/2014/main" id="{DA31AF15-A1CC-4AA9-A072-D000D54A2676}"/>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a:extLst>
              <a:ext uri="{FF2B5EF4-FFF2-40B4-BE49-F238E27FC236}">
                <a16:creationId xmlns:a16="http://schemas.microsoft.com/office/drawing/2014/main" id="{E9FB4555-2A5B-41D6-BBD0-30A64D6F6418}"/>
              </a:ext>
            </a:extLst>
          </p:cNvPr>
          <p:cNvSpPr>
            <a:spLocks noGrp="1"/>
          </p:cNvSpPr>
          <p:nvPr>
            <p:ph type="sldNum" sz="quarter" idx="12"/>
          </p:nvPr>
        </p:nvSpPr>
        <p:spPr/>
        <p:txBody>
          <a:bodyPr/>
          <a:lstStyle>
            <a:lvl1pPr>
              <a:defRPr/>
            </a:lvl1pPr>
          </a:lstStyle>
          <a:p>
            <a:pPr>
              <a:defRPr/>
            </a:pPr>
            <a:fld id="{4DB450E3-75B4-4BF7-9BCE-864A4759F66A}" type="slidenum">
              <a:rPr lang="en-US" altLang="en-US"/>
              <a:pPr>
                <a:defRPr/>
              </a:pPr>
              <a:t>‹#›</a:t>
            </a:fld>
            <a:endParaRPr lang="en-US" altLang="en-US"/>
          </a:p>
        </p:txBody>
      </p:sp>
    </p:spTree>
    <p:extLst>
      <p:ext uri="{BB962C8B-B14F-4D97-AF65-F5344CB8AC3E}">
        <p14:creationId xmlns:p14="http://schemas.microsoft.com/office/powerpoint/2010/main" val="2476789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64E1-7A70-457F-BEE7-762E4928C45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18B1AB-5597-48CA-AAE8-20D4FC52272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0BBCEBC-822A-4F14-AED9-D36BE200936C}"/>
              </a:ext>
            </a:extLst>
          </p:cNvPr>
          <p:cNvSpPr>
            <a:spLocks noGrp="1"/>
          </p:cNvSpPr>
          <p:nvPr>
            <p:ph type="dt" sz="half" idx="10"/>
          </p:nvPr>
        </p:nvSpPr>
        <p:spPr/>
        <p:txBody>
          <a:bodyPr/>
          <a:lstStyle>
            <a:lvl1pPr>
              <a:defRPr/>
            </a:lvl1pPr>
          </a:lstStyle>
          <a:p>
            <a:fld id="{8B81DAC6-04C1-4E18-B35E-49D66F93ABC7}"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53907200-8361-494C-ADEE-5E1ABF7CC80A}"/>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898A9510-52F7-4C2B-97A4-BA7C616A2701}"/>
              </a:ext>
            </a:extLst>
          </p:cNvPr>
          <p:cNvSpPr>
            <a:spLocks noGrp="1"/>
          </p:cNvSpPr>
          <p:nvPr>
            <p:ph type="sldNum" sz="quarter" idx="12"/>
          </p:nvPr>
        </p:nvSpPr>
        <p:spPr/>
        <p:txBody>
          <a:bodyPr/>
          <a:lstStyle>
            <a:lvl1pPr>
              <a:defRPr/>
            </a:lvl1pPr>
          </a:lstStyle>
          <a:p>
            <a:fld id="{E33399E5-FA31-4F24-83FB-FF8B4A4923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1553502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A5DF-AAF2-4467-9999-D515E300B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A8A288-528D-4DE8-B0D3-8A866767C0BD}"/>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A1A954-0FB5-41BB-9959-B62BBE60412A}"/>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3C316C-D783-4F19-87BE-52BF7ED400C6}"/>
              </a:ext>
            </a:extLst>
          </p:cNvPr>
          <p:cNvSpPr>
            <a:spLocks noGrp="1"/>
          </p:cNvSpPr>
          <p:nvPr>
            <p:ph type="dt" sz="half" idx="10"/>
          </p:nvPr>
        </p:nvSpPr>
        <p:spPr/>
        <p:txBody>
          <a:bodyPr/>
          <a:lstStyle>
            <a:lvl1pPr>
              <a:defRPr/>
            </a:lvl1pPr>
          </a:lstStyle>
          <a:p>
            <a:fld id="{C21CAE7F-62F7-4621-A2E8-2475CF19E0CF}"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4F9EF6F4-77DB-418C-8BE9-D99E1EB97EA6}"/>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847F2E29-6181-4942-BB82-DD38AB88F464}"/>
              </a:ext>
            </a:extLst>
          </p:cNvPr>
          <p:cNvSpPr>
            <a:spLocks noGrp="1"/>
          </p:cNvSpPr>
          <p:nvPr>
            <p:ph type="sldNum" sz="quarter" idx="12"/>
          </p:nvPr>
        </p:nvSpPr>
        <p:spPr/>
        <p:txBody>
          <a:bodyPr/>
          <a:lstStyle>
            <a:lvl1pPr>
              <a:defRPr/>
            </a:lvl1pPr>
          </a:lstStyle>
          <a:p>
            <a:fld id="{FA3208A9-6EF3-4463-A447-6E0AD3D7516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74621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AAE7E-CC9A-4E8B-854B-9E27C1699FAE}"/>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E4AC86-B112-40BF-99E0-BD610216B25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51F9A3-D6A3-41B6-884B-DCD88C94556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44BF5D-5470-42FA-A2E4-47CE22DCAC8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7DF17-86C8-422D-A962-9BEED097A35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E3034E-A629-4484-A15F-CD2A38F27481}"/>
              </a:ext>
            </a:extLst>
          </p:cNvPr>
          <p:cNvSpPr>
            <a:spLocks noGrp="1"/>
          </p:cNvSpPr>
          <p:nvPr>
            <p:ph type="dt" sz="half" idx="10"/>
          </p:nvPr>
        </p:nvSpPr>
        <p:spPr/>
        <p:txBody>
          <a:bodyPr/>
          <a:lstStyle>
            <a:lvl1pPr>
              <a:defRPr/>
            </a:lvl1pPr>
          </a:lstStyle>
          <a:p>
            <a:fld id="{8E8C200E-2FCA-4115-AAEA-72DA276D2C05}" type="datetime1">
              <a:rPr lang="en-US" altLang="en-US" smtClean="0">
                <a:solidFill>
                  <a:srgbClr val="000000"/>
                </a:solidFill>
              </a:rPr>
              <a:t>8/1/2021</a:t>
            </a:fld>
            <a:endParaRPr lang="en-GB" altLang="en-US">
              <a:solidFill>
                <a:srgbClr val="000000"/>
              </a:solidFill>
            </a:endParaRPr>
          </a:p>
        </p:txBody>
      </p:sp>
      <p:sp>
        <p:nvSpPr>
          <p:cNvPr id="8" name="Footer Placeholder 7">
            <a:extLst>
              <a:ext uri="{FF2B5EF4-FFF2-40B4-BE49-F238E27FC236}">
                <a16:creationId xmlns:a16="http://schemas.microsoft.com/office/drawing/2014/main" id="{F3C1D499-1DB2-44CF-9DC1-9E4C5D2413F5}"/>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9" name="Slide Number Placeholder 8">
            <a:extLst>
              <a:ext uri="{FF2B5EF4-FFF2-40B4-BE49-F238E27FC236}">
                <a16:creationId xmlns:a16="http://schemas.microsoft.com/office/drawing/2014/main" id="{95173B67-D4AF-4FFF-AAF7-E0AFD16339C9}"/>
              </a:ext>
            </a:extLst>
          </p:cNvPr>
          <p:cNvSpPr>
            <a:spLocks noGrp="1"/>
          </p:cNvSpPr>
          <p:nvPr>
            <p:ph type="sldNum" sz="quarter" idx="12"/>
          </p:nvPr>
        </p:nvSpPr>
        <p:spPr/>
        <p:txBody>
          <a:bodyPr/>
          <a:lstStyle>
            <a:lvl1pPr>
              <a:defRPr/>
            </a:lvl1pPr>
          </a:lstStyle>
          <a:p>
            <a:fld id="{E21E3584-99CE-421D-95E9-7276C6C9B61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5299054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1CD4-0A84-47F4-B7A6-6CF50AB1AD5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7EDBCF-F5B0-414D-81A2-3A4B15DD826B}"/>
              </a:ext>
            </a:extLst>
          </p:cNvPr>
          <p:cNvSpPr>
            <a:spLocks noGrp="1"/>
          </p:cNvSpPr>
          <p:nvPr>
            <p:ph type="dt" sz="half" idx="10"/>
          </p:nvPr>
        </p:nvSpPr>
        <p:spPr/>
        <p:txBody>
          <a:bodyPr/>
          <a:lstStyle>
            <a:lvl1pPr>
              <a:defRPr/>
            </a:lvl1pPr>
          </a:lstStyle>
          <a:p>
            <a:fld id="{75D5BF34-3241-4E9B-A172-58C92E267A73}" type="datetime1">
              <a:rPr lang="en-US" altLang="en-US" smtClean="0">
                <a:solidFill>
                  <a:srgbClr val="000000"/>
                </a:solidFill>
              </a:rPr>
              <a:t>8/1/2021</a:t>
            </a:fld>
            <a:endParaRPr lang="en-GB" altLang="en-US">
              <a:solidFill>
                <a:srgbClr val="000000"/>
              </a:solidFill>
            </a:endParaRPr>
          </a:p>
        </p:txBody>
      </p:sp>
      <p:sp>
        <p:nvSpPr>
          <p:cNvPr id="4" name="Footer Placeholder 3">
            <a:extLst>
              <a:ext uri="{FF2B5EF4-FFF2-40B4-BE49-F238E27FC236}">
                <a16:creationId xmlns:a16="http://schemas.microsoft.com/office/drawing/2014/main" id="{53564E83-7295-49CE-B5F9-21F0A3578CF2}"/>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5" name="Slide Number Placeholder 4">
            <a:extLst>
              <a:ext uri="{FF2B5EF4-FFF2-40B4-BE49-F238E27FC236}">
                <a16:creationId xmlns:a16="http://schemas.microsoft.com/office/drawing/2014/main" id="{DCC97F17-2C6D-4A45-A169-AEA08570ABEB}"/>
              </a:ext>
            </a:extLst>
          </p:cNvPr>
          <p:cNvSpPr>
            <a:spLocks noGrp="1"/>
          </p:cNvSpPr>
          <p:nvPr>
            <p:ph type="sldNum" sz="quarter" idx="12"/>
          </p:nvPr>
        </p:nvSpPr>
        <p:spPr/>
        <p:txBody>
          <a:bodyPr/>
          <a:lstStyle>
            <a:lvl1pPr>
              <a:defRPr/>
            </a:lvl1pPr>
          </a:lstStyle>
          <a:p>
            <a:fld id="{0A5CEB9D-79F6-4F4F-9A06-6E4D7112A84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6069620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908D2-FAF6-40C1-996A-22C036845FE0}"/>
              </a:ext>
            </a:extLst>
          </p:cNvPr>
          <p:cNvSpPr>
            <a:spLocks noGrp="1"/>
          </p:cNvSpPr>
          <p:nvPr>
            <p:ph type="dt" sz="half" idx="10"/>
          </p:nvPr>
        </p:nvSpPr>
        <p:spPr/>
        <p:txBody>
          <a:bodyPr/>
          <a:lstStyle>
            <a:lvl1pPr>
              <a:defRPr/>
            </a:lvl1pPr>
          </a:lstStyle>
          <a:p>
            <a:fld id="{B5BDAB76-C522-4E98-B22F-A55E6B0DA4E1}" type="datetime1">
              <a:rPr lang="en-US" altLang="en-US" smtClean="0">
                <a:solidFill>
                  <a:srgbClr val="000000"/>
                </a:solidFill>
              </a:rPr>
              <a:t>8/1/2021</a:t>
            </a:fld>
            <a:endParaRPr lang="en-GB" altLang="en-US">
              <a:solidFill>
                <a:srgbClr val="000000"/>
              </a:solidFill>
            </a:endParaRPr>
          </a:p>
        </p:txBody>
      </p:sp>
      <p:sp>
        <p:nvSpPr>
          <p:cNvPr id="3" name="Footer Placeholder 2">
            <a:extLst>
              <a:ext uri="{FF2B5EF4-FFF2-40B4-BE49-F238E27FC236}">
                <a16:creationId xmlns:a16="http://schemas.microsoft.com/office/drawing/2014/main" id="{F394F935-1E1A-42EE-A39B-2CC4A94386D7}"/>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4" name="Slide Number Placeholder 3">
            <a:extLst>
              <a:ext uri="{FF2B5EF4-FFF2-40B4-BE49-F238E27FC236}">
                <a16:creationId xmlns:a16="http://schemas.microsoft.com/office/drawing/2014/main" id="{6662E62D-F5F9-42C5-8FB9-C22D0DA63C96}"/>
              </a:ext>
            </a:extLst>
          </p:cNvPr>
          <p:cNvSpPr>
            <a:spLocks noGrp="1"/>
          </p:cNvSpPr>
          <p:nvPr>
            <p:ph type="sldNum" sz="quarter" idx="12"/>
          </p:nvPr>
        </p:nvSpPr>
        <p:spPr/>
        <p:txBody>
          <a:bodyPr/>
          <a:lstStyle>
            <a:lvl1pPr>
              <a:defRPr/>
            </a:lvl1pPr>
          </a:lstStyle>
          <a:p>
            <a:fld id="{6113CC24-E040-4616-820F-E57C1897731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655500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F7A4-31B8-4F59-B0FF-5709F97D4F6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A0923D-1822-4755-8EB2-DC0629855E5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9C8ECF-3277-48D9-81C4-4D17EF7507A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72AD4-AE21-4F5F-AB8A-C92EDF91BF24}"/>
              </a:ext>
            </a:extLst>
          </p:cNvPr>
          <p:cNvSpPr>
            <a:spLocks noGrp="1"/>
          </p:cNvSpPr>
          <p:nvPr>
            <p:ph type="dt" sz="half" idx="10"/>
          </p:nvPr>
        </p:nvSpPr>
        <p:spPr/>
        <p:txBody>
          <a:bodyPr/>
          <a:lstStyle>
            <a:lvl1pPr>
              <a:defRPr/>
            </a:lvl1pPr>
          </a:lstStyle>
          <a:p>
            <a:fld id="{108347A5-AA6B-4649-B5B4-17356DE88F58}"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D0B8DEC1-20BD-4CA3-BB4A-969654384028}"/>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DF838CAB-7F7E-4D91-AE02-79AC75BC7DAF}"/>
              </a:ext>
            </a:extLst>
          </p:cNvPr>
          <p:cNvSpPr>
            <a:spLocks noGrp="1"/>
          </p:cNvSpPr>
          <p:nvPr>
            <p:ph type="sldNum" sz="quarter" idx="12"/>
          </p:nvPr>
        </p:nvSpPr>
        <p:spPr/>
        <p:txBody>
          <a:bodyPr/>
          <a:lstStyle>
            <a:lvl1pPr>
              <a:defRPr/>
            </a:lvl1pPr>
          </a:lstStyle>
          <a:p>
            <a:fld id="{614C8714-ED50-486E-8FEB-05FA758065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6076479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EA41-D130-4F5B-9669-08843169C8F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405191-73D5-49DF-9AC1-553D99F9CF3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459CDB-1B18-4780-82A1-FBFD219AE0F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4E325-7456-45B5-987B-CA03DC5E5B6E}"/>
              </a:ext>
            </a:extLst>
          </p:cNvPr>
          <p:cNvSpPr>
            <a:spLocks noGrp="1"/>
          </p:cNvSpPr>
          <p:nvPr>
            <p:ph type="dt" sz="half" idx="10"/>
          </p:nvPr>
        </p:nvSpPr>
        <p:spPr/>
        <p:txBody>
          <a:bodyPr/>
          <a:lstStyle>
            <a:lvl1pPr>
              <a:defRPr/>
            </a:lvl1pPr>
          </a:lstStyle>
          <a:p>
            <a:fld id="{8DB63D38-8F82-4781-8CFE-884291F1F7F0}"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43E80196-C1D6-4CCD-B9F3-EF12908E10B3}"/>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3E0C2209-E5B8-4BAA-B966-FF3079A94B05}"/>
              </a:ext>
            </a:extLst>
          </p:cNvPr>
          <p:cNvSpPr>
            <a:spLocks noGrp="1"/>
          </p:cNvSpPr>
          <p:nvPr>
            <p:ph type="sldNum" sz="quarter" idx="12"/>
          </p:nvPr>
        </p:nvSpPr>
        <p:spPr/>
        <p:txBody>
          <a:bodyPr/>
          <a:lstStyle>
            <a:lvl1pPr>
              <a:defRPr/>
            </a:lvl1pPr>
          </a:lstStyle>
          <a:p>
            <a:fld id="{F5D46684-F98E-4779-B82A-1B6DBB78AA4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0950714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BF79-538D-4D5C-8A66-8F6359FE8A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789810-C177-48E8-AA64-A88823FD5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25ADB3-B1B6-4BC0-9736-79CE03F22C78}"/>
              </a:ext>
            </a:extLst>
          </p:cNvPr>
          <p:cNvSpPr>
            <a:spLocks noGrp="1"/>
          </p:cNvSpPr>
          <p:nvPr>
            <p:ph type="dt" sz="half" idx="10"/>
          </p:nvPr>
        </p:nvSpPr>
        <p:spPr/>
        <p:txBody>
          <a:bodyPr/>
          <a:lstStyle>
            <a:lvl1pPr>
              <a:defRPr/>
            </a:lvl1pPr>
          </a:lstStyle>
          <a:p>
            <a:fld id="{3768F838-DAB6-4A38-96F5-09FF66A387C6}"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0D9EE605-EBBE-48F1-9FBA-A6CFFE1D74E6}"/>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6E02B322-33A9-4D4A-A2D2-5B5350FDA945}"/>
              </a:ext>
            </a:extLst>
          </p:cNvPr>
          <p:cNvSpPr>
            <a:spLocks noGrp="1"/>
          </p:cNvSpPr>
          <p:nvPr>
            <p:ph type="sldNum" sz="quarter" idx="12"/>
          </p:nvPr>
        </p:nvSpPr>
        <p:spPr/>
        <p:txBody>
          <a:bodyPr/>
          <a:lstStyle>
            <a:lvl1pPr>
              <a:defRPr/>
            </a:lvl1pPr>
          </a:lstStyle>
          <a:p>
            <a:fld id="{3AD0EFE9-2FA6-4DAE-95F3-FAC0C76EA7C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6824334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852688-0D48-4FC0-B6C2-FC6839A6060A}"/>
              </a:ext>
            </a:extLst>
          </p:cNvPr>
          <p:cNvSpPr>
            <a:spLocks noGrp="1"/>
          </p:cNvSpPr>
          <p:nvPr>
            <p:ph type="title" orient="vert"/>
          </p:nvPr>
        </p:nvSpPr>
        <p:spPr>
          <a:xfrm>
            <a:off x="8686800" y="765175"/>
            <a:ext cx="2590800" cy="53308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62BDFF-CA84-41ED-87E1-B984D609A680}"/>
              </a:ext>
            </a:extLst>
          </p:cNvPr>
          <p:cNvSpPr>
            <a:spLocks noGrp="1"/>
          </p:cNvSpPr>
          <p:nvPr>
            <p:ph type="body" orient="vert" idx="1"/>
          </p:nvPr>
        </p:nvSpPr>
        <p:spPr>
          <a:xfrm>
            <a:off x="914400" y="765175"/>
            <a:ext cx="7569200" cy="5330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AA9FE6-04B9-4577-A2C6-9825B355B5F0}"/>
              </a:ext>
            </a:extLst>
          </p:cNvPr>
          <p:cNvSpPr>
            <a:spLocks noGrp="1"/>
          </p:cNvSpPr>
          <p:nvPr>
            <p:ph type="dt" sz="half" idx="10"/>
          </p:nvPr>
        </p:nvSpPr>
        <p:spPr/>
        <p:txBody>
          <a:bodyPr/>
          <a:lstStyle>
            <a:lvl1pPr>
              <a:defRPr/>
            </a:lvl1pPr>
          </a:lstStyle>
          <a:p>
            <a:fld id="{41BEEA7A-730F-49E4-B02E-FB674CB6F3DC}"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DC4CC13D-4304-44CB-BE13-FA5CD54F3EB0}"/>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E9C91AEC-986D-489F-82F5-C249A87592EC}"/>
              </a:ext>
            </a:extLst>
          </p:cNvPr>
          <p:cNvSpPr>
            <a:spLocks noGrp="1"/>
          </p:cNvSpPr>
          <p:nvPr>
            <p:ph type="sldNum" sz="quarter" idx="12"/>
          </p:nvPr>
        </p:nvSpPr>
        <p:spPr/>
        <p:txBody>
          <a:bodyPr/>
          <a:lstStyle>
            <a:lvl1pPr>
              <a:defRPr/>
            </a:lvl1pPr>
          </a:lstStyle>
          <a:p>
            <a:fld id="{F07B6E52-95FD-4227-91FA-F4272F4228B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297889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5CB4-5753-4DC8-8E47-D19C58299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7E0E65-296B-4498-BDEE-CC9CEBC956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E2ECC8-BB66-4E4A-82B6-1E7ED56F5DCC}"/>
              </a:ext>
            </a:extLst>
          </p:cNvPr>
          <p:cNvSpPr>
            <a:spLocks noGrp="1"/>
          </p:cNvSpPr>
          <p:nvPr>
            <p:ph type="dt" sz="half" idx="10"/>
          </p:nvPr>
        </p:nvSpPr>
        <p:spPr/>
        <p:txBody>
          <a:bodyPr/>
          <a:lstStyle>
            <a:lvl1pPr>
              <a:defRPr/>
            </a:lvl1pPr>
          </a:lstStyle>
          <a:p>
            <a:fld id="{8E27CC6F-7F87-42BC-B837-788DFB8EF431}" type="datetime1">
              <a:rPr lang="en-US" altLang="en-US" smtClean="0"/>
              <a:t>8/1/2021</a:t>
            </a:fld>
            <a:endParaRPr lang="en-GB" altLang="en-US"/>
          </a:p>
        </p:txBody>
      </p:sp>
      <p:sp>
        <p:nvSpPr>
          <p:cNvPr id="5" name="Footer Placeholder 4">
            <a:extLst>
              <a:ext uri="{FF2B5EF4-FFF2-40B4-BE49-F238E27FC236}">
                <a16:creationId xmlns:a16="http://schemas.microsoft.com/office/drawing/2014/main" id="{DDC9AD77-CEB2-406D-926F-7E0B7EA9EDCC}"/>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6" name="Slide Number Placeholder 5">
            <a:extLst>
              <a:ext uri="{FF2B5EF4-FFF2-40B4-BE49-F238E27FC236}">
                <a16:creationId xmlns:a16="http://schemas.microsoft.com/office/drawing/2014/main" id="{06F1F538-37B3-4532-8B19-599AAC41AB85}"/>
              </a:ext>
            </a:extLst>
          </p:cNvPr>
          <p:cNvSpPr>
            <a:spLocks noGrp="1"/>
          </p:cNvSpPr>
          <p:nvPr>
            <p:ph type="sldNum" sz="quarter" idx="12"/>
          </p:nvPr>
        </p:nvSpPr>
        <p:spPr/>
        <p:txBody>
          <a:bodyPr/>
          <a:lstStyle>
            <a:lvl1pPr>
              <a:defRPr/>
            </a:lvl1pPr>
          </a:lstStyle>
          <a:p>
            <a:fld id="{F9BAF1AD-689C-461B-8661-E667E4460BA5}" type="slidenum">
              <a:rPr lang="en-GB" altLang="en-US"/>
              <a:pPr/>
              <a:t>‹#›</a:t>
            </a:fld>
            <a:endParaRPr lang="en-GB" altLang="en-US"/>
          </a:p>
        </p:txBody>
      </p:sp>
    </p:spTree>
    <p:extLst>
      <p:ext uri="{BB962C8B-B14F-4D97-AF65-F5344CB8AC3E}">
        <p14:creationId xmlns:p14="http://schemas.microsoft.com/office/powerpoint/2010/main" val="14227796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6">
            <a:extLst>
              <a:ext uri="{FF2B5EF4-FFF2-40B4-BE49-F238E27FC236}">
                <a16:creationId xmlns:a16="http://schemas.microsoft.com/office/drawing/2014/main" id="{6B0B5E6D-F269-49F0-9F86-816D3D486FCD}"/>
              </a:ext>
            </a:extLst>
          </p:cNvPr>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7">
            <a:extLst>
              <a:ext uri="{FF2B5EF4-FFF2-40B4-BE49-F238E27FC236}">
                <a16:creationId xmlns:a16="http://schemas.microsoft.com/office/drawing/2014/main" id="{2DA17534-3BDE-45CE-B655-5F7E2B79F07A}"/>
              </a:ext>
            </a:extLst>
          </p:cNvPr>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8">
            <a:extLst>
              <a:ext uri="{FF2B5EF4-FFF2-40B4-BE49-F238E27FC236}">
                <a16:creationId xmlns:a16="http://schemas.microsoft.com/office/drawing/2014/main" id="{330EBCE9-BDB3-4B94-A0C5-3F68AEDF8E81}"/>
              </a:ext>
            </a:extLst>
          </p:cNvPr>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7CCE37E8-787B-43DE-8902-C610D7A21142}"/>
              </a:ext>
            </a:extLst>
          </p:cNvPr>
          <p:cNvSpPr>
            <a:spLocks noGrp="1"/>
          </p:cNvSpPr>
          <p:nvPr>
            <p:ph type="dt" sz="half" idx="10"/>
          </p:nvPr>
        </p:nvSpPr>
        <p:spPr/>
        <p:txBody>
          <a:bodyPr/>
          <a:lstStyle>
            <a:lvl1pPr>
              <a:defRPr/>
            </a:lvl1pPr>
          </a:lstStyle>
          <a:p>
            <a:pPr>
              <a:defRPr/>
            </a:pPr>
            <a:fld id="{80B2F04E-FF10-424A-BF78-7A8EA453A44D}" type="datetime1">
              <a:rPr lang="en-US">
                <a:solidFill>
                  <a:prstClr val="black">
                    <a:lumMod val="65000"/>
                    <a:lumOff val="35000"/>
                  </a:prstClr>
                </a:solidFill>
              </a:rPr>
              <a:pPr>
                <a:defRPr/>
              </a:pPr>
              <a:t>8/1/2021</a:t>
            </a:fld>
            <a:endParaRPr lang="en-US">
              <a:solidFill>
                <a:prstClr val="black">
                  <a:lumMod val="65000"/>
                  <a:lumOff val="35000"/>
                </a:prstClr>
              </a:solidFill>
            </a:endParaRPr>
          </a:p>
        </p:txBody>
      </p:sp>
      <p:sp>
        <p:nvSpPr>
          <p:cNvPr id="8" name="Footer Placeholder 4">
            <a:extLst>
              <a:ext uri="{FF2B5EF4-FFF2-40B4-BE49-F238E27FC236}">
                <a16:creationId xmlns:a16="http://schemas.microsoft.com/office/drawing/2014/main" id="{7D7389A9-B420-4FAF-A219-64AC78E872BB}"/>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p>
        </p:txBody>
      </p:sp>
      <p:sp>
        <p:nvSpPr>
          <p:cNvPr id="9" name="Slide Number Placeholder 5">
            <a:extLst>
              <a:ext uri="{FF2B5EF4-FFF2-40B4-BE49-F238E27FC236}">
                <a16:creationId xmlns:a16="http://schemas.microsoft.com/office/drawing/2014/main" id="{2696A4CD-E6BC-47A4-9660-F1CEA6F393DD}"/>
              </a:ext>
            </a:extLst>
          </p:cNvPr>
          <p:cNvSpPr>
            <a:spLocks noGrp="1"/>
          </p:cNvSpPr>
          <p:nvPr>
            <p:ph type="sldNum" sz="quarter" idx="12"/>
          </p:nvPr>
        </p:nvSpPr>
        <p:spPr/>
        <p:txBody>
          <a:bodyPr/>
          <a:lstStyle>
            <a:lvl1pPr>
              <a:defRPr smtClean="0"/>
            </a:lvl1pPr>
          </a:lstStyle>
          <a:p>
            <a:pPr>
              <a:defRPr/>
            </a:pPr>
            <a:fld id="{B33D5915-B0DC-4762-81F6-127912B94E78}" type="slidenum">
              <a:rPr lang="en-US" altLang="en-US"/>
              <a:pPr>
                <a:defRPr/>
              </a:pPr>
              <a:t>‹#›</a:t>
            </a:fld>
            <a:endParaRPr lang="en-US" altLang="en-US"/>
          </a:p>
        </p:txBody>
      </p:sp>
    </p:spTree>
    <p:extLst>
      <p:ext uri="{BB962C8B-B14F-4D97-AF65-F5344CB8AC3E}">
        <p14:creationId xmlns:p14="http://schemas.microsoft.com/office/powerpoint/2010/main" val="3999957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7960-4CEA-4455-A688-39ECD231C2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9E978A-3F8E-4974-9B16-BD79B056BF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8049EB-2040-45B2-8C73-9B6B3F7A7189}"/>
              </a:ext>
            </a:extLst>
          </p:cNvPr>
          <p:cNvSpPr>
            <a:spLocks noGrp="1"/>
          </p:cNvSpPr>
          <p:nvPr>
            <p:ph type="dt" sz="half" idx="10"/>
          </p:nvPr>
        </p:nvSpPr>
        <p:spPr/>
        <p:txBody>
          <a:bodyPr/>
          <a:lstStyle>
            <a:lvl1pPr>
              <a:defRPr/>
            </a:lvl1pPr>
          </a:lstStyle>
          <a:p>
            <a:fld id="{91653C10-0D90-41E0-8658-457155845361}" type="datetime1">
              <a:rPr lang="en-US" altLang="en-US" smtClean="0"/>
              <a:t>8/1/2021</a:t>
            </a:fld>
            <a:endParaRPr lang="en-GB" altLang="en-US"/>
          </a:p>
        </p:txBody>
      </p:sp>
      <p:sp>
        <p:nvSpPr>
          <p:cNvPr id="5" name="Footer Placeholder 4">
            <a:extLst>
              <a:ext uri="{FF2B5EF4-FFF2-40B4-BE49-F238E27FC236}">
                <a16:creationId xmlns:a16="http://schemas.microsoft.com/office/drawing/2014/main" id="{2E73A9AE-3675-420A-B41B-31A4DD275A45}"/>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6" name="Slide Number Placeholder 5">
            <a:extLst>
              <a:ext uri="{FF2B5EF4-FFF2-40B4-BE49-F238E27FC236}">
                <a16:creationId xmlns:a16="http://schemas.microsoft.com/office/drawing/2014/main" id="{5813DEAC-139F-4964-8146-9B0F0283E2EF}"/>
              </a:ext>
            </a:extLst>
          </p:cNvPr>
          <p:cNvSpPr>
            <a:spLocks noGrp="1"/>
          </p:cNvSpPr>
          <p:nvPr>
            <p:ph type="sldNum" sz="quarter" idx="12"/>
          </p:nvPr>
        </p:nvSpPr>
        <p:spPr/>
        <p:txBody>
          <a:bodyPr/>
          <a:lstStyle>
            <a:lvl1pPr>
              <a:defRPr/>
            </a:lvl1pPr>
          </a:lstStyle>
          <a:p>
            <a:fld id="{020BB20A-3524-416B-B913-EC0FBC2AD06A}" type="slidenum">
              <a:rPr lang="en-GB" altLang="en-US"/>
              <a:pPr/>
              <a:t>‹#›</a:t>
            </a:fld>
            <a:endParaRPr lang="en-GB" altLang="en-US"/>
          </a:p>
        </p:txBody>
      </p:sp>
    </p:spTree>
    <p:extLst>
      <p:ext uri="{BB962C8B-B14F-4D97-AF65-F5344CB8AC3E}">
        <p14:creationId xmlns:p14="http://schemas.microsoft.com/office/powerpoint/2010/main" val="40726844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8E67-3211-4268-9963-8D3B0C22E50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20036F4-86CA-4C10-B08D-B528A028965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9465B4D-1CF8-4F20-8033-E6196805F2AC}"/>
              </a:ext>
            </a:extLst>
          </p:cNvPr>
          <p:cNvSpPr>
            <a:spLocks noGrp="1"/>
          </p:cNvSpPr>
          <p:nvPr>
            <p:ph type="dt" sz="half" idx="10"/>
          </p:nvPr>
        </p:nvSpPr>
        <p:spPr/>
        <p:txBody>
          <a:bodyPr/>
          <a:lstStyle>
            <a:lvl1pPr>
              <a:defRPr/>
            </a:lvl1pPr>
          </a:lstStyle>
          <a:p>
            <a:fld id="{221655F2-CF06-4292-BDAE-419593F5F2BA}" type="datetime1">
              <a:rPr lang="en-US" altLang="en-US" smtClean="0"/>
              <a:t>8/1/2021</a:t>
            </a:fld>
            <a:endParaRPr lang="en-GB" altLang="en-US"/>
          </a:p>
        </p:txBody>
      </p:sp>
      <p:sp>
        <p:nvSpPr>
          <p:cNvPr id="5" name="Footer Placeholder 4">
            <a:extLst>
              <a:ext uri="{FF2B5EF4-FFF2-40B4-BE49-F238E27FC236}">
                <a16:creationId xmlns:a16="http://schemas.microsoft.com/office/drawing/2014/main" id="{4BD9440D-F3F5-4DC5-ACE5-88CC0AE32C4F}"/>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6" name="Slide Number Placeholder 5">
            <a:extLst>
              <a:ext uri="{FF2B5EF4-FFF2-40B4-BE49-F238E27FC236}">
                <a16:creationId xmlns:a16="http://schemas.microsoft.com/office/drawing/2014/main" id="{E5881B16-3F18-4B3F-85DB-9C0F325F9B35}"/>
              </a:ext>
            </a:extLst>
          </p:cNvPr>
          <p:cNvSpPr>
            <a:spLocks noGrp="1"/>
          </p:cNvSpPr>
          <p:nvPr>
            <p:ph type="sldNum" sz="quarter" idx="12"/>
          </p:nvPr>
        </p:nvSpPr>
        <p:spPr/>
        <p:txBody>
          <a:bodyPr/>
          <a:lstStyle>
            <a:lvl1pPr>
              <a:defRPr/>
            </a:lvl1pPr>
          </a:lstStyle>
          <a:p>
            <a:fld id="{1FAFFFF1-08C5-4846-8CAA-7E281685CA0B}" type="slidenum">
              <a:rPr lang="en-GB" altLang="en-US"/>
              <a:pPr/>
              <a:t>‹#›</a:t>
            </a:fld>
            <a:endParaRPr lang="en-GB" altLang="en-US"/>
          </a:p>
        </p:txBody>
      </p:sp>
    </p:spTree>
    <p:extLst>
      <p:ext uri="{BB962C8B-B14F-4D97-AF65-F5344CB8AC3E}">
        <p14:creationId xmlns:p14="http://schemas.microsoft.com/office/powerpoint/2010/main" val="118059279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C2CB-BBF4-4F80-833A-859B096217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FFA822-6128-4E2C-854A-712498D3F8A7}"/>
              </a:ext>
            </a:extLst>
          </p:cNvPr>
          <p:cNvSpPr>
            <a:spLocks noGrp="1"/>
          </p:cNvSpPr>
          <p:nvPr>
            <p:ph sz="half" idx="1"/>
          </p:nvPr>
        </p:nvSpPr>
        <p:spPr>
          <a:xfrm>
            <a:off x="406400" y="1554163"/>
            <a:ext cx="5689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C76F8A-ED03-4D88-B063-E3D5ED967289}"/>
              </a:ext>
            </a:extLst>
          </p:cNvPr>
          <p:cNvSpPr>
            <a:spLocks noGrp="1"/>
          </p:cNvSpPr>
          <p:nvPr>
            <p:ph sz="half" idx="2"/>
          </p:nvPr>
        </p:nvSpPr>
        <p:spPr>
          <a:xfrm>
            <a:off x="6299200" y="1554163"/>
            <a:ext cx="5689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C80B42-3A59-4CDC-B1E2-1A12A25D6F32}"/>
              </a:ext>
            </a:extLst>
          </p:cNvPr>
          <p:cNvSpPr>
            <a:spLocks noGrp="1"/>
          </p:cNvSpPr>
          <p:nvPr>
            <p:ph type="dt" sz="half" idx="10"/>
          </p:nvPr>
        </p:nvSpPr>
        <p:spPr/>
        <p:txBody>
          <a:bodyPr/>
          <a:lstStyle>
            <a:lvl1pPr>
              <a:defRPr/>
            </a:lvl1pPr>
          </a:lstStyle>
          <a:p>
            <a:fld id="{79F91D9D-9FCC-450A-A306-C1D684CE3C1C}" type="datetime1">
              <a:rPr lang="en-US" altLang="en-US" smtClean="0"/>
              <a:t>8/1/2021</a:t>
            </a:fld>
            <a:endParaRPr lang="en-GB" altLang="en-US"/>
          </a:p>
        </p:txBody>
      </p:sp>
      <p:sp>
        <p:nvSpPr>
          <p:cNvPr id="6" name="Footer Placeholder 5">
            <a:extLst>
              <a:ext uri="{FF2B5EF4-FFF2-40B4-BE49-F238E27FC236}">
                <a16:creationId xmlns:a16="http://schemas.microsoft.com/office/drawing/2014/main" id="{EE1D77AF-C8D0-4B27-B367-D34329651380}"/>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7" name="Slide Number Placeholder 6">
            <a:extLst>
              <a:ext uri="{FF2B5EF4-FFF2-40B4-BE49-F238E27FC236}">
                <a16:creationId xmlns:a16="http://schemas.microsoft.com/office/drawing/2014/main" id="{FF60C7EE-40C6-4597-A7F4-27F724951981}"/>
              </a:ext>
            </a:extLst>
          </p:cNvPr>
          <p:cNvSpPr>
            <a:spLocks noGrp="1"/>
          </p:cNvSpPr>
          <p:nvPr>
            <p:ph type="sldNum" sz="quarter" idx="12"/>
          </p:nvPr>
        </p:nvSpPr>
        <p:spPr/>
        <p:txBody>
          <a:bodyPr/>
          <a:lstStyle>
            <a:lvl1pPr>
              <a:defRPr/>
            </a:lvl1pPr>
          </a:lstStyle>
          <a:p>
            <a:fld id="{829DA927-AA86-4EA1-A7F1-8289BC579552}" type="slidenum">
              <a:rPr lang="en-GB" altLang="en-US"/>
              <a:pPr/>
              <a:t>‹#›</a:t>
            </a:fld>
            <a:endParaRPr lang="en-GB" altLang="en-US"/>
          </a:p>
        </p:txBody>
      </p:sp>
    </p:spTree>
    <p:extLst>
      <p:ext uri="{BB962C8B-B14F-4D97-AF65-F5344CB8AC3E}">
        <p14:creationId xmlns:p14="http://schemas.microsoft.com/office/powerpoint/2010/main" val="180266065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F653-AD10-4568-B776-1B3C89D161E9}"/>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548481-1490-4236-928D-608364F2368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CD49A4-A794-4AA4-A68E-3FCC0A51EF2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8A20E9-3F07-47DD-8EBC-B7D68F02C09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EE1A8-78B8-4015-B3DC-93AB336F0AF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7C0228-694C-43C3-AD3F-324F92580A4D}"/>
              </a:ext>
            </a:extLst>
          </p:cNvPr>
          <p:cNvSpPr>
            <a:spLocks noGrp="1"/>
          </p:cNvSpPr>
          <p:nvPr>
            <p:ph type="dt" sz="half" idx="10"/>
          </p:nvPr>
        </p:nvSpPr>
        <p:spPr/>
        <p:txBody>
          <a:bodyPr/>
          <a:lstStyle>
            <a:lvl1pPr>
              <a:defRPr/>
            </a:lvl1pPr>
          </a:lstStyle>
          <a:p>
            <a:fld id="{30035FE8-70B0-41AB-B1E5-D104497C4DFA}" type="datetime1">
              <a:rPr lang="en-US" altLang="en-US" smtClean="0"/>
              <a:t>8/1/2021</a:t>
            </a:fld>
            <a:endParaRPr lang="en-GB" altLang="en-US"/>
          </a:p>
        </p:txBody>
      </p:sp>
      <p:sp>
        <p:nvSpPr>
          <p:cNvPr id="8" name="Footer Placeholder 7">
            <a:extLst>
              <a:ext uri="{FF2B5EF4-FFF2-40B4-BE49-F238E27FC236}">
                <a16:creationId xmlns:a16="http://schemas.microsoft.com/office/drawing/2014/main" id="{72550431-F018-483C-8D5B-0FDD79423FAD}"/>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9" name="Slide Number Placeholder 8">
            <a:extLst>
              <a:ext uri="{FF2B5EF4-FFF2-40B4-BE49-F238E27FC236}">
                <a16:creationId xmlns:a16="http://schemas.microsoft.com/office/drawing/2014/main" id="{BC732ED1-6900-4A09-B427-8BB20F5654AF}"/>
              </a:ext>
            </a:extLst>
          </p:cNvPr>
          <p:cNvSpPr>
            <a:spLocks noGrp="1"/>
          </p:cNvSpPr>
          <p:nvPr>
            <p:ph type="sldNum" sz="quarter" idx="12"/>
          </p:nvPr>
        </p:nvSpPr>
        <p:spPr/>
        <p:txBody>
          <a:bodyPr/>
          <a:lstStyle>
            <a:lvl1pPr>
              <a:defRPr/>
            </a:lvl1pPr>
          </a:lstStyle>
          <a:p>
            <a:fld id="{BB33C23F-2468-487D-9C49-F87F7D3DCCCF}" type="slidenum">
              <a:rPr lang="en-GB" altLang="en-US"/>
              <a:pPr/>
              <a:t>‹#›</a:t>
            </a:fld>
            <a:endParaRPr lang="en-GB" altLang="en-US"/>
          </a:p>
        </p:txBody>
      </p:sp>
    </p:spTree>
    <p:extLst>
      <p:ext uri="{BB962C8B-B14F-4D97-AF65-F5344CB8AC3E}">
        <p14:creationId xmlns:p14="http://schemas.microsoft.com/office/powerpoint/2010/main" val="314507396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55B4-D7C3-4DC1-B441-ABB1465EE3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D1C2F0-E08E-48BD-A7A8-14B2B5D54E58}"/>
              </a:ext>
            </a:extLst>
          </p:cNvPr>
          <p:cNvSpPr>
            <a:spLocks noGrp="1"/>
          </p:cNvSpPr>
          <p:nvPr>
            <p:ph type="dt" sz="half" idx="10"/>
          </p:nvPr>
        </p:nvSpPr>
        <p:spPr/>
        <p:txBody>
          <a:bodyPr/>
          <a:lstStyle>
            <a:lvl1pPr>
              <a:defRPr/>
            </a:lvl1pPr>
          </a:lstStyle>
          <a:p>
            <a:fld id="{44C38B49-17FE-45FE-9A1B-6F52775FD3AC}" type="datetime1">
              <a:rPr lang="en-US" altLang="en-US" smtClean="0"/>
              <a:t>8/1/2021</a:t>
            </a:fld>
            <a:endParaRPr lang="en-GB" altLang="en-US"/>
          </a:p>
        </p:txBody>
      </p:sp>
      <p:sp>
        <p:nvSpPr>
          <p:cNvPr id="4" name="Footer Placeholder 3">
            <a:extLst>
              <a:ext uri="{FF2B5EF4-FFF2-40B4-BE49-F238E27FC236}">
                <a16:creationId xmlns:a16="http://schemas.microsoft.com/office/drawing/2014/main" id="{C0EBB610-DB1C-45F7-A3F4-0E6549883D86}"/>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5" name="Slide Number Placeholder 4">
            <a:extLst>
              <a:ext uri="{FF2B5EF4-FFF2-40B4-BE49-F238E27FC236}">
                <a16:creationId xmlns:a16="http://schemas.microsoft.com/office/drawing/2014/main" id="{53F9B07E-7956-4FD3-9AD2-C62AF0784E04}"/>
              </a:ext>
            </a:extLst>
          </p:cNvPr>
          <p:cNvSpPr>
            <a:spLocks noGrp="1"/>
          </p:cNvSpPr>
          <p:nvPr>
            <p:ph type="sldNum" sz="quarter" idx="12"/>
          </p:nvPr>
        </p:nvSpPr>
        <p:spPr/>
        <p:txBody>
          <a:bodyPr/>
          <a:lstStyle>
            <a:lvl1pPr>
              <a:defRPr/>
            </a:lvl1pPr>
          </a:lstStyle>
          <a:p>
            <a:fld id="{1D8EF0AD-980A-4B24-B324-076DF8C644C5}" type="slidenum">
              <a:rPr lang="en-GB" altLang="en-US"/>
              <a:pPr/>
              <a:t>‹#›</a:t>
            </a:fld>
            <a:endParaRPr lang="en-GB" altLang="en-US"/>
          </a:p>
        </p:txBody>
      </p:sp>
    </p:spTree>
    <p:extLst>
      <p:ext uri="{BB962C8B-B14F-4D97-AF65-F5344CB8AC3E}">
        <p14:creationId xmlns:p14="http://schemas.microsoft.com/office/powerpoint/2010/main" val="166708143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975590-2571-4CEC-B876-D5F208B193B9}"/>
              </a:ext>
            </a:extLst>
          </p:cNvPr>
          <p:cNvSpPr>
            <a:spLocks noGrp="1"/>
          </p:cNvSpPr>
          <p:nvPr>
            <p:ph type="dt" sz="half" idx="10"/>
          </p:nvPr>
        </p:nvSpPr>
        <p:spPr/>
        <p:txBody>
          <a:bodyPr/>
          <a:lstStyle>
            <a:lvl1pPr>
              <a:defRPr/>
            </a:lvl1pPr>
          </a:lstStyle>
          <a:p>
            <a:fld id="{8FD973EF-A0B6-479F-A298-64C16A2AECE6}" type="datetime1">
              <a:rPr lang="en-US" altLang="en-US" smtClean="0"/>
              <a:t>8/1/2021</a:t>
            </a:fld>
            <a:endParaRPr lang="en-GB" altLang="en-US"/>
          </a:p>
        </p:txBody>
      </p:sp>
      <p:sp>
        <p:nvSpPr>
          <p:cNvPr id="3" name="Footer Placeholder 2">
            <a:extLst>
              <a:ext uri="{FF2B5EF4-FFF2-40B4-BE49-F238E27FC236}">
                <a16:creationId xmlns:a16="http://schemas.microsoft.com/office/drawing/2014/main" id="{EC5B4AE8-AE23-453C-9DBC-D09FAAE34522}"/>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4" name="Slide Number Placeholder 3">
            <a:extLst>
              <a:ext uri="{FF2B5EF4-FFF2-40B4-BE49-F238E27FC236}">
                <a16:creationId xmlns:a16="http://schemas.microsoft.com/office/drawing/2014/main" id="{667A1FBE-4846-4B7A-9177-E03DF4AB8D64}"/>
              </a:ext>
            </a:extLst>
          </p:cNvPr>
          <p:cNvSpPr>
            <a:spLocks noGrp="1"/>
          </p:cNvSpPr>
          <p:nvPr>
            <p:ph type="sldNum" sz="quarter" idx="12"/>
          </p:nvPr>
        </p:nvSpPr>
        <p:spPr/>
        <p:txBody>
          <a:bodyPr/>
          <a:lstStyle>
            <a:lvl1pPr>
              <a:defRPr/>
            </a:lvl1pPr>
          </a:lstStyle>
          <a:p>
            <a:fld id="{95E7B34F-58ED-4206-A1D8-50754CEDE6CB}" type="slidenum">
              <a:rPr lang="en-GB" altLang="en-US"/>
              <a:pPr/>
              <a:t>‹#›</a:t>
            </a:fld>
            <a:endParaRPr lang="en-GB" altLang="en-US"/>
          </a:p>
        </p:txBody>
      </p:sp>
    </p:spTree>
    <p:extLst>
      <p:ext uri="{BB962C8B-B14F-4D97-AF65-F5344CB8AC3E}">
        <p14:creationId xmlns:p14="http://schemas.microsoft.com/office/powerpoint/2010/main" val="188502245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A8D8C-78CE-43F1-B437-54F10CB9A92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156BCA-9892-40D3-96F0-D63011C2207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3C2F3F-A78E-4669-8358-0898CABC425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B72F6-7AA5-42A6-A3D3-E7EFC9F2735C}"/>
              </a:ext>
            </a:extLst>
          </p:cNvPr>
          <p:cNvSpPr>
            <a:spLocks noGrp="1"/>
          </p:cNvSpPr>
          <p:nvPr>
            <p:ph type="dt" sz="half" idx="10"/>
          </p:nvPr>
        </p:nvSpPr>
        <p:spPr/>
        <p:txBody>
          <a:bodyPr/>
          <a:lstStyle>
            <a:lvl1pPr>
              <a:defRPr/>
            </a:lvl1pPr>
          </a:lstStyle>
          <a:p>
            <a:fld id="{EB73DF5A-872D-4E0A-AC9E-D5C358FEE698}" type="datetime1">
              <a:rPr lang="en-US" altLang="en-US" smtClean="0"/>
              <a:t>8/1/2021</a:t>
            </a:fld>
            <a:endParaRPr lang="en-GB" altLang="en-US"/>
          </a:p>
        </p:txBody>
      </p:sp>
      <p:sp>
        <p:nvSpPr>
          <p:cNvPr id="6" name="Footer Placeholder 5">
            <a:extLst>
              <a:ext uri="{FF2B5EF4-FFF2-40B4-BE49-F238E27FC236}">
                <a16:creationId xmlns:a16="http://schemas.microsoft.com/office/drawing/2014/main" id="{7E0B7E09-689A-40F3-BA48-2812CF9DC77E}"/>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7" name="Slide Number Placeholder 6">
            <a:extLst>
              <a:ext uri="{FF2B5EF4-FFF2-40B4-BE49-F238E27FC236}">
                <a16:creationId xmlns:a16="http://schemas.microsoft.com/office/drawing/2014/main" id="{4730DCFC-7F6E-4EA1-8C70-540D90A88F72}"/>
              </a:ext>
            </a:extLst>
          </p:cNvPr>
          <p:cNvSpPr>
            <a:spLocks noGrp="1"/>
          </p:cNvSpPr>
          <p:nvPr>
            <p:ph type="sldNum" sz="quarter" idx="12"/>
          </p:nvPr>
        </p:nvSpPr>
        <p:spPr/>
        <p:txBody>
          <a:bodyPr/>
          <a:lstStyle>
            <a:lvl1pPr>
              <a:defRPr/>
            </a:lvl1pPr>
          </a:lstStyle>
          <a:p>
            <a:fld id="{C6538144-8073-4FB6-9FE1-BD2636683718}" type="slidenum">
              <a:rPr lang="en-GB" altLang="en-US"/>
              <a:pPr/>
              <a:t>‹#›</a:t>
            </a:fld>
            <a:endParaRPr lang="en-GB" altLang="en-US"/>
          </a:p>
        </p:txBody>
      </p:sp>
    </p:spTree>
    <p:extLst>
      <p:ext uri="{BB962C8B-B14F-4D97-AF65-F5344CB8AC3E}">
        <p14:creationId xmlns:p14="http://schemas.microsoft.com/office/powerpoint/2010/main" val="241352450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C122-3BC3-4113-89E7-5F25316FE40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9F327F-DB77-447E-9BF5-F722515ADD7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AEF6DF-527F-42CF-8E8D-404F6CFD88D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25681-75A7-4D1E-84F4-CA4B0CC1E042}"/>
              </a:ext>
            </a:extLst>
          </p:cNvPr>
          <p:cNvSpPr>
            <a:spLocks noGrp="1"/>
          </p:cNvSpPr>
          <p:nvPr>
            <p:ph type="dt" sz="half" idx="10"/>
          </p:nvPr>
        </p:nvSpPr>
        <p:spPr/>
        <p:txBody>
          <a:bodyPr/>
          <a:lstStyle>
            <a:lvl1pPr>
              <a:defRPr/>
            </a:lvl1pPr>
          </a:lstStyle>
          <a:p>
            <a:fld id="{654CCAFA-7C82-405A-AA78-9C6CBF282FFE}" type="datetime1">
              <a:rPr lang="en-US" altLang="en-US" smtClean="0"/>
              <a:t>8/1/2021</a:t>
            </a:fld>
            <a:endParaRPr lang="en-GB" altLang="en-US"/>
          </a:p>
        </p:txBody>
      </p:sp>
      <p:sp>
        <p:nvSpPr>
          <p:cNvPr id="6" name="Footer Placeholder 5">
            <a:extLst>
              <a:ext uri="{FF2B5EF4-FFF2-40B4-BE49-F238E27FC236}">
                <a16:creationId xmlns:a16="http://schemas.microsoft.com/office/drawing/2014/main" id="{4A0322A2-920A-410F-A47D-93C414E77D2A}"/>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7" name="Slide Number Placeholder 6">
            <a:extLst>
              <a:ext uri="{FF2B5EF4-FFF2-40B4-BE49-F238E27FC236}">
                <a16:creationId xmlns:a16="http://schemas.microsoft.com/office/drawing/2014/main" id="{1AB05492-0BA9-4F5F-85BB-0EE150A02ADD}"/>
              </a:ext>
            </a:extLst>
          </p:cNvPr>
          <p:cNvSpPr>
            <a:spLocks noGrp="1"/>
          </p:cNvSpPr>
          <p:nvPr>
            <p:ph type="sldNum" sz="quarter" idx="12"/>
          </p:nvPr>
        </p:nvSpPr>
        <p:spPr/>
        <p:txBody>
          <a:bodyPr/>
          <a:lstStyle>
            <a:lvl1pPr>
              <a:defRPr/>
            </a:lvl1pPr>
          </a:lstStyle>
          <a:p>
            <a:fld id="{E48CEC79-752E-4B6E-B3B9-7655F02C9E94}" type="slidenum">
              <a:rPr lang="en-GB" altLang="en-US"/>
              <a:pPr/>
              <a:t>‹#›</a:t>
            </a:fld>
            <a:endParaRPr lang="en-GB" altLang="en-US"/>
          </a:p>
        </p:txBody>
      </p:sp>
    </p:spTree>
    <p:extLst>
      <p:ext uri="{BB962C8B-B14F-4D97-AF65-F5344CB8AC3E}">
        <p14:creationId xmlns:p14="http://schemas.microsoft.com/office/powerpoint/2010/main" val="9520451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3291-4EEC-4C72-A380-5B1773FB8A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1CB763-D383-43DB-B4C3-C6C6C8A100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522A7F-B555-4418-B449-C14021071834}"/>
              </a:ext>
            </a:extLst>
          </p:cNvPr>
          <p:cNvSpPr>
            <a:spLocks noGrp="1"/>
          </p:cNvSpPr>
          <p:nvPr>
            <p:ph type="dt" sz="half" idx="10"/>
          </p:nvPr>
        </p:nvSpPr>
        <p:spPr/>
        <p:txBody>
          <a:bodyPr/>
          <a:lstStyle>
            <a:lvl1pPr>
              <a:defRPr/>
            </a:lvl1pPr>
          </a:lstStyle>
          <a:p>
            <a:fld id="{BBDEAE82-F2E1-4C64-BB3B-F4963409CAA8}" type="datetime1">
              <a:rPr lang="en-US" altLang="en-US" smtClean="0"/>
              <a:t>8/1/2021</a:t>
            </a:fld>
            <a:endParaRPr lang="en-GB" altLang="en-US"/>
          </a:p>
        </p:txBody>
      </p:sp>
      <p:sp>
        <p:nvSpPr>
          <p:cNvPr id="5" name="Footer Placeholder 4">
            <a:extLst>
              <a:ext uri="{FF2B5EF4-FFF2-40B4-BE49-F238E27FC236}">
                <a16:creationId xmlns:a16="http://schemas.microsoft.com/office/drawing/2014/main" id="{5A6CE227-6BD6-4681-92CC-285297416A1B}"/>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6" name="Slide Number Placeholder 5">
            <a:extLst>
              <a:ext uri="{FF2B5EF4-FFF2-40B4-BE49-F238E27FC236}">
                <a16:creationId xmlns:a16="http://schemas.microsoft.com/office/drawing/2014/main" id="{D80B0852-F2E6-461A-B871-E206758E5C8F}"/>
              </a:ext>
            </a:extLst>
          </p:cNvPr>
          <p:cNvSpPr>
            <a:spLocks noGrp="1"/>
          </p:cNvSpPr>
          <p:nvPr>
            <p:ph type="sldNum" sz="quarter" idx="12"/>
          </p:nvPr>
        </p:nvSpPr>
        <p:spPr/>
        <p:txBody>
          <a:bodyPr/>
          <a:lstStyle>
            <a:lvl1pPr>
              <a:defRPr/>
            </a:lvl1pPr>
          </a:lstStyle>
          <a:p>
            <a:fld id="{A341B227-DD5E-4213-A716-DBD4BEF9F96C}" type="slidenum">
              <a:rPr lang="en-GB" altLang="en-US"/>
              <a:pPr/>
              <a:t>‹#›</a:t>
            </a:fld>
            <a:endParaRPr lang="en-GB" altLang="en-US"/>
          </a:p>
        </p:txBody>
      </p:sp>
    </p:spTree>
    <p:extLst>
      <p:ext uri="{BB962C8B-B14F-4D97-AF65-F5344CB8AC3E}">
        <p14:creationId xmlns:p14="http://schemas.microsoft.com/office/powerpoint/2010/main" val="34099538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5D06-31B2-4342-B805-9BC733C187CB}"/>
              </a:ext>
            </a:extLst>
          </p:cNvPr>
          <p:cNvSpPr>
            <a:spLocks noGrp="1"/>
          </p:cNvSpPr>
          <p:nvPr>
            <p:ph type="title" orient="vert"/>
          </p:nvPr>
        </p:nvSpPr>
        <p:spPr>
          <a:xfrm>
            <a:off x="9093200" y="457201"/>
            <a:ext cx="2895600" cy="56229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799A02-BD99-445A-B60F-8341AC09CEAB}"/>
              </a:ext>
            </a:extLst>
          </p:cNvPr>
          <p:cNvSpPr>
            <a:spLocks noGrp="1"/>
          </p:cNvSpPr>
          <p:nvPr>
            <p:ph type="body" orient="vert" idx="1"/>
          </p:nvPr>
        </p:nvSpPr>
        <p:spPr>
          <a:xfrm>
            <a:off x="406400" y="457201"/>
            <a:ext cx="8483600" cy="5622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9D0510-4418-444E-828A-C473E2D5D787}"/>
              </a:ext>
            </a:extLst>
          </p:cNvPr>
          <p:cNvSpPr>
            <a:spLocks noGrp="1"/>
          </p:cNvSpPr>
          <p:nvPr>
            <p:ph type="dt" sz="half" idx="10"/>
          </p:nvPr>
        </p:nvSpPr>
        <p:spPr/>
        <p:txBody>
          <a:bodyPr/>
          <a:lstStyle>
            <a:lvl1pPr>
              <a:defRPr/>
            </a:lvl1pPr>
          </a:lstStyle>
          <a:p>
            <a:fld id="{7F1E1C67-92F4-4096-918B-021AEDC02CCF}" type="datetime1">
              <a:rPr lang="en-US" altLang="en-US" smtClean="0"/>
              <a:t>8/1/2021</a:t>
            </a:fld>
            <a:endParaRPr lang="en-GB" altLang="en-US"/>
          </a:p>
        </p:txBody>
      </p:sp>
      <p:sp>
        <p:nvSpPr>
          <p:cNvPr id="5" name="Footer Placeholder 4">
            <a:extLst>
              <a:ext uri="{FF2B5EF4-FFF2-40B4-BE49-F238E27FC236}">
                <a16:creationId xmlns:a16="http://schemas.microsoft.com/office/drawing/2014/main" id="{DC77C6A4-4382-4234-9EE7-0EEFA4E8B269}"/>
              </a:ext>
            </a:extLst>
          </p:cNvPr>
          <p:cNvSpPr>
            <a:spLocks noGrp="1"/>
          </p:cNvSpPr>
          <p:nvPr>
            <p:ph type="ftr" sz="quarter" idx="11"/>
          </p:nvPr>
        </p:nvSpPr>
        <p:spPr/>
        <p:txBody>
          <a:bodyPr/>
          <a:lstStyle>
            <a:lvl1pPr>
              <a:defRPr/>
            </a:lvl1pPr>
          </a:lstStyle>
          <a:p>
            <a:pPr>
              <a:defRPr/>
            </a:pPr>
            <a:r>
              <a:rPr lang="en-GB">
                <a:solidFill>
                  <a:srgbClr val="F0A22E">
                    <a:shade val="75000"/>
                  </a:srgbClr>
                </a:solidFill>
              </a:rPr>
              <a:t>Footer Text</a:t>
            </a:r>
          </a:p>
        </p:txBody>
      </p:sp>
      <p:sp>
        <p:nvSpPr>
          <p:cNvPr id="6" name="Slide Number Placeholder 5">
            <a:extLst>
              <a:ext uri="{FF2B5EF4-FFF2-40B4-BE49-F238E27FC236}">
                <a16:creationId xmlns:a16="http://schemas.microsoft.com/office/drawing/2014/main" id="{0C2403B9-FB44-46A2-9F03-71FEBCFD0146}"/>
              </a:ext>
            </a:extLst>
          </p:cNvPr>
          <p:cNvSpPr>
            <a:spLocks noGrp="1"/>
          </p:cNvSpPr>
          <p:nvPr>
            <p:ph type="sldNum" sz="quarter" idx="12"/>
          </p:nvPr>
        </p:nvSpPr>
        <p:spPr/>
        <p:txBody>
          <a:bodyPr/>
          <a:lstStyle>
            <a:lvl1pPr>
              <a:defRPr/>
            </a:lvl1pPr>
          </a:lstStyle>
          <a:p>
            <a:fld id="{62CBB912-CDCA-4973-8DFA-EBC4B8FDBA01}" type="slidenum">
              <a:rPr lang="en-GB" altLang="en-US"/>
              <a:pPr/>
              <a:t>‹#›</a:t>
            </a:fld>
            <a:endParaRPr lang="en-GB" altLang="en-US"/>
          </a:p>
        </p:txBody>
      </p:sp>
    </p:spTree>
    <p:extLst>
      <p:ext uri="{BB962C8B-B14F-4D97-AF65-F5344CB8AC3E}">
        <p14:creationId xmlns:p14="http://schemas.microsoft.com/office/powerpoint/2010/main" val="13089682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604DF225-456C-4ECE-B93E-86D4724E1EBE}"/>
              </a:ext>
            </a:extLst>
          </p:cNvPr>
          <p:cNvSpPr>
            <a:spLocks noGrp="1"/>
          </p:cNvSpPr>
          <p:nvPr>
            <p:ph type="dt" sz="half" idx="14"/>
          </p:nvPr>
        </p:nvSpPr>
        <p:spPr/>
        <p:txBody>
          <a:bodyPr/>
          <a:lstStyle>
            <a:lvl1pPr>
              <a:defRPr/>
            </a:lvl1pPr>
          </a:lstStyle>
          <a:p>
            <a:pPr>
              <a:defRPr/>
            </a:pPr>
            <a:fld id="{17BC8F69-B751-4C9E-A121-8C541CD02B2F}"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6" name="Footer Placeholder 4">
            <a:extLst>
              <a:ext uri="{FF2B5EF4-FFF2-40B4-BE49-F238E27FC236}">
                <a16:creationId xmlns:a16="http://schemas.microsoft.com/office/drawing/2014/main" id="{6634DB88-9961-4085-BB94-7DA976BE021F}"/>
              </a:ext>
            </a:extLst>
          </p:cNvPr>
          <p:cNvSpPr>
            <a:spLocks noGrp="1"/>
          </p:cNvSpPr>
          <p:nvPr>
            <p:ph type="ftr" sz="quarter" idx="15"/>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a:extLst>
              <a:ext uri="{FF2B5EF4-FFF2-40B4-BE49-F238E27FC236}">
                <a16:creationId xmlns:a16="http://schemas.microsoft.com/office/drawing/2014/main" id="{091D8849-81A8-4011-A421-5D28DEBE5423}"/>
              </a:ext>
            </a:extLst>
          </p:cNvPr>
          <p:cNvSpPr>
            <a:spLocks noGrp="1"/>
          </p:cNvSpPr>
          <p:nvPr>
            <p:ph type="sldNum" sz="quarter" idx="16"/>
          </p:nvPr>
        </p:nvSpPr>
        <p:spPr/>
        <p:txBody>
          <a:bodyPr/>
          <a:lstStyle>
            <a:lvl1pPr>
              <a:defRPr/>
            </a:lvl1pPr>
          </a:lstStyle>
          <a:p>
            <a:pPr>
              <a:defRPr/>
            </a:pPr>
            <a:fld id="{92B74D1B-4156-4F2A-BFA2-AE2E94631CF1}" type="slidenum">
              <a:rPr lang="en-US" altLang="en-US"/>
              <a:pPr>
                <a:defRPr/>
              </a:pPr>
              <a:t>‹#›</a:t>
            </a:fld>
            <a:endParaRPr lang="en-US" altLang="en-US"/>
          </a:p>
        </p:txBody>
      </p:sp>
    </p:spTree>
    <p:extLst>
      <p:ext uri="{BB962C8B-B14F-4D97-AF65-F5344CB8AC3E}">
        <p14:creationId xmlns:p14="http://schemas.microsoft.com/office/powerpoint/2010/main" val="25834661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77F9-3517-4818-8D8F-83B122C619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AAB9F9-E604-422F-822A-58CA80E72E6B}"/>
              </a:ext>
            </a:extLst>
          </p:cNvPr>
          <p:cNvSpPr>
            <a:spLocks noGrp="1"/>
          </p:cNvSpPr>
          <p:nvPr>
            <p:ph type="subTitle" idx="1"/>
          </p:nvPr>
        </p:nvSpPr>
        <p:spPr>
          <a:xfrm>
            <a:off x="1524000" y="3602038"/>
            <a:ext cx="9144000" cy="45270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267653-4705-4E93-83CC-091199F3A34E}"/>
              </a:ext>
            </a:extLst>
          </p:cNvPr>
          <p:cNvSpPr>
            <a:spLocks noGrp="1"/>
          </p:cNvSpPr>
          <p:nvPr>
            <p:ph type="dt" sz="half" idx="10"/>
          </p:nvPr>
        </p:nvSpPr>
        <p:spPr/>
        <p:txBody>
          <a:bodyPr/>
          <a:lstStyle>
            <a:lvl1pPr>
              <a:defRPr/>
            </a:lvl1pPr>
          </a:lstStyle>
          <a:p>
            <a:fld id="{7CFA605D-D36C-45E2-B6F3-39EE27AF9CB4}"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397CB759-2EC8-4AED-B4F2-45BBE30235CD}"/>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C2621758-6A33-4B8B-90F6-CC841B53AE8D}"/>
              </a:ext>
            </a:extLst>
          </p:cNvPr>
          <p:cNvSpPr>
            <a:spLocks noGrp="1"/>
          </p:cNvSpPr>
          <p:nvPr>
            <p:ph type="sldNum" sz="quarter" idx="12"/>
          </p:nvPr>
        </p:nvSpPr>
        <p:spPr/>
        <p:txBody>
          <a:bodyPr/>
          <a:lstStyle>
            <a:lvl1pPr>
              <a:defRPr/>
            </a:lvl1pPr>
          </a:lstStyle>
          <a:p>
            <a:fld id="{41B3E2E4-C786-4B6D-8319-71BE8FC061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7767908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9961-D139-443D-9447-D9F37696EE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079777-1D4A-48AB-B680-ACD7C4F553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2076A8-5B13-4963-BCF2-5B656BFA1A4A}"/>
              </a:ext>
            </a:extLst>
          </p:cNvPr>
          <p:cNvSpPr>
            <a:spLocks noGrp="1"/>
          </p:cNvSpPr>
          <p:nvPr>
            <p:ph type="dt" sz="half" idx="10"/>
          </p:nvPr>
        </p:nvSpPr>
        <p:spPr/>
        <p:txBody>
          <a:bodyPr/>
          <a:lstStyle>
            <a:lvl1pPr>
              <a:defRPr/>
            </a:lvl1pPr>
          </a:lstStyle>
          <a:p>
            <a:fld id="{757B3F2E-63CB-4E92-B427-DE4499B951C2}"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749AE770-FB8A-4C2D-BD06-5512EB9EB7B6}"/>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5B03AC08-362C-40B0-B9E4-4EB34F49C5A9}"/>
              </a:ext>
            </a:extLst>
          </p:cNvPr>
          <p:cNvSpPr>
            <a:spLocks noGrp="1"/>
          </p:cNvSpPr>
          <p:nvPr>
            <p:ph type="sldNum" sz="quarter" idx="12"/>
          </p:nvPr>
        </p:nvSpPr>
        <p:spPr/>
        <p:txBody>
          <a:bodyPr/>
          <a:lstStyle>
            <a:lvl1pPr>
              <a:defRPr/>
            </a:lvl1pPr>
          </a:lstStyle>
          <a:p>
            <a:fld id="{4FE711B3-119E-487D-B91D-2D313B882BD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7111347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ABDB-52E6-41F5-97FA-EADE7E2FCCA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2CC1E8-D38A-4EE8-AAEF-C74AF062AF4D}"/>
              </a:ext>
            </a:extLst>
          </p:cNvPr>
          <p:cNvSpPr>
            <a:spLocks noGrp="1"/>
          </p:cNvSpPr>
          <p:nvPr>
            <p:ph type="body" idx="1"/>
          </p:nvPr>
        </p:nvSpPr>
        <p:spPr>
          <a:xfrm>
            <a:off x="831851" y="4589464"/>
            <a:ext cx="10515600" cy="452704"/>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420A158-F4A0-4DC4-8B37-B5E797307E9F}"/>
              </a:ext>
            </a:extLst>
          </p:cNvPr>
          <p:cNvSpPr>
            <a:spLocks noGrp="1"/>
          </p:cNvSpPr>
          <p:nvPr>
            <p:ph type="dt" sz="half" idx="10"/>
          </p:nvPr>
        </p:nvSpPr>
        <p:spPr/>
        <p:txBody>
          <a:bodyPr/>
          <a:lstStyle>
            <a:lvl1pPr>
              <a:defRPr/>
            </a:lvl1pPr>
          </a:lstStyle>
          <a:p>
            <a:fld id="{A4C10C5D-506F-48E0-9418-8E52FA0064C5}"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BEE00E79-0987-489C-A64F-07397F7E0936}"/>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D812F9FF-A415-4EE6-A2EB-0FD63F837EC3}"/>
              </a:ext>
            </a:extLst>
          </p:cNvPr>
          <p:cNvSpPr>
            <a:spLocks noGrp="1"/>
          </p:cNvSpPr>
          <p:nvPr>
            <p:ph type="sldNum" sz="quarter" idx="12"/>
          </p:nvPr>
        </p:nvSpPr>
        <p:spPr/>
        <p:txBody>
          <a:bodyPr/>
          <a:lstStyle>
            <a:lvl1pPr>
              <a:defRPr/>
            </a:lvl1pPr>
          </a:lstStyle>
          <a:p>
            <a:fld id="{B29D6B43-1585-4B8A-B5F0-FBA6D86F4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8746636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EE4D-13CD-47E6-BBBA-DF5088EFFE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ACB01E-4A10-409F-96F2-B3B4D0E4A749}"/>
              </a:ext>
            </a:extLst>
          </p:cNvPr>
          <p:cNvSpPr>
            <a:spLocks noGrp="1"/>
          </p:cNvSpPr>
          <p:nvPr>
            <p:ph sz="half" idx="1"/>
          </p:nvPr>
        </p:nvSpPr>
        <p:spPr>
          <a:xfrm>
            <a:off x="1016000" y="1882776"/>
            <a:ext cx="4885267" cy="2508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0C814C-D3F3-4B45-94C7-6CFF2AD55563}"/>
              </a:ext>
            </a:extLst>
          </p:cNvPr>
          <p:cNvSpPr>
            <a:spLocks noGrp="1"/>
          </p:cNvSpPr>
          <p:nvPr>
            <p:ph sz="half" idx="2"/>
          </p:nvPr>
        </p:nvSpPr>
        <p:spPr>
          <a:xfrm>
            <a:off x="6104467" y="1882776"/>
            <a:ext cx="4887384" cy="2508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809228-1C5A-4A02-9D83-A9B799DE20F2}"/>
              </a:ext>
            </a:extLst>
          </p:cNvPr>
          <p:cNvSpPr>
            <a:spLocks noGrp="1"/>
          </p:cNvSpPr>
          <p:nvPr>
            <p:ph type="dt" sz="half" idx="10"/>
          </p:nvPr>
        </p:nvSpPr>
        <p:spPr/>
        <p:txBody>
          <a:bodyPr/>
          <a:lstStyle>
            <a:lvl1pPr>
              <a:defRPr/>
            </a:lvl1pPr>
          </a:lstStyle>
          <a:p>
            <a:fld id="{B3C8C712-E06D-49C7-BE1E-1902D3986D0F}"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8D762FF4-4515-4FFA-9BD0-B80FA02AFD79}"/>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21039DDE-92C7-4515-8184-9233E5CC2822}"/>
              </a:ext>
            </a:extLst>
          </p:cNvPr>
          <p:cNvSpPr>
            <a:spLocks noGrp="1"/>
          </p:cNvSpPr>
          <p:nvPr>
            <p:ph type="sldNum" sz="quarter" idx="12"/>
          </p:nvPr>
        </p:nvSpPr>
        <p:spPr/>
        <p:txBody>
          <a:bodyPr/>
          <a:lstStyle>
            <a:lvl1pPr>
              <a:defRPr/>
            </a:lvl1pPr>
          </a:lstStyle>
          <a:p>
            <a:fld id="{A95F7AD4-2086-4159-BA30-A3EC4F82F17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3499982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A49A-1F13-42E2-A65C-886D4759669C}"/>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87292F-BA74-475B-A208-A719DFFEE8E2}"/>
              </a:ext>
            </a:extLst>
          </p:cNvPr>
          <p:cNvSpPr>
            <a:spLocks noGrp="1"/>
          </p:cNvSpPr>
          <p:nvPr>
            <p:ph type="body" idx="1"/>
          </p:nvPr>
        </p:nvSpPr>
        <p:spPr>
          <a:xfrm>
            <a:off x="840318" y="2052371"/>
            <a:ext cx="5158316" cy="452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7F0B43-13F1-4786-8D76-8C2CD2555C0D}"/>
              </a:ext>
            </a:extLst>
          </p:cNvPr>
          <p:cNvSpPr>
            <a:spLocks noGrp="1"/>
          </p:cNvSpPr>
          <p:nvPr>
            <p:ph sz="half" idx="2"/>
          </p:nvPr>
        </p:nvSpPr>
        <p:spPr>
          <a:xfrm>
            <a:off x="840318" y="2505075"/>
            <a:ext cx="5158316" cy="2062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8899FD-5A28-4D62-A912-02170575A3ED}"/>
              </a:ext>
            </a:extLst>
          </p:cNvPr>
          <p:cNvSpPr>
            <a:spLocks noGrp="1"/>
          </p:cNvSpPr>
          <p:nvPr>
            <p:ph type="body" sz="quarter" idx="3"/>
          </p:nvPr>
        </p:nvSpPr>
        <p:spPr>
          <a:xfrm>
            <a:off x="6172200" y="2052371"/>
            <a:ext cx="5183717" cy="452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A635A9-DB49-45BC-B8DA-B850AD2016E1}"/>
              </a:ext>
            </a:extLst>
          </p:cNvPr>
          <p:cNvSpPr>
            <a:spLocks noGrp="1"/>
          </p:cNvSpPr>
          <p:nvPr>
            <p:ph sz="quarter" idx="4"/>
          </p:nvPr>
        </p:nvSpPr>
        <p:spPr>
          <a:xfrm>
            <a:off x="6172200" y="2505075"/>
            <a:ext cx="5183717" cy="2062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2815A1-4005-44A8-8F61-DAD2FBAD0BCC}"/>
              </a:ext>
            </a:extLst>
          </p:cNvPr>
          <p:cNvSpPr>
            <a:spLocks noGrp="1"/>
          </p:cNvSpPr>
          <p:nvPr>
            <p:ph type="dt" sz="half" idx="10"/>
          </p:nvPr>
        </p:nvSpPr>
        <p:spPr/>
        <p:txBody>
          <a:bodyPr/>
          <a:lstStyle>
            <a:lvl1pPr>
              <a:defRPr/>
            </a:lvl1pPr>
          </a:lstStyle>
          <a:p>
            <a:fld id="{11AFB133-CAC6-48BC-9563-4A6DEF9D55A6}" type="datetime1">
              <a:rPr lang="en-US" altLang="en-US" smtClean="0">
                <a:solidFill>
                  <a:srgbClr val="000000"/>
                </a:solidFill>
              </a:rPr>
              <a:t>8/1/2021</a:t>
            </a:fld>
            <a:endParaRPr lang="en-GB" altLang="en-US">
              <a:solidFill>
                <a:srgbClr val="000000"/>
              </a:solidFill>
            </a:endParaRPr>
          </a:p>
        </p:txBody>
      </p:sp>
      <p:sp>
        <p:nvSpPr>
          <p:cNvPr id="8" name="Footer Placeholder 7">
            <a:extLst>
              <a:ext uri="{FF2B5EF4-FFF2-40B4-BE49-F238E27FC236}">
                <a16:creationId xmlns:a16="http://schemas.microsoft.com/office/drawing/2014/main" id="{9A6FABC4-7DE4-4F78-82C0-2CA63CC90CC8}"/>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9" name="Slide Number Placeholder 8">
            <a:extLst>
              <a:ext uri="{FF2B5EF4-FFF2-40B4-BE49-F238E27FC236}">
                <a16:creationId xmlns:a16="http://schemas.microsoft.com/office/drawing/2014/main" id="{F45D7808-B878-45AA-9C1D-A1BF3B5DEBEE}"/>
              </a:ext>
            </a:extLst>
          </p:cNvPr>
          <p:cNvSpPr>
            <a:spLocks noGrp="1"/>
          </p:cNvSpPr>
          <p:nvPr>
            <p:ph type="sldNum" sz="quarter" idx="12"/>
          </p:nvPr>
        </p:nvSpPr>
        <p:spPr/>
        <p:txBody>
          <a:bodyPr/>
          <a:lstStyle>
            <a:lvl1pPr>
              <a:defRPr/>
            </a:lvl1pPr>
          </a:lstStyle>
          <a:p>
            <a:fld id="{5B80DB5D-82A7-4E3C-91BD-58D6B065FD2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2049727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1B4B-8926-47BE-9136-E45032A492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97B39B-81E1-423D-90B8-3372589B7D13}"/>
              </a:ext>
            </a:extLst>
          </p:cNvPr>
          <p:cNvSpPr>
            <a:spLocks noGrp="1"/>
          </p:cNvSpPr>
          <p:nvPr>
            <p:ph type="dt" sz="half" idx="10"/>
          </p:nvPr>
        </p:nvSpPr>
        <p:spPr/>
        <p:txBody>
          <a:bodyPr/>
          <a:lstStyle>
            <a:lvl1pPr>
              <a:defRPr/>
            </a:lvl1pPr>
          </a:lstStyle>
          <a:p>
            <a:fld id="{D72F9E81-B0DF-4401-8B1E-5405945C4C08}" type="datetime1">
              <a:rPr lang="en-US" altLang="en-US" smtClean="0">
                <a:solidFill>
                  <a:srgbClr val="000000"/>
                </a:solidFill>
              </a:rPr>
              <a:t>8/1/2021</a:t>
            </a:fld>
            <a:endParaRPr lang="en-GB" altLang="en-US">
              <a:solidFill>
                <a:srgbClr val="000000"/>
              </a:solidFill>
            </a:endParaRPr>
          </a:p>
        </p:txBody>
      </p:sp>
      <p:sp>
        <p:nvSpPr>
          <p:cNvPr id="4" name="Footer Placeholder 3">
            <a:extLst>
              <a:ext uri="{FF2B5EF4-FFF2-40B4-BE49-F238E27FC236}">
                <a16:creationId xmlns:a16="http://schemas.microsoft.com/office/drawing/2014/main" id="{E7B2BC83-984D-48B6-88E3-A3F9650D6AB2}"/>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5" name="Slide Number Placeholder 4">
            <a:extLst>
              <a:ext uri="{FF2B5EF4-FFF2-40B4-BE49-F238E27FC236}">
                <a16:creationId xmlns:a16="http://schemas.microsoft.com/office/drawing/2014/main" id="{35A77656-C0E2-44BA-825A-830F1446BDFC}"/>
              </a:ext>
            </a:extLst>
          </p:cNvPr>
          <p:cNvSpPr>
            <a:spLocks noGrp="1"/>
          </p:cNvSpPr>
          <p:nvPr>
            <p:ph type="sldNum" sz="quarter" idx="12"/>
          </p:nvPr>
        </p:nvSpPr>
        <p:spPr/>
        <p:txBody>
          <a:bodyPr/>
          <a:lstStyle>
            <a:lvl1pPr>
              <a:defRPr/>
            </a:lvl1pPr>
          </a:lstStyle>
          <a:p>
            <a:fld id="{FFCC16E3-8DB6-4573-BACB-C868D504CC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61342678"/>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09091-ECB1-4160-B53C-0D7047BC5A30}"/>
              </a:ext>
            </a:extLst>
          </p:cNvPr>
          <p:cNvSpPr>
            <a:spLocks noGrp="1"/>
          </p:cNvSpPr>
          <p:nvPr>
            <p:ph type="dt" sz="half" idx="10"/>
          </p:nvPr>
        </p:nvSpPr>
        <p:spPr/>
        <p:txBody>
          <a:bodyPr/>
          <a:lstStyle>
            <a:lvl1pPr>
              <a:defRPr/>
            </a:lvl1pPr>
          </a:lstStyle>
          <a:p>
            <a:fld id="{76E080F6-837C-4CFF-907B-22AFA6D0E25A}" type="datetime1">
              <a:rPr lang="en-US" altLang="en-US" smtClean="0">
                <a:solidFill>
                  <a:srgbClr val="000000"/>
                </a:solidFill>
              </a:rPr>
              <a:t>8/1/2021</a:t>
            </a:fld>
            <a:endParaRPr lang="en-GB" altLang="en-US">
              <a:solidFill>
                <a:srgbClr val="000000"/>
              </a:solidFill>
            </a:endParaRPr>
          </a:p>
        </p:txBody>
      </p:sp>
      <p:sp>
        <p:nvSpPr>
          <p:cNvPr id="3" name="Footer Placeholder 2">
            <a:extLst>
              <a:ext uri="{FF2B5EF4-FFF2-40B4-BE49-F238E27FC236}">
                <a16:creationId xmlns:a16="http://schemas.microsoft.com/office/drawing/2014/main" id="{F9E2806A-F056-4CB4-A7BD-8FDC1BB29574}"/>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4" name="Slide Number Placeholder 3">
            <a:extLst>
              <a:ext uri="{FF2B5EF4-FFF2-40B4-BE49-F238E27FC236}">
                <a16:creationId xmlns:a16="http://schemas.microsoft.com/office/drawing/2014/main" id="{BECCC61A-D342-4EE2-B9EE-0DBDAF4A06D6}"/>
              </a:ext>
            </a:extLst>
          </p:cNvPr>
          <p:cNvSpPr>
            <a:spLocks noGrp="1"/>
          </p:cNvSpPr>
          <p:nvPr>
            <p:ph type="sldNum" sz="quarter" idx="12"/>
          </p:nvPr>
        </p:nvSpPr>
        <p:spPr/>
        <p:txBody>
          <a:bodyPr/>
          <a:lstStyle>
            <a:lvl1pPr>
              <a:defRPr/>
            </a:lvl1pPr>
          </a:lstStyle>
          <a:p>
            <a:fld id="{0C4D6C3A-B25D-4C40-B0A5-4A6A70E2256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5784702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FAE7-098C-46F9-9350-CAA0E9405D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A6C08A-32F5-4F73-8133-52D695922F27}"/>
              </a:ext>
            </a:extLst>
          </p:cNvPr>
          <p:cNvSpPr>
            <a:spLocks noGrp="1"/>
          </p:cNvSpPr>
          <p:nvPr>
            <p:ph idx="1"/>
          </p:nvPr>
        </p:nvSpPr>
        <p:spPr>
          <a:xfrm>
            <a:off x="5183717" y="987426"/>
            <a:ext cx="6172200" cy="2274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F4D785-5E40-427B-B69F-7A30FFBF805D}"/>
              </a:ext>
            </a:extLst>
          </p:cNvPr>
          <p:cNvSpPr>
            <a:spLocks noGrp="1"/>
          </p:cNvSpPr>
          <p:nvPr>
            <p:ph type="body" sz="half" idx="2"/>
          </p:nvPr>
        </p:nvSpPr>
        <p:spPr>
          <a:xfrm>
            <a:off x="840318" y="2057400"/>
            <a:ext cx="3932767" cy="3295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71C69-EE2D-4D99-98F6-8A1D9643FA2D}"/>
              </a:ext>
            </a:extLst>
          </p:cNvPr>
          <p:cNvSpPr>
            <a:spLocks noGrp="1"/>
          </p:cNvSpPr>
          <p:nvPr>
            <p:ph type="dt" sz="half" idx="10"/>
          </p:nvPr>
        </p:nvSpPr>
        <p:spPr/>
        <p:txBody>
          <a:bodyPr/>
          <a:lstStyle>
            <a:lvl1pPr>
              <a:defRPr/>
            </a:lvl1pPr>
          </a:lstStyle>
          <a:p>
            <a:fld id="{633EAC17-C0AD-4969-B832-61ED67EDF4CF}"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99E98F39-C1D6-4084-8E03-57F86D37C3C8}"/>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50B90E2A-21B2-4CBA-9516-12221ABEE031}"/>
              </a:ext>
            </a:extLst>
          </p:cNvPr>
          <p:cNvSpPr>
            <a:spLocks noGrp="1"/>
          </p:cNvSpPr>
          <p:nvPr>
            <p:ph type="sldNum" sz="quarter" idx="12"/>
          </p:nvPr>
        </p:nvSpPr>
        <p:spPr/>
        <p:txBody>
          <a:bodyPr/>
          <a:lstStyle>
            <a:lvl1pPr>
              <a:defRPr/>
            </a:lvl1pPr>
          </a:lstStyle>
          <a:p>
            <a:fld id="{B9649D4C-E50C-4F7F-9C1A-4DEBB937CDC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0017820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003B-E921-4E68-B371-DFA3FD6DFEE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732E3B-D774-4516-AFD8-E557DE24796F}"/>
              </a:ext>
            </a:extLst>
          </p:cNvPr>
          <p:cNvSpPr>
            <a:spLocks noGrp="1"/>
          </p:cNvSpPr>
          <p:nvPr>
            <p:ph type="pic" idx="1"/>
          </p:nvPr>
        </p:nvSpPr>
        <p:spPr>
          <a:xfrm>
            <a:off x="5183717" y="987426"/>
            <a:ext cx="6172200" cy="5758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48B365-775A-4772-A50B-B0AB9975D5A8}"/>
              </a:ext>
            </a:extLst>
          </p:cNvPr>
          <p:cNvSpPr>
            <a:spLocks noGrp="1"/>
          </p:cNvSpPr>
          <p:nvPr>
            <p:ph type="body" sz="half" idx="2"/>
          </p:nvPr>
        </p:nvSpPr>
        <p:spPr>
          <a:xfrm>
            <a:off x="840318" y="2057400"/>
            <a:ext cx="3932767" cy="3295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58DC7-837B-4231-900E-D648F5C18ABE}"/>
              </a:ext>
            </a:extLst>
          </p:cNvPr>
          <p:cNvSpPr>
            <a:spLocks noGrp="1"/>
          </p:cNvSpPr>
          <p:nvPr>
            <p:ph type="dt" sz="half" idx="10"/>
          </p:nvPr>
        </p:nvSpPr>
        <p:spPr/>
        <p:txBody>
          <a:bodyPr/>
          <a:lstStyle>
            <a:lvl1pPr>
              <a:defRPr/>
            </a:lvl1pPr>
          </a:lstStyle>
          <a:p>
            <a:fld id="{720939E0-ADC3-45C4-9FC4-A7037518D098}"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408A694E-355C-44A3-8481-FDE0858AE43B}"/>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94D035E8-E225-4886-9DA0-5F4FD1FF0B47}"/>
              </a:ext>
            </a:extLst>
          </p:cNvPr>
          <p:cNvSpPr>
            <a:spLocks noGrp="1"/>
          </p:cNvSpPr>
          <p:nvPr>
            <p:ph type="sldNum" sz="quarter" idx="12"/>
          </p:nvPr>
        </p:nvSpPr>
        <p:spPr/>
        <p:txBody>
          <a:bodyPr/>
          <a:lstStyle>
            <a:lvl1pPr>
              <a:defRPr/>
            </a:lvl1pPr>
          </a:lstStyle>
          <a:p>
            <a:fld id="{A8397122-DE1F-4764-B6C5-37F4943B3F4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2457526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B033-A602-4A71-B306-E164BC25E3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EC7DD5-D205-4988-99AF-D3ADA0D57FB9}"/>
              </a:ext>
            </a:extLst>
          </p:cNvPr>
          <p:cNvSpPr>
            <a:spLocks noGrp="1"/>
          </p:cNvSpPr>
          <p:nvPr>
            <p:ph type="body" orient="vert" idx="1"/>
          </p:nvPr>
        </p:nvSpPr>
        <p:spPr>
          <a:xfrm>
            <a:off x="3737020" y="1882776"/>
            <a:ext cx="7254831" cy="2043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03CF39-D2EF-471A-B255-8DC72E44D416}"/>
              </a:ext>
            </a:extLst>
          </p:cNvPr>
          <p:cNvSpPr>
            <a:spLocks noGrp="1"/>
          </p:cNvSpPr>
          <p:nvPr>
            <p:ph type="dt" sz="half" idx="10"/>
          </p:nvPr>
        </p:nvSpPr>
        <p:spPr/>
        <p:txBody>
          <a:bodyPr/>
          <a:lstStyle>
            <a:lvl1pPr>
              <a:defRPr/>
            </a:lvl1pPr>
          </a:lstStyle>
          <a:p>
            <a:fld id="{F5F13107-01EA-4D80-A4A7-EFCCB72C5999}"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99E2964A-2D15-4D7A-A94A-192364721908}"/>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43E50D18-B645-490E-941C-24A80EF35AF6}"/>
              </a:ext>
            </a:extLst>
          </p:cNvPr>
          <p:cNvSpPr>
            <a:spLocks noGrp="1"/>
          </p:cNvSpPr>
          <p:nvPr>
            <p:ph type="sldNum" sz="quarter" idx="12"/>
          </p:nvPr>
        </p:nvSpPr>
        <p:spPr/>
        <p:txBody>
          <a:bodyPr/>
          <a:lstStyle>
            <a:lvl1pPr>
              <a:defRPr/>
            </a:lvl1pPr>
          </a:lstStyle>
          <a:p>
            <a:fld id="{8EC53667-429E-4CB6-BC7C-81F8E12BF33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490518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4BDCEB54-07F4-4A29-A67A-2CAAAD00C476}"/>
              </a:ext>
            </a:extLst>
          </p:cNvPr>
          <p:cNvSpPr>
            <a:spLocks noGrp="1"/>
          </p:cNvSpPr>
          <p:nvPr>
            <p:ph type="dt" sz="half" idx="15"/>
          </p:nvPr>
        </p:nvSpPr>
        <p:spPr/>
        <p:txBody>
          <a:bodyPr/>
          <a:lstStyle>
            <a:lvl1pPr>
              <a:defRPr/>
            </a:lvl1pPr>
          </a:lstStyle>
          <a:p>
            <a:pPr>
              <a:defRPr/>
            </a:pPr>
            <a:fld id="{2E0347AB-4866-44A8-ADB8-064C29989B87}"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8" name="Footer Placeholder 4">
            <a:extLst>
              <a:ext uri="{FF2B5EF4-FFF2-40B4-BE49-F238E27FC236}">
                <a16:creationId xmlns:a16="http://schemas.microsoft.com/office/drawing/2014/main" id="{F0651FEE-D8F3-4509-B467-602C14752625}"/>
              </a:ext>
            </a:extLst>
          </p:cNvPr>
          <p:cNvSpPr>
            <a:spLocks noGrp="1"/>
          </p:cNvSpPr>
          <p:nvPr>
            <p:ph type="ftr" sz="quarter" idx="16"/>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9" name="Slide Number Placeholder 5">
            <a:extLst>
              <a:ext uri="{FF2B5EF4-FFF2-40B4-BE49-F238E27FC236}">
                <a16:creationId xmlns:a16="http://schemas.microsoft.com/office/drawing/2014/main" id="{6276838F-26AC-48D5-8F37-B2F6781F236C}"/>
              </a:ext>
            </a:extLst>
          </p:cNvPr>
          <p:cNvSpPr>
            <a:spLocks noGrp="1"/>
          </p:cNvSpPr>
          <p:nvPr>
            <p:ph type="sldNum" sz="quarter" idx="17"/>
          </p:nvPr>
        </p:nvSpPr>
        <p:spPr/>
        <p:txBody>
          <a:bodyPr/>
          <a:lstStyle>
            <a:lvl1pPr>
              <a:defRPr/>
            </a:lvl1pPr>
          </a:lstStyle>
          <a:p>
            <a:pPr>
              <a:defRPr/>
            </a:pPr>
            <a:fld id="{92137A6F-48DA-4ECC-B56D-395F6BD5E18D}" type="slidenum">
              <a:rPr lang="en-US" altLang="en-US"/>
              <a:pPr>
                <a:defRPr/>
              </a:pPr>
              <a:t>‹#›</a:t>
            </a:fld>
            <a:endParaRPr lang="en-US" altLang="en-US"/>
          </a:p>
        </p:txBody>
      </p:sp>
    </p:spTree>
    <p:extLst>
      <p:ext uri="{BB962C8B-B14F-4D97-AF65-F5344CB8AC3E}">
        <p14:creationId xmlns:p14="http://schemas.microsoft.com/office/powerpoint/2010/main" val="1610896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96ACC-FDE8-4E47-8E03-80419F2B4520}"/>
              </a:ext>
            </a:extLst>
          </p:cNvPr>
          <p:cNvSpPr>
            <a:spLocks noGrp="1"/>
          </p:cNvSpPr>
          <p:nvPr>
            <p:ph type="title" orient="vert"/>
          </p:nvPr>
        </p:nvSpPr>
        <p:spPr>
          <a:xfrm>
            <a:off x="8498418" y="403226"/>
            <a:ext cx="2493433" cy="352266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1CADB8-4815-438A-AFE0-970D3C7F52F4}"/>
              </a:ext>
            </a:extLst>
          </p:cNvPr>
          <p:cNvSpPr>
            <a:spLocks noGrp="1"/>
          </p:cNvSpPr>
          <p:nvPr>
            <p:ph type="body" orient="vert" idx="1"/>
          </p:nvPr>
        </p:nvSpPr>
        <p:spPr>
          <a:xfrm>
            <a:off x="5703202" y="403226"/>
            <a:ext cx="2592016" cy="3522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8CFB7C-DC58-4985-8F5F-99801A60F970}"/>
              </a:ext>
            </a:extLst>
          </p:cNvPr>
          <p:cNvSpPr>
            <a:spLocks noGrp="1"/>
          </p:cNvSpPr>
          <p:nvPr>
            <p:ph type="dt" sz="half" idx="10"/>
          </p:nvPr>
        </p:nvSpPr>
        <p:spPr/>
        <p:txBody>
          <a:bodyPr/>
          <a:lstStyle>
            <a:lvl1pPr>
              <a:defRPr/>
            </a:lvl1pPr>
          </a:lstStyle>
          <a:p>
            <a:fld id="{B26B70A6-B86D-45F3-BAC9-26CEBD883D3E}"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31FCAB1B-5724-46E0-B904-0BBBFEB37ECA}"/>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CB1473FE-DDA8-4D9E-A89F-B38E0591F54A}"/>
              </a:ext>
            </a:extLst>
          </p:cNvPr>
          <p:cNvSpPr>
            <a:spLocks noGrp="1"/>
          </p:cNvSpPr>
          <p:nvPr>
            <p:ph type="sldNum" sz="quarter" idx="12"/>
          </p:nvPr>
        </p:nvSpPr>
        <p:spPr/>
        <p:txBody>
          <a:bodyPr/>
          <a:lstStyle>
            <a:lvl1pPr>
              <a:defRPr/>
            </a:lvl1pPr>
          </a:lstStyle>
          <a:p>
            <a:fld id="{60A87F95-F314-45F8-A4E7-522FFB2E1D4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5434627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637B-3CAC-4E53-BF86-CC28C1C65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FEE30B-C1AC-4B95-9B53-0A644401E714}"/>
              </a:ext>
            </a:extLst>
          </p:cNvPr>
          <p:cNvSpPr>
            <a:spLocks noGrp="1"/>
          </p:cNvSpPr>
          <p:nvPr>
            <p:ph type="subTitle" idx="1"/>
          </p:nvPr>
        </p:nvSpPr>
        <p:spPr>
          <a:xfrm>
            <a:off x="1524000" y="3602038"/>
            <a:ext cx="9144000" cy="45266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DC8288-0E6E-41FF-B04F-AE6B62C0E4D5}"/>
              </a:ext>
            </a:extLst>
          </p:cNvPr>
          <p:cNvSpPr>
            <a:spLocks noGrp="1"/>
          </p:cNvSpPr>
          <p:nvPr>
            <p:ph type="dt" sz="half" idx="10"/>
          </p:nvPr>
        </p:nvSpPr>
        <p:spPr/>
        <p:txBody>
          <a:bodyPr/>
          <a:lstStyle>
            <a:lvl1pPr>
              <a:defRPr/>
            </a:lvl1pPr>
          </a:lstStyle>
          <a:p>
            <a:fld id="{76D4F141-20B0-4891-8B3E-AB9F3C15BB41}"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B7A6A413-14DA-4962-8360-BDA7AC915F1B}"/>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17E3CB37-132D-4E1B-B4F8-1B51F50EBB20}"/>
              </a:ext>
            </a:extLst>
          </p:cNvPr>
          <p:cNvSpPr>
            <a:spLocks noGrp="1"/>
          </p:cNvSpPr>
          <p:nvPr>
            <p:ph type="sldNum" sz="quarter" idx="12"/>
          </p:nvPr>
        </p:nvSpPr>
        <p:spPr/>
        <p:txBody>
          <a:bodyPr/>
          <a:lstStyle>
            <a:lvl1pPr>
              <a:defRPr/>
            </a:lvl1pPr>
          </a:lstStyle>
          <a:p>
            <a:fld id="{3FA4FFA1-619A-4A62-92F8-6995B4ED535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549535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0C93-6F53-4B06-81BD-4CB65E3A19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3EA8C9-763F-498E-BC2F-B762341536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92613-A570-4155-A1FC-B17A4AAD5CFF}"/>
              </a:ext>
            </a:extLst>
          </p:cNvPr>
          <p:cNvSpPr>
            <a:spLocks noGrp="1"/>
          </p:cNvSpPr>
          <p:nvPr>
            <p:ph type="dt" sz="half" idx="10"/>
          </p:nvPr>
        </p:nvSpPr>
        <p:spPr/>
        <p:txBody>
          <a:bodyPr/>
          <a:lstStyle>
            <a:lvl1pPr>
              <a:defRPr/>
            </a:lvl1pPr>
          </a:lstStyle>
          <a:p>
            <a:fld id="{CADAB3CB-D87F-4588-AFF6-0B159F16C6B5}"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438E8D75-25FD-4BC5-A559-D61E82E80345}"/>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F221FEA0-8EE6-400C-9063-DBFE2357FEEA}"/>
              </a:ext>
            </a:extLst>
          </p:cNvPr>
          <p:cNvSpPr>
            <a:spLocks noGrp="1"/>
          </p:cNvSpPr>
          <p:nvPr>
            <p:ph type="sldNum" sz="quarter" idx="12"/>
          </p:nvPr>
        </p:nvSpPr>
        <p:spPr/>
        <p:txBody>
          <a:bodyPr/>
          <a:lstStyle>
            <a:lvl1pPr>
              <a:defRPr/>
            </a:lvl1pPr>
          </a:lstStyle>
          <a:p>
            <a:fld id="{DF407E38-E261-40DC-AA49-0DFC1C8C254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468052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F79B-EE11-440B-AA60-6BB9DD86558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0452D6-309F-4345-9F1B-9B3FF105271D}"/>
              </a:ext>
            </a:extLst>
          </p:cNvPr>
          <p:cNvSpPr>
            <a:spLocks noGrp="1"/>
          </p:cNvSpPr>
          <p:nvPr>
            <p:ph type="body" idx="1"/>
          </p:nvPr>
        </p:nvSpPr>
        <p:spPr>
          <a:xfrm>
            <a:off x="831851" y="4589464"/>
            <a:ext cx="10515600" cy="452666"/>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C4BBC7B-5D79-48E5-AB71-FDE769D05529}"/>
              </a:ext>
            </a:extLst>
          </p:cNvPr>
          <p:cNvSpPr>
            <a:spLocks noGrp="1"/>
          </p:cNvSpPr>
          <p:nvPr>
            <p:ph type="dt" sz="half" idx="10"/>
          </p:nvPr>
        </p:nvSpPr>
        <p:spPr/>
        <p:txBody>
          <a:bodyPr/>
          <a:lstStyle>
            <a:lvl1pPr>
              <a:defRPr/>
            </a:lvl1pPr>
          </a:lstStyle>
          <a:p>
            <a:fld id="{369ABCB8-49E4-4D6F-A2B8-11DAE9CB79E0}"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12BCB6D6-B63A-4267-B4C6-1B539022C634}"/>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E5AB8EA3-895B-41C2-B36B-B758804E2820}"/>
              </a:ext>
            </a:extLst>
          </p:cNvPr>
          <p:cNvSpPr>
            <a:spLocks noGrp="1"/>
          </p:cNvSpPr>
          <p:nvPr>
            <p:ph type="sldNum" sz="quarter" idx="12"/>
          </p:nvPr>
        </p:nvSpPr>
        <p:spPr/>
        <p:txBody>
          <a:bodyPr/>
          <a:lstStyle>
            <a:lvl1pPr>
              <a:defRPr/>
            </a:lvl1pPr>
          </a:lstStyle>
          <a:p>
            <a:fld id="{0335DCAD-1E1A-412A-9D65-02436D19599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846140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9F3-4A0E-4A9D-BEA8-645A5A738D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6CB2E2-C866-4909-B6C3-BEDF2765001F}"/>
              </a:ext>
            </a:extLst>
          </p:cNvPr>
          <p:cNvSpPr>
            <a:spLocks noGrp="1"/>
          </p:cNvSpPr>
          <p:nvPr>
            <p:ph sz="half" idx="1"/>
          </p:nvPr>
        </p:nvSpPr>
        <p:spPr>
          <a:xfrm>
            <a:off x="1016000" y="1882776"/>
            <a:ext cx="4885267" cy="250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C6EC5C-016F-4927-B54B-774ABB4E34E4}"/>
              </a:ext>
            </a:extLst>
          </p:cNvPr>
          <p:cNvSpPr>
            <a:spLocks noGrp="1"/>
          </p:cNvSpPr>
          <p:nvPr>
            <p:ph sz="half" idx="2"/>
          </p:nvPr>
        </p:nvSpPr>
        <p:spPr>
          <a:xfrm>
            <a:off x="6104467" y="1882776"/>
            <a:ext cx="4887384" cy="250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3B9534-9FA6-4C64-8F80-7CD6D8FDD33C}"/>
              </a:ext>
            </a:extLst>
          </p:cNvPr>
          <p:cNvSpPr>
            <a:spLocks noGrp="1"/>
          </p:cNvSpPr>
          <p:nvPr>
            <p:ph type="dt" sz="half" idx="10"/>
          </p:nvPr>
        </p:nvSpPr>
        <p:spPr/>
        <p:txBody>
          <a:bodyPr/>
          <a:lstStyle>
            <a:lvl1pPr>
              <a:defRPr/>
            </a:lvl1pPr>
          </a:lstStyle>
          <a:p>
            <a:fld id="{4B166132-7D18-4396-BF75-9205815DD9CF}"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1833C1CE-EE47-49C1-AA20-BE33FEA67BC0}"/>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05FBE30E-7829-417D-98EE-E1EFF25ED24D}"/>
              </a:ext>
            </a:extLst>
          </p:cNvPr>
          <p:cNvSpPr>
            <a:spLocks noGrp="1"/>
          </p:cNvSpPr>
          <p:nvPr>
            <p:ph type="sldNum" sz="quarter" idx="12"/>
          </p:nvPr>
        </p:nvSpPr>
        <p:spPr/>
        <p:txBody>
          <a:bodyPr/>
          <a:lstStyle>
            <a:lvl1pPr>
              <a:defRPr/>
            </a:lvl1pPr>
          </a:lstStyle>
          <a:p>
            <a:fld id="{CB06B3BE-1211-4570-8FF6-A3FF44445DA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639811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D1D2-FBDA-4531-B8B7-4100C57389C5}"/>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6D45B2-BBC0-4A95-A75A-A6769972DE2A}"/>
              </a:ext>
            </a:extLst>
          </p:cNvPr>
          <p:cNvSpPr>
            <a:spLocks noGrp="1"/>
          </p:cNvSpPr>
          <p:nvPr>
            <p:ph type="body" idx="1"/>
          </p:nvPr>
        </p:nvSpPr>
        <p:spPr>
          <a:xfrm>
            <a:off x="840318" y="2052409"/>
            <a:ext cx="5158316" cy="4526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485F3C-7C10-4B36-8334-59F6037B3F61}"/>
              </a:ext>
            </a:extLst>
          </p:cNvPr>
          <p:cNvSpPr>
            <a:spLocks noGrp="1"/>
          </p:cNvSpPr>
          <p:nvPr>
            <p:ph sz="half" idx="2"/>
          </p:nvPr>
        </p:nvSpPr>
        <p:spPr>
          <a:xfrm>
            <a:off x="840318" y="2505075"/>
            <a:ext cx="5158316" cy="2062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D2DF58-ED9B-4975-8F78-2C23A38905B4}"/>
              </a:ext>
            </a:extLst>
          </p:cNvPr>
          <p:cNvSpPr>
            <a:spLocks noGrp="1"/>
          </p:cNvSpPr>
          <p:nvPr>
            <p:ph type="body" sz="quarter" idx="3"/>
          </p:nvPr>
        </p:nvSpPr>
        <p:spPr>
          <a:xfrm>
            <a:off x="6172200" y="2052409"/>
            <a:ext cx="5183717" cy="4526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3D6D6-5672-4FF6-B777-E501A66213E6}"/>
              </a:ext>
            </a:extLst>
          </p:cNvPr>
          <p:cNvSpPr>
            <a:spLocks noGrp="1"/>
          </p:cNvSpPr>
          <p:nvPr>
            <p:ph sz="quarter" idx="4"/>
          </p:nvPr>
        </p:nvSpPr>
        <p:spPr>
          <a:xfrm>
            <a:off x="6172200" y="2505075"/>
            <a:ext cx="5183717" cy="2062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9F7D2C-B5CC-401A-B477-08771655BCA6}"/>
              </a:ext>
            </a:extLst>
          </p:cNvPr>
          <p:cNvSpPr>
            <a:spLocks noGrp="1"/>
          </p:cNvSpPr>
          <p:nvPr>
            <p:ph type="dt" sz="half" idx="10"/>
          </p:nvPr>
        </p:nvSpPr>
        <p:spPr/>
        <p:txBody>
          <a:bodyPr/>
          <a:lstStyle>
            <a:lvl1pPr>
              <a:defRPr/>
            </a:lvl1pPr>
          </a:lstStyle>
          <a:p>
            <a:fld id="{3886C4BC-9DD9-4F08-832F-B66F6969BDE8}" type="datetime1">
              <a:rPr lang="en-US" altLang="en-US" smtClean="0">
                <a:solidFill>
                  <a:srgbClr val="000000"/>
                </a:solidFill>
              </a:rPr>
              <a:t>8/1/2021</a:t>
            </a:fld>
            <a:endParaRPr lang="en-GB" altLang="en-US">
              <a:solidFill>
                <a:srgbClr val="000000"/>
              </a:solidFill>
            </a:endParaRPr>
          </a:p>
        </p:txBody>
      </p:sp>
      <p:sp>
        <p:nvSpPr>
          <p:cNvPr id="8" name="Footer Placeholder 7">
            <a:extLst>
              <a:ext uri="{FF2B5EF4-FFF2-40B4-BE49-F238E27FC236}">
                <a16:creationId xmlns:a16="http://schemas.microsoft.com/office/drawing/2014/main" id="{61CD9912-B669-4828-9EC3-8C7D7D6C6899}"/>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9" name="Slide Number Placeholder 8">
            <a:extLst>
              <a:ext uri="{FF2B5EF4-FFF2-40B4-BE49-F238E27FC236}">
                <a16:creationId xmlns:a16="http://schemas.microsoft.com/office/drawing/2014/main" id="{67576D84-845A-4C0E-AB60-005A846E6AE8}"/>
              </a:ext>
            </a:extLst>
          </p:cNvPr>
          <p:cNvSpPr>
            <a:spLocks noGrp="1"/>
          </p:cNvSpPr>
          <p:nvPr>
            <p:ph type="sldNum" sz="quarter" idx="12"/>
          </p:nvPr>
        </p:nvSpPr>
        <p:spPr/>
        <p:txBody>
          <a:bodyPr/>
          <a:lstStyle>
            <a:lvl1pPr>
              <a:defRPr/>
            </a:lvl1pPr>
          </a:lstStyle>
          <a:p>
            <a:fld id="{28A43AC9-D3FE-4585-BBE4-1C2147F21A5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403982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76DF-6330-43B0-BC18-429C309E35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80F605-3EE9-4C98-87EE-0B65D7229F4E}"/>
              </a:ext>
            </a:extLst>
          </p:cNvPr>
          <p:cNvSpPr>
            <a:spLocks noGrp="1"/>
          </p:cNvSpPr>
          <p:nvPr>
            <p:ph type="dt" sz="half" idx="10"/>
          </p:nvPr>
        </p:nvSpPr>
        <p:spPr/>
        <p:txBody>
          <a:bodyPr/>
          <a:lstStyle>
            <a:lvl1pPr>
              <a:defRPr/>
            </a:lvl1pPr>
          </a:lstStyle>
          <a:p>
            <a:fld id="{D185E002-29BB-4C15-85C0-2DA5B0C207BD}" type="datetime1">
              <a:rPr lang="en-US" altLang="en-US" smtClean="0">
                <a:solidFill>
                  <a:srgbClr val="000000"/>
                </a:solidFill>
              </a:rPr>
              <a:t>8/1/2021</a:t>
            </a:fld>
            <a:endParaRPr lang="en-GB" altLang="en-US">
              <a:solidFill>
                <a:srgbClr val="000000"/>
              </a:solidFill>
            </a:endParaRPr>
          </a:p>
        </p:txBody>
      </p:sp>
      <p:sp>
        <p:nvSpPr>
          <p:cNvPr id="4" name="Footer Placeholder 3">
            <a:extLst>
              <a:ext uri="{FF2B5EF4-FFF2-40B4-BE49-F238E27FC236}">
                <a16:creationId xmlns:a16="http://schemas.microsoft.com/office/drawing/2014/main" id="{3DF544CD-D246-40A9-B058-DE2573662BA7}"/>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5" name="Slide Number Placeholder 4">
            <a:extLst>
              <a:ext uri="{FF2B5EF4-FFF2-40B4-BE49-F238E27FC236}">
                <a16:creationId xmlns:a16="http://schemas.microsoft.com/office/drawing/2014/main" id="{D2A37FC7-FC55-48E8-9DBF-7D0BF59D9DFD}"/>
              </a:ext>
            </a:extLst>
          </p:cNvPr>
          <p:cNvSpPr>
            <a:spLocks noGrp="1"/>
          </p:cNvSpPr>
          <p:nvPr>
            <p:ph type="sldNum" sz="quarter" idx="12"/>
          </p:nvPr>
        </p:nvSpPr>
        <p:spPr/>
        <p:txBody>
          <a:bodyPr/>
          <a:lstStyle>
            <a:lvl1pPr>
              <a:defRPr/>
            </a:lvl1pPr>
          </a:lstStyle>
          <a:p>
            <a:fld id="{9952AFC0-49B9-4796-AE34-FC1A609E04F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822292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22A90-402D-455B-9403-3AF4F39051B7}"/>
              </a:ext>
            </a:extLst>
          </p:cNvPr>
          <p:cNvSpPr>
            <a:spLocks noGrp="1"/>
          </p:cNvSpPr>
          <p:nvPr>
            <p:ph type="dt" sz="half" idx="10"/>
          </p:nvPr>
        </p:nvSpPr>
        <p:spPr/>
        <p:txBody>
          <a:bodyPr/>
          <a:lstStyle>
            <a:lvl1pPr>
              <a:defRPr/>
            </a:lvl1pPr>
          </a:lstStyle>
          <a:p>
            <a:fld id="{C1D8DF3F-CDA9-4019-AF8B-B252C56C8C27}" type="datetime1">
              <a:rPr lang="en-US" altLang="en-US" smtClean="0">
                <a:solidFill>
                  <a:srgbClr val="000000"/>
                </a:solidFill>
              </a:rPr>
              <a:t>8/1/2021</a:t>
            </a:fld>
            <a:endParaRPr lang="en-GB" altLang="en-US">
              <a:solidFill>
                <a:srgbClr val="000000"/>
              </a:solidFill>
            </a:endParaRPr>
          </a:p>
        </p:txBody>
      </p:sp>
      <p:sp>
        <p:nvSpPr>
          <p:cNvPr id="3" name="Footer Placeholder 2">
            <a:extLst>
              <a:ext uri="{FF2B5EF4-FFF2-40B4-BE49-F238E27FC236}">
                <a16:creationId xmlns:a16="http://schemas.microsoft.com/office/drawing/2014/main" id="{FC535A33-BC41-4D45-B788-C7DE1A52B380}"/>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4" name="Slide Number Placeholder 3">
            <a:extLst>
              <a:ext uri="{FF2B5EF4-FFF2-40B4-BE49-F238E27FC236}">
                <a16:creationId xmlns:a16="http://schemas.microsoft.com/office/drawing/2014/main" id="{02B6A72E-18E3-4855-B421-1BF0602DAD96}"/>
              </a:ext>
            </a:extLst>
          </p:cNvPr>
          <p:cNvSpPr>
            <a:spLocks noGrp="1"/>
          </p:cNvSpPr>
          <p:nvPr>
            <p:ph type="sldNum" sz="quarter" idx="12"/>
          </p:nvPr>
        </p:nvSpPr>
        <p:spPr/>
        <p:txBody>
          <a:bodyPr/>
          <a:lstStyle>
            <a:lvl1pPr>
              <a:defRPr/>
            </a:lvl1pPr>
          </a:lstStyle>
          <a:p>
            <a:fld id="{B1D15F37-7179-4FCB-8180-A960740EA77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765442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E251-21A5-416E-8641-B2528D9B5E6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92CF64-7158-43D0-A73F-8153CAFDE039}"/>
              </a:ext>
            </a:extLst>
          </p:cNvPr>
          <p:cNvSpPr>
            <a:spLocks noGrp="1"/>
          </p:cNvSpPr>
          <p:nvPr>
            <p:ph idx="1"/>
          </p:nvPr>
        </p:nvSpPr>
        <p:spPr>
          <a:xfrm>
            <a:off x="5183717" y="987426"/>
            <a:ext cx="6172200" cy="22747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CE5308-1593-440B-AD22-026CF931FB78}"/>
              </a:ext>
            </a:extLst>
          </p:cNvPr>
          <p:cNvSpPr>
            <a:spLocks noGrp="1"/>
          </p:cNvSpPr>
          <p:nvPr>
            <p:ph type="body" sz="half" idx="2"/>
          </p:nvPr>
        </p:nvSpPr>
        <p:spPr>
          <a:xfrm>
            <a:off x="840318" y="2057400"/>
            <a:ext cx="3932767" cy="3295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9FCBA-D916-4DAE-91A5-088E98270CB4}"/>
              </a:ext>
            </a:extLst>
          </p:cNvPr>
          <p:cNvSpPr>
            <a:spLocks noGrp="1"/>
          </p:cNvSpPr>
          <p:nvPr>
            <p:ph type="dt" sz="half" idx="10"/>
          </p:nvPr>
        </p:nvSpPr>
        <p:spPr/>
        <p:txBody>
          <a:bodyPr/>
          <a:lstStyle>
            <a:lvl1pPr>
              <a:defRPr/>
            </a:lvl1pPr>
          </a:lstStyle>
          <a:p>
            <a:fld id="{CB5A411C-5F0B-4856-8617-590FC3592002}"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431040BC-30B6-4CDB-8478-E3880DCCF95C}"/>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D3D74EA9-EFCE-4A7D-B418-853D21B916B7}"/>
              </a:ext>
            </a:extLst>
          </p:cNvPr>
          <p:cNvSpPr>
            <a:spLocks noGrp="1"/>
          </p:cNvSpPr>
          <p:nvPr>
            <p:ph type="sldNum" sz="quarter" idx="12"/>
          </p:nvPr>
        </p:nvSpPr>
        <p:spPr/>
        <p:txBody>
          <a:bodyPr/>
          <a:lstStyle>
            <a:lvl1pPr>
              <a:defRPr/>
            </a:lvl1pPr>
          </a:lstStyle>
          <a:p>
            <a:fld id="{654EF70A-09BC-4EBA-8B43-67D3142DDB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279549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C7E0-03A1-4CD8-A69E-51B241B8C9D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346D25-794B-4B72-8D10-6C2AA83FBFF0}"/>
              </a:ext>
            </a:extLst>
          </p:cNvPr>
          <p:cNvSpPr>
            <a:spLocks noGrp="1"/>
          </p:cNvSpPr>
          <p:nvPr>
            <p:ph type="pic" idx="1"/>
          </p:nvPr>
        </p:nvSpPr>
        <p:spPr>
          <a:xfrm>
            <a:off x="5183717" y="987426"/>
            <a:ext cx="6172200" cy="575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1F624C-C0CA-4B0C-8161-CC0D548541F4}"/>
              </a:ext>
            </a:extLst>
          </p:cNvPr>
          <p:cNvSpPr>
            <a:spLocks noGrp="1"/>
          </p:cNvSpPr>
          <p:nvPr>
            <p:ph type="body" sz="half" idx="2"/>
          </p:nvPr>
        </p:nvSpPr>
        <p:spPr>
          <a:xfrm>
            <a:off x="840318" y="2057400"/>
            <a:ext cx="3932767" cy="3295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F9E98-DDD6-48BF-9A4C-6B0D60023815}"/>
              </a:ext>
            </a:extLst>
          </p:cNvPr>
          <p:cNvSpPr>
            <a:spLocks noGrp="1"/>
          </p:cNvSpPr>
          <p:nvPr>
            <p:ph type="dt" sz="half" idx="10"/>
          </p:nvPr>
        </p:nvSpPr>
        <p:spPr/>
        <p:txBody>
          <a:bodyPr/>
          <a:lstStyle>
            <a:lvl1pPr>
              <a:defRPr/>
            </a:lvl1pPr>
          </a:lstStyle>
          <a:p>
            <a:fld id="{A8167BB0-0F74-4614-A458-4B3C3FCD1E7D}" type="datetime1">
              <a:rPr lang="en-US" altLang="en-US" smtClean="0">
                <a:solidFill>
                  <a:srgbClr val="000000"/>
                </a:solidFill>
              </a:rPr>
              <a:t>8/1/2021</a:t>
            </a:fld>
            <a:endParaRPr lang="en-GB" altLang="en-US">
              <a:solidFill>
                <a:srgbClr val="000000"/>
              </a:solidFill>
            </a:endParaRPr>
          </a:p>
        </p:txBody>
      </p:sp>
      <p:sp>
        <p:nvSpPr>
          <p:cNvPr id="6" name="Footer Placeholder 5">
            <a:extLst>
              <a:ext uri="{FF2B5EF4-FFF2-40B4-BE49-F238E27FC236}">
                <a16:creationId xmlns:a16="http://schemas.microsoft.com/office/drawing/2014/main" id="{B8A97BE3-AA1E-4DDA-A8C2-449FD9700504}"/>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7" name="Slide Number Placeholder 6">
            <a:extLst>
              <a:ext uri="{FF2B5EF4-FFF2-40B4-BE49-F238E27FC236}">
                <a16:creationId xmlns:a16="http://schemas.microsoft.com/office/drawing/2014/main" id="{ACCB76B3-3E7D-45EB-907A-283E9B8FB5CB}"/>
              </a:ext>
            </a:extLst>
          </p:cNvPr>
          <p:cNvSpPr>
            <a:spLocks noGrp="1"/>
          </p:cNvSpPr>
          <p:nvPr>
            <p:ph type="sldNum" sz="quarter" idx="12"/>
          </p:nvPr>
        </p:nvSpPr>
        <p:spPr/>
        <p:txBody>
          <a:bodyPr/>
          <a:lstStyle>
            <a:lvl1pPr>
              <a:defRPr/>
            </a:lvl1pPr>
          </a:lstStyle>
          <a:p>
            <a:fld id="{70B73978-51F9-48F0-9D6E-D3759F88CCC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8933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a:extLst>
              <a:ext uri="{FF2B5EF4-FFF2-40B4-BE49-F238E27FC236}">
                <a16:creationId xmlns:a16="http://schemas.microsoft.com/office/drawing/2014/main" id="{6074DE89-5D58-4E2E-8599-BB7F718CE9F6}"/>
              </a:ext>
            </a:extLst>
          </p:cNvPr>
          <p:cNvSpPr>
            <a:spLocks noGrp="1"/>
          </p:cNvSpPr>
          <p:nvPr>
            <p:ph type="dt" sz="half" idx="10"/>
          </p:nvPr>
        </p:nvSpPr>
        <p:spPr/>
        <p:txBody>
          <a:bodyPr/>
          <a:lstStyle>
            <a:lvl1pPr>
              <a:defRPr/>
            </a:lvl1pPr>
          </a:lstStyle>
          <a:p>
            <a:pPr>
              <a:defRPr/>
            </a:pPr>
            <a:fld id="{7601F1A8-33C4-42A1-A298-0B16C2998F7C}"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4" name="Footer Placeholder 4">
            <a:extLst>
              <a:ext uri="{FF2B5EF4-FFF2-40B4-BE49-F238E27FC236}">
                <a16:creationId xmlns:a16="http://schemas.microsoft.com/office/drawing/2014/main" id="{682D7F54-3151-4CE6-9E84-F6EC9354724D}"/>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5" name="Slide Number Placeholder 5">
            <a:extLst>
              <a:ext uri="{FF2B5EF4-FFF2-40B4-BE49-F238E27FC236}">
                <a16:creationId xmlns:a16="http://schemas.microsoft.com/office/drawing/2014/main" id="{2A65B906-4CB4-456A-8250-C58213494AED}"/>
              </a:ext>
            </a:extLst>
          </p:cNvPr>
          <p:cNvSpPr>
            <a:spLocks noGrp="1"/>
          </p:cNvSpPr>
          <p:nvPr>
            <p:ph type="sldNum" sz="quarter" idx="12"/>
          </p:nvPr>
        </p:nvSpPr>
        <p:spPr/>
        <p:txBody>
          <a:bodyPr/>
          <a:lstStyle>
            <a:lvl1pPr>
              <a:defRPr/>
            </a:lvl1pPr>
          </a:lstStyle>
          <a:p>
            <a:pPr>
              <a:defRPr/>
            </a:pPr>
            <a:fld id="{3D177714-DA79-4051-B532-6C047B5D3D6C}" type="slidenum">
              <a:rPr lang="en-US" altLang="en-US"/>
              <a:pPr>
                <a:defRPr/>
              </a:pPr>
              <a:t>‹#›</a:t>
            </a:fld>
            <a:endParaRPr lang="en-US" altLang="en-US"/>
          </a:p>
        </p:txBody>
      </p:sp>
    </p:spTree>
    <p:extLst>
      <p:ext uri="{BB962C8B-B14F-4D97-AF65-F5344CB8AC3E}">
        <p14:creationId xmlns:p14="http://schemas.microsoft.com/office/powerpoint/2010/main" val="9847929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EFF2-2C4C-4C1A-9AE0-719C8A108C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702CF0-61D2-40B5-9E5F-8FE52B698F1F}"/>
              </a:ext>
            </a:extLst>
          </p:cNvPr>
          <p:cNvSpPr>
            <a:spLocks noGrp="1"/>
          </p:cNvSpPr>
          <p:nvPr>
            <p:ph type="body" orient="vert" idx="1"/>
          </p:nvPr>
        </p:nvSpPr>
        <p:spPr>
          <a:xfrm>
            <a:off x="3737095" y="1882776"/>
            <a:ext cx="7254756" cy="2043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BF22BF-58A6-4A60-9A3C-2F6AF84DB332}"/>
              </a:ext>
            </a:extLst>
          </p:cNvPr>
          <p:cNvSpPr>
            <a:spLocks noGrp="1"/>
          </p:cNvSpPr>
          <p:nvPr>
            <p:ph type="dt" sz="half" idx="10"/>
          </p:nvPr>
        </p:nvSpPr>
        <p:spPr/>
        <p:txBody>
          <a:bodyPr/>
          <a:lstStyle>
            <a:lvl1pPr>
              <a:defRPr/>
            </a:lvl1pPr>
          </a:lstStyle>
          <a:p>
            <a:fld id="{56BA8040-9EA1-4365-825E-90DE28110CFE}"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3E9437AB-FC78-44C6-9FB9-18265EB4FADD}"/>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45CDB140-2C38-4B00-BEFF-05EEA5919AA2}"/>
              </a:ext>
            </a:extLst>
          </p:cNvPr>
          <p:cNvSpPr>
            <a:spLocks noGrp="1"/>
          </p:cNvSpPr>
          <p:nvPr>
            <p:ph type="sldNum" sz="quarter" idx="12"/>
          </p:nvPr>
        </p:nvSpPr>
        <p:spPr/>
        <p:txBody>
          <a:bodyPr/>
          <a:lstStyle>
            <a:lvl1pPr>
              <a:defRPr/>
            </a:lvl1pPr>
          </a:lstStyle>
          <a:p>
            <a:fld id="{36BDC82D-CD8E-4632-B361-B6165475051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674577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D25B1-B687-406A-B211-717F3FBB95B6}"/>
              </a:ext>
            </a:extLst>
          </p:cNvPr>
          <p:cNvSpPr>
            <a:spLocks noGrp="1"/>
          </p:cNvSpPr>
          <p:nvPr>
            <p:ph type="title" orient="vert"/>
          </p:nvPr>
        </p:nvSpPr>
        <p:spPr>
          <a:xfrm>
            <a:off x="8498418" y="403226"/>
            <a:ext cx="2493433" cy="352266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EDD4B7-679A-410D-B524-5809FCC84535}"/>
              </a:ext>
            </a:extLst>
          </p:cNvPr>
          <p:cNvSpPr>
            <a:spLocks noGrp="1"/>
          </p:cNvSpPr>
          <p:nvPr>
            <p:ph type="body" orient="vert" idx="1"/>
          </p:nvPr>
        </p:nvSpPr>
        <p:spPr>
          <a:xfrm>
            <a:off x="5703277" y="403226"/>
            <a:ext cx="2591941" cy="3522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10DB24-6F2E-44F0-AC65-4B4024BC3736}"/>
              </a:ext>
            </a:extLst>
          </p:cNvPr>
          <p:cNvSpPr>
            <a:spLocks noGrp="1"/>
          </p:cNvSpPr>
          <p:nvPr>
            <p:ph type="dt" sz="half" idx="10"/>
          </p:nvPr>
        </p:nvSpPr>
        <p:spPr/>
        <p:txBody>
          <a:bodyPr/>
          <a:lstStyle>
            <a:lvl1pPr>
              <a:defRPr/>
            </a:lvl1pPr>
          </a:lstStyle>
          <a:p>
            <a:fld id="{08A3F13F-DA2C-4C0F-8EC8-98D3AC248294}" type="datetime1">
              <a:rPr lang="en-US" altLang="en-US" smtClean="0">
                <a:solidFill>
                  <a:srgbClr val="000000"/>
                </a:solidFill>
              </a:rPr>
              <a:t>8/1/2021</a:t>
            </a:fld>
            <a:endParaRPr lang="en-GB" altLang="en-US">
              <a:solidFill>
                <a:srgbClr val="000000"/>
              </a:solidFill>
            </a:endParaRPr>
          </a:p>
        </p:txBody>
      </p:sp>
      <p:sp>
        <p:nvSpPr>
          <p:cNvPr id="5" name="Footer Placeholder 4">
            <a:extLst>
              <a:ext uri="{FF2B5EF4-FFF2-40B4-BE49-F238E27FC236}">
                <a16:creationId xmlns:a16="http://schemas.microsoft.com/office/drawing/2014/main" id="{D7BAA87D-611D-4CC0-88FC-E2BD046B0A57}"/>
              </a:ext>
            </a:extLst>
          </p:cNvPr>
          <p:cNvSpPr>
            <a:spLocks noGrp="1"/>
          </p:cNvSpPr>
          <p:nvPr>
            <p:ph type="ftr" sz="quarter" idx="11"/>
          </p:nvPr>
        </p:nvSpPr>
        <p:spPr/>
        <p:txBody>
          <a:bodyPr/>
          <a:lstStyle>
            <a:lvl1pPr>
              <a:defRPr/>
            </a:lvl1pPr>
          </a:lstStyle>
          <a:p>
            <a:pPr>
              <a:defRPr/>
            </a:pPr>
            <a:r>
              <a:rPr lang="en-GB">
                <a:solidFill>
                  <a:srgbClr val="000000"/>
                </a:solidFill>
              </a:rPr>
              <a:t>Footer Text</a:t>
            </a:r>
          </a:p>
        </p:txBody>
      </p:sp>
      <p:sp>
        <p:nvSpPr>
          <p:cNvPr id="6" name="Slide Number Placeholder 5">
            <a:extLst>
              <a:ext uri="{FF2B5EF4-FFF2-40B4-BE49-F238E27FC236}">
                <a16:creationId xmlns:a16="http://schemas.microsoft.com/office/drawing/2014/main" id="{E26471A1-2FC0-4300-AA06-492785113B9D}"/>
              </a:ext>
            </a:extLst>
          </p:cNvPr>
          <p:cNvSpPr>
            <a:spLocks noGrp="1"/>
          </p:cNvSpPr>
          <p:nvPr>
            <p:ph type="sldNum" sz="quarter" idx="12"/>
          </p:nvPr>
        </p:nvSpPr>
        <p:spPr/>
        <p:txBody>
          <a:bodyPr/>
          <a:lstStyle>
            <a:lvl1pPr>
              <a:defRPr/>
            </a:lvl1pPr>
          </a:lstStyle>
          <a:p>
            <a:fld id="{7EF671A6-6B90-4CE8-90BF-F0316D67FA5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05217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97C453-A128-4FEB-9BDB-2E77BAD1F347}"/>
              </a:ext>
            </a:extLst>
          </p:cNvPr>
          <p:cNvSpPr>
            <a:spLocks noGrp="1"/>
          </p:cNvSpPr>
          <p:nvPr>
            <p:ph/>
          </p:nvPr>
        </p:nvSpPr>
        <p:spPr>
          <a:xfrm>
            <a:off x="1016000" y="403226"/>
            <a:ext cx="9975851" cy="2062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A35611C2-715F-425A-B49B-12E276B2455A}"/>
              </a:ext>
            </a:extLst>
          </p:cNvPr>
          <p:cNvSpPr>
            <a:spLocks noGrp="1"/>
          </p:cNvSpPr>
          <p:nvPr>
            <p:ph type="dt" sz="half" idx="10"/>
          </p:nvPr>
        </p:nvSpPr>
        <p:spPr>
          <a:xfrm>
            <a:off x="922867" y="6051550"/>
            <a:ext cx="2495551" cy="469900"/>
          </a:xfrm>
        </p:spPr>
        <p:txBody>
          <a:bodyPr/>
          <a:lstStyle>
            <a:lvl1pPr>
              <a:defRPr/>
            </a:lvl1pPr>
          </a:lstStyle>
          <a:p>
            <a:fld id="{25D3434C-A0D8-4944-AB1C-E698F835FD8A}" type="datetime1">
              <a:rPr lang="en-US" altLang="en-US" smtClean="0">
                <a:solidFill>
                  <a:srgbClr val="000000"/>
                </a:solidFill>
              </a:rPr>
              <a:t>8/1/2021</a:t>
            </a:fld>
            <a:endParaRPr lang="en-GB" altLang="en-US">
              <a:solidFill>
                <a:srgbClr val="000000"/>
              </a:solidFill>
            </a:endParaRPr>
          </a:p>
        </p:txBody>
      </p:sp>
      <p:sp>
        <p:nvSpPr>
          <p:cNvPr id="4" name="Footer Placeholder 3">
            <a:extLst>
              <a:ext uri="{FF2B5EF4-FFF2-40B4-BE49-F238E27FC236}">
                <a16:creationId xmlns:a16="http://schemas.microsoft.com/office/drawing/2014/main" id="{A3D87772-375A-4A64-8981-0F97B163225B}"/>
              </a:ext>
            </a:extLst>
          </p:cNvPr>
          <p:cNvSpPr>
            <a:spLocks noGrp="1"/>
          </p:cNvSpPr>
          <p:nvPr>
            <p:ph type="ftr" sz="quarter" idx="11"/>
          </p:nvPr>
        </p:nvSpPr>
        <p:spPr>
          <a:xfrm>
            <a:off x="4157134" y="6051550"/>
            <a:ext cx="3877733" cy="469900"/>
          </a:xfrm>
        </p:spPr>
        <p:txBody>
          <a:bodyPr/>
          <a:lstStyle>
            <a:lvl1pPr>
              <a:defRPr/>
            </a:lvl1pPr>
          </a:lstStyle>
          <a:p>
            <a:pPr>
              <a:defRPr/>
            </a:pPr>
            <a:r>
              <a:rPr lang="en-GB">
                <a:solidFill>
                  <a:srgbClr val="000000"/>
                </a:solidFill>
              </a:rPr>
              <a:t>Footer Text</a:t>
            </a:r>
          </a:p>
        </p:txBody>
      </p:sp>
      <p:sp>
        <p:nvSpPr>
          <p:cNvPr id="5" name="Slide Number Placeholder 4">
            <a:extLst>
              <a:ext uri="{FF2B5EF4-FFF2-40B4-BE49-F238E27FC236}">
                <a16:creationId xmlns:a16="http://schemas.microsoft.com/office/drawing/2014/main" id="{0DFF1EA0-5F0C-42F9-B744-8B99755283F9}"/>
              </a:ext>
            </a:extLst>
          </p:cNvPr>
          <p:cNvSpPr>
            <a:spLocks noGrp="1"/>
          </p:cNvSpPr>
          <p:nvPr>
            <p:ph type="sldNum" sz="quarter" idx="12"/>
          </p:nvPr>
        </p:nvSpPr>
        <p:spPr>
          <a:xfrm>
            <a:off x="11082867" y="6253164"/>
            <a:ext cx="647700" cy="268287"/>
          </a:xfrm>
        </p:spPr>
        <p:txBody>
          <a:bodyPr/>
          <a:lstStyle>
            <a:lvl1pPr>
              <a:defRPr/>
            </a:lvl1pPr>
          </a:lstStyle>
          <a:p>
            <a:fld id="{65F405F0-18E7-4B2B-89DB-12F86F4D5A1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81895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52965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7274707-6AA2-47EB-BE45-AAB86575F2C7}"/>
              </a:ext>
            </a:extLst>
          </p:cNvPr>
          <p:cNvSpPr>
            <a:spLocks noGrp="1" noChangeArrowheads="1"/>
          </p:cNvSpPr>
          <p:nvPr>
            <p:ph type="dt" sz="half" idx="10"/>
          </p:nvPr>
        </p:nvSpPr>
        <p:spPr>
          <a:ln/>
        </p:spPr>
        <p:txBody>
          <a:bodyPr/>
          <a:lstStyle>
            <a:lvl1pPr>
              <a:defRPr/>
            </a:lvl1pPr>
          </a:lstStyle>
          <a:p>
            <a:pPr>
              <a:defRPr/>
            </a:pPr>
            <a:fld id="{5ED42A17-A789-47AA-88A6-5AB265B14E3C}" type="datetime1">
              <a:rPr lang="en-US" smtClean="0"/>
              <a:t>8/1/2021</a:t>
            </a:fld>
            <a:endParaRPr lang="en-GB"/>
          </a:p>
        </p:txBody>
      </p:sp>
      <p:sp>
        <p:nvSpPr>
          <p:cNvPr id="5" name="Rectangle 5">
            <a:extLst>
              <a:ext uri="{FF2B5EF4-FFF2-40B4-BE49-F238E27FC236}">
                <a16:creationId xmlns:a16="http://schemas.microsoft.com/office/drawing/2014/main" id="{49823DCB-53FF-4ADA-82EC-C1A0EFFD5E13}"/>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6" name="Rectangle 6">
            <a:extLst>
              <a:ext uri="{FF2B5EF4-FFF2-40B4-BE49-F238E27FC236}">
                <a16:creationId xmlns:a16="http://schemas.microsoft.com/office/drawing/2014/main" id="{C72F88EE-98FC-474E-800E-9D414D004CF0}"/>
              </a:ext>
            </a:extLst>
          </p:cNvPr>
          <p:cNvSpPr>
            <a:spLocks noGrp="1" noChangeArrowheads="1"/>
          </p:cNvSpPr>
          <p:nvPr>
            <p:ph type="sldNum" sz="quarter" idx="12"/>
          </p:nvPr>
        </p:nvSpPr>
        <p:spPr>
          <a:ln/>
        </p:spPr>
        <p:txBody>
          <a:bodyPr/>
          <a:lstStyle>
            <a:lvl1pPr>
              <a:defRPr/>
            </a:lvl1pPr>
          </a:lstStyle>
          <a:p>
            <a:fld id="{35FA4220-58AB-4EFB-94B0-3F4C4F6D8856}" type="slidenum">
              <a:rPr lang="en-GB" altLang="en-US"/>
              <a:pPr/>
              <a:t>‹#›</a:t>
            </a:fld>
            <a:endParaRPr lang="en-GB" altLang="en-US"/>
          </a:p>
        </p:txBody>
      </p:sp>
    </p:spTree>
    <p:extLst>
      <p:ext uri="{BB962C8B-B14F-4D97-AF65-F5344CB8AC3E}">
        <p14:creationId xmlns:p14="http://schemas.microsoft.com/office/powerpoint/2010/main" val="213038736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966DF6D-4BCE-4B3D-BDCA-E19B32BBC7DA}"/>
              </a:ext>
            </a:extLst>
          </p:cNvPr>
          <p:cNvSpPr>
            <a:spLocks noGrp="1" noChangeArrowheads="1"/>
          </p:cNvSpPr>
          <p:nvPr>
            <p:ph type="dt" sz="half" idx="10"/>
          </p:nvPr>
        </p:nvSpPr>
        <p:spPr>
          <a:ln/>
        </p:spPr>
        <p:txBody>
          <a:bodyPr/>
          <a:lstStyle>
            <a:lvl1pPr>
              <a:defRPr/>
            </a:lvl1pPr>
          </a:lstStyle>
          <a:p>
            <a:pPr>
              <a:defRPr/>
            </a:pPr>
            <a:fld id="{BDC4AAC6-D03D-408C-9801-702F2DE25EF3}" type="datetime1">
              <a:rPr lang="en-US" smtClean="0"/>
              <a:t>8/1/2021</a:t>
            </a:fld>
            <a:endParaRPr lang="en-GB"/>
          </a:p>
        </p:txBody>
      </p:sp>
      <p:sp>
        <p:nvSpPr>
          <p:cNvPr id="5" name="Rectangle 5">
            <a:extLst>
              <a:ext uri="{FF2B5EF4-FFF2-40B4-BE49-F238E27FC236}">
                <a16:creationId xmlns:a16="http://schemas.microsoft.com/office/drawing/2014/main" id="{97E55C66-95CC-4ADE-B886-6395F31EBB51}"/>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6" name="Rectangle 6">
            <a:extLst>
              <a:ext uri="{FF2B5EF4-FFF2-40B4-BE49-F238E27FC236}">
                <a16:creationId xmlns:a16="http://schemas.microsoft.com/office/drawing/2014/main" id="{6D16BECE-7276-4819-9D9A-A3EA40F69E74}"/>
              </a:ext>
            </a:extLst>
          </p:cNvPr>
          <p:cNvSpPr>
            <a:spLocks noGrp="1" noChangeArrowheads="1"/>
          </p:cNvSpPr>
          <p:nvPr>
            <p:ph type="sldNum" sz="quarter" idx="12"/>
          </p:nvPr>
        </p:nvSpPr>
        <p:spPr>
          <a:ln/>
        </p:spPr>
        <p:txBody>
          <a:bodyPr/>
          <a:lstStyle>
            <a:lvl1pPr>
              <a:defRPr/>
            </a:lvl1pPr>
          </a:lstStyle>
          <a:p>
            <a:fld id="{8B9BFF5B-30A0-4CD7-84F4-0EBCE2559834}" type="slidenum">
              <a:rPr lang="en-GB" altLang="en-US"/>
              <a:pPr/>
              <a:t>‹#›</a:t>
            </a:fld>
            <a:endParaRPr lang="en-GB" altLang="en-US"/>
          </a:p>
        </p:txBody>
      </p:sp>
    </p:spTree>
    <p:extLst>
      <p:ext uri="{BB962C8B-B14F-4D97-AF65-F5344CB8AC3E}">
        <p14:creationId xmlns:p14="http://schemas.microsoft.com/office/powerpoint/2010/main" val="303964174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4015741"/>
            <a:ext cx="10363200" cy="39115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8C336A-E1F7-41D8-940B-E161CA468DC6}"/>
              </a:ext>
            </a:extLst>
          </p:cNvPr>
          <p:cNvSpPr>
            <a:spLocks noGrp="1" noChangeArrowheads="1"/>
          </p:cNvSpPr>
          <p:nvPr>
            <p:ph type="dt" sz="half" idx="10"/>
          </p:nvPr>
        </p:nvSpPr>
        <p:spPr>
          <a:ln/>
        </p:spPr>
        <p:txBody>
          <a:bodyPr/>
          <a:lstStyle>
            <a:lvl1pPr>
              <a:defRPr/>
            </a:lvl1pPr>
          </a:lstStyle>
          <a:p>
            <a:pPr>
              <a:defRPr/>
            </a:pPr>
            <a:fld id="{CE10E823-C850-457C-8928-BBF753F1AFF5}" type="datetime1">
              <a:rPr lang="en-US" smtClean="0"/>
              <a:t>8/1/2021</a:t>
            </a:fld>
            <a:endParaRPr lang="en-GB"/>
          </a:p>
        </p:txBody>
      </p:sp>
      <p:sp>
        <p:nvSpPr>
          <p:cNvPr id="5" name="Rectangle 5">
            <a:extLst>
              <a:ext uri="{FF2B5EF4-FFF2-40B4-BE49-F238E27FC236}">
                <a16:creationId xmlns:a16="http://schemas.microsoft.com/office/drawing/2014/main" id="{A3F74F6A-2731-422B-AF35-EBE6B8047A76}"/>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6" name="Rectangle 6">
            <a:extLst>
              <a:ext uri="{FF2B5EF4-FFF2-40B4-BE49-F238E27FC236}">
                <a16:creationId xmlns:a16="http://schemas.microsoft.com/office/drawing/2014/main" id="{E63D4732-E79E-4838-9164-130F24A5674B}"/>
              </a:ext>
            </a:extLst>
          </p:cNvPr>
          <p:cNvSpPr>
            <a:spLocks noGrp="1" noChangeArrowheads="1"/>
          </p:cNvSpPr>
          <p:nvPr>
            <p:ph type="sldNum" sz="quarter" idx="12"/>
          </p:nvPr>
        </p:nvSpPr>
        <p:spPr>
          <a:ln/>
        </p:spPr>
        <p:txBody>
          <a:bodyPr/>
          <a:lstStyle>
            <a:lvl1pPr>
              <a:defRPr/>
            </a:lvl1pPr>
          </a:lstStyle>
          <a:p>
            <a:fld id="{9A42B69C-EF95-41D6-8EE4-3B11F88AD1AD}" type="slidenum">
              <a:rPr lang="en-GB" altLang="en-US"/>
              <a:pPr/>
              <a:t>‹#›</a:t>
            </a:fld>
            <a:endParaRPr lang="en-GB" altLang="en-US"/>
          </a:p>
        </p:txBody>
      </p:sp>
    </p:spTree>
    <p:extLst>
      <p:ext uri="{BB962C8B-B14F-4D97-AF65-F5344CB8AC3E}">
        <p14:creationId xmlns:p14="http://schemas.microsoft.com/office/powerpoint/2010/main" val="5315316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16000" y="1882776"/>
            <a:ext cx="4885267" cy="2043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04467" y="1882776"/>
            <a:ext cx="4887384" cy="2043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0ED2CCA-6DCB-486B-9AF3-7C8DF033459F}"/>
              </a:ext>
            </a:extLst>
          </p:cNvPr>
          <p:cNvSpPr>
            <a:spLocks noGrp="1" noChangeArrowheads="1"/>
          </p:cNvSpPr>
          <p:nvPr>
            <p:ph type="dt" sz="half" idx="10"/>
          </p:nvPr>
        </p:nvSpPr>
        <p:spPr>
          <a:ln/>
        </p:spPr>
        <p:txBody>
          <a:bodyPr/>
          <a:lstStyle>
            <a:lvl1pPr>
              <a:defRPr/>
            </a:lvl1pPr>
          </a:lstStyle>
          <a:p>
            <a:pPr>
              <a:defRPr/>
            </a:pPr>
            <a:fld id="{25424F4D-8F36-4B2D-8B45-284F2C8140B6}" type="datetime1">
              <a:rPr lang="en-US" smtClean="0"/>
              <a:t>8/1/2021</a:t>
            </a:fld>
            <a:endParaRPr lang="en-GB"/>
          </a:p>
        </p:txBody>
      </p:sp>
      <p:sp>
        <p:nvSpPr>
          <p:cNvPr id="6" name="Rectangle 5">
            <a:extLst>
              <a:ext uri="{FF2B5EF4-FFF2-40B4-BE49-F238E27FC236}">
                <a16:creationId xmlns:a16="http://schemas.microsoft.com/office/drawing/2014/main" id="{AF2A1469-261F-4949-A43D-C76A17DFDDF5}"/>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7" name="Rectangle 6">
            <a:extLst>
              <a:ext uri="{FF2B5EF4-FFF2-40B4-BE49-F238E27FC236}">
                <a16:creationId xmlns:a16="http://schemas.microsoft.com/office/drawing/2014/main" id="{CFB297B7-9BBD-4CE8-AF84-B24BC36C281E}"/>
              </a:ext>
            </a:extLst>
          </p:cNvPr>
          <p:cNvSpPr>
            <a:spLocks noGrp="1" noChangeArrowheads="1"/>
          </p:cNvSpPr>
          <p:nvPr>
            <p:ph type="sldNum" sz="quarter" idx="12"/>
          </p:nvPr>
        </p:nvSpPr>
        <p:spPr>
          <a:ln/>
        </p:spPr>
        <p:txBody>
          <a:bodyPr/>
          <a:lstStyle>
            <a:lvl1pPr>
              <a:defRPr/>
            </a:lvl1pPr>
          </a:lstStyle>
          <a:p>
            <a:fld id="{87F21714-969F-4278-BC8D-448B8977F667}" type="slidenum">
              <a:rPr lang="en-GB" altLang="en-US"/>
              <a:pPr/>
              <a:t>‹#›</a:t>
            </a:fld>
            <a:endParaRPr lang="en-GB" altLang="en-US"/>
          </a:p>
        </p:txBody>
      </p:sp>
    </p:spTree>
    <p:extLst>
      <p:ext uri="{BB962C8B-B14F-4D97-AF65-F5344CB8AC3E}">
        <p14:creationId xmlns:p14="http://schemas.microsoft.com/office/powerpoint/2010/main" val="203107221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722161"/>
            <a:ext cx="5386917" cy="452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7453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722161"/>
            <a:ext cx="5389033" cy="452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7453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FA6C1B5D-E0EF-4A4E-9738-35AEBEED4FE1}"/>
              </a:ext>
            </a:extLst>
          </p:cNvPr>
          <p:cNvSpPr>
            <a:spLocks noGrp="1" noChangeArrowheads="1"/>
          </p:cNvSpPr>
          <p:nvPr>
            <p:ph type="dt" sz="half" idx="10"/>
          </p:nvPr>
        </p:nvSpPr>
        <p:spPr>
          <a:ln/>
        </p:spPr>
        <p:txBody>
          <a:bodyPr/>
          <a:lstStyle>
            <a:lvl1pPr>
              <a:defRPr/>
            </a:lvl1pPr>
          </a:lstStyle>
          <a:p>
            <a:pPr>
              <a:defRPr/>
            </a:pPr>
            <a:fld id="{3BA8C490-F709-4A73-B8AB-C16909FD7910}" type="datetime1">
              <a:rPr lang="en-US" smtClean="0"/>
              <a:t>8/1/2021</a:t>
            </a:fld>
            <a:endParaRPr lang="en-GB"/>
          </a:p>
        </p:txBody>
      </p:sp>
      <p:sp>
        <p:nvSpPr>
          <p:cNvPr id="8" name="Rectangle 5">
            <a:extLst>
              <a:ext uri="{FF2B5EF4-FFF2-40B4-BE49-F238E27FC236}">
                <a16:creationId xmlns:a16="http://schemas.microsoft.com/office/drawing/2014/main" id="{981FCCB0-D760-4F8C-A7E7-B01A920BDA3F}"/>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9" name="Rectangle 6">
            <a:extLst>
              <a:ext uri="{FF2B5EF4-FFF2-40B4-BE49-F238E27FC236}">
                <a16:creationId xmlns:a16="http://schemas.microsoft.com/office/drawing/2014/main" id="{4E2D2FA4-1EB1-4A12-8BBA-3073991AF2D8}"/>
              </a:ext>
            </a:extLst>
          </p:cNvPr>
          <p:cNvSpPr>
            <a:spLocks noGrp="1" noChangeArrowheads="1"/>
          </p:cNvSpPr>
          <p:nvPr>
            <p:ph type="sldNum" sz="quarter" idx="12"/>
          </p:nvPr>
        </p:nvSpPr>
        <p:spPr>
          <a:ln/>
        </p:spPr>
        <p:txBody>
          <a:bodyPr/>
          <a:lstStyle>
            <a:lvl1pPr>
              <a:defRPr/>
            </a:lvl1pPr>
          </a:lstStyle>
          <a:p>
            <a:fld id="{F25ABDC6-C1D2-419E-928A-A7ED17700831}" type="slidenum">
              <a:rPr lang="en-GB" altLang="en-US"/>
              <a:pPr/>
              <a:t>‹#›</a:t>
            </a:fld>
            <a:endParaRPr lang="en-GB" altLang="en-US"/>
          </a:p>
        </p:txBody>
      </p:sp>
    </p:spTree>
    <p:extLst>
      <p:ext uri="{BB962C8B-B14F-4D97-AF65-F5344CB8AC3E}">
        <p14:creationId xmlns:p14="http://schemas.microsoft.com/office/powerpoint/2010/main" val="139291983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649142C7-49FA-4383-9695-7536E0458219}"/>
              </a:ext>
            </a:extLst>
          </p:cNvPr>
          <p:cNvSpPr>
            <a:spLocks noGrp="1" noChangeArrowheads="1"/>
          </p:cNvSpPr>
          <p:nvPr>
            <p:ph type="dt" sz="half" idx="10"/>
          </p:nvPr>
        </p:nvSpPr>
        <p:spPr>
          <a:ln/>
        </p:spPr>
        <p:txBody>
          <a:bodyPr/>
          <a:lstStyle>
            <a:lvl1pPr>
              <a:defRPr/>
            </a:lvl1pPr>
          </a:lstStyle>
          <a:p>
            <a:pPr>
              <a:defRPr/>
            </a:pPr>
            <a:fld id="{61A485E0-1863-490C-BE49-55527BA5CE15}" type="datetime1">
              <a:rPr lang="en-US" smtClean="0"/>
              <a:t>8/1/2021</a:t>
            </a:fld>
            <a:endParaRPr lang="en-GB"/>
          </a:p>
        </p:txBody>
      </p:sp>
      <p:sp>
        <p:nvSpPr>
          <p:cNvPr id="4" name="Rectangle 5">
            <a:extLst>
              <a:ext uri="{FF2B5EF4-FFF2-40B4-BE49-F238E27FC236}">
                <a16:creationId xmlns:a16="http://schemas.microsoft.com/office/drawing/2014/main" id="{752C81E7-9CF9-42E1-829C-911FA1A657CC}"/>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5" name="Rectangle 6">
            <a:extLst>
              <a:ext uri="{FF2B5EF4-FFF2-40B4-BE49-F238E27FC236}">
                <a16:creationId xmlns:a16="http://schemas.microsoft.com/office/drawing/2014/main" id="{D8DA5F99-5476-4456-B9A7-BBA83C7EAC05}"/>
              </a:ext>
            </a:extLst>
          </p:cNvPr>
          <p:cNvSpPr>
            <a:spLocks noGrp="1" noChangeArrowheads="1"/>
          </p:cNvSpPr>
          <p:nvPr>
            <p:ph type="sldNum" sz="quarter" idx="12"/>
          </p:nvPr>
        </p:nvSpPr>
        <p:spPr>
          <a:ln/>
        </p:spPr>
        <p:txBody>
          <a:bodyPr/>
          <a:lstStyle>
            <a:lvl1pPr>
              <a:defRPr/>
            </a:lvl1pPr>
          </a:lstStyle>
          <a:p>
            <a:fld id="{08A32D25-3D8A-47FB-8353-AD092F4A4933}" type="slidenum">
              <a:rPr lang="en-GB" altLang="en-US"/>
              <a:pPr/>
              <a:t>‹#›</a:t>
            </a:fld>
            <a:endParaRPr lang="en-GB" altLang="en-US"/>
          </a:p>
        </p:txBody>
      </p:sp>
    </p:spTree>
    <p:extLst>
      <p:ext uri="{BB962C8B-B14F-4D97-AF65-F5344CB8AC3E}">
        <p14:creationId xmlns:p14="http://schemas.microsoft.com/office/powerpoint/2010/main" val="258790049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2BF1D81-8535-4713-A77F-FD722D61B058}"/>
              </a:ext>
            </a:extLst>
          </p:cNvPr>
          <p:cNvSpPr>
            <a:spLocks noGrp="1" noChangeArrowheads="1"/>
          </p:cNvSpPr>
          <p:nvPr>
            <p:ph type="dt" sz="half" idx="10"/>
          </p:nvPr>
        </p:nvSpPr>
        <p:spPr>
          <a:ln/>
        </p:spPr>
        <p:txBody>
          <a:bodyPr/>
          <a:lstStyle>
            <a:lvl1pPr>
              <a:defRPr/>
            </a:lvl1pPr>
          </a:lstStyle>
          <a:p>
            <a:pPr>
              <a:defRPr/>
            </a:pPr>
            <a:fld id="{FCBFCDBE-093F-4D42-A15C-567D2CCDB651}" type="datetime1">
              <a:rPr lang="en-US" smtClean="0"/>
              <a:t>8/1/2021</a:t>
            </a:fld>
            <a:endParaRPr lang="en-GB"/>
          </a:p>
        </p:txBody>
      </p:sp>
      <p:sp>
        <p:nvSpPr>
          <p:cNvPr id="3" name="Rectangle 5">
            <a:extLst>
              <a:ext uri="{FF2B5EF4-FFF2-40B4-BE49-F238E27FC236}">
                <a16:creationId xmlns:a16="http://schemas.microsoft.com/office/drawing/2014/main" id="{74490EDC-6D3E-4F92-AD9E-57D429422586}"/>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4" name="Rectangle 6">
            <a:extLst>
              <a:ext uri="{FF2B5EF4-FFF2-40B4-BE49-F238E27FC236}">
                <a16:creationId xmlns:a16="http://schemas.microsoft.com/office/drawing/2014/main" id="{BFF46E23-6D90-4BC8-9B2A-CF50F032A4F1}"/>
              </a:ext>
            </a:extLst>
          </p:cNvPr>
          <p:cNvSpPr>
            <a:spLocks noGrp="1" noChangeArrowheads="1"/>
          </p:cNvSpPr>
          <p:nvPr>
            <p:ph type="sldNum" sz="quarter" idx="12"/>
          </p:nvPr>
        </p:nvSpPr>
        <p:spPr>
          <a:ln/>
        </p:spPr>
        <p:txBody>
          <a:bodyPr/>
          <a:lstStyle>
            <a:lvl1pPr>
              <a:defRPr/>
            </a:lvl1pPr>
          </a:lstStyle>
          <a:p>
            <a:fld id="{E5D87EFB-CDE2-4ED7-ADF8-A1F1169543F4}" type="slidenum">
              <a:rPr lang="en-GB" altLang="en-US"/>
              <a:pPr/>
              <a:t>‹#›</a:t>
            </a:fld>
            <a:endParaRPr lang="en-GB" altLang="en-US"/>
          </a:p>
        </p:txBody>
      </p:sp>
    </p:spTree>
    <p:extLst>
      <p:ext uri="{BB962C8B-B14F-4D97-AF65-F5344CB8AC3E}">
        <p14:creationId xmlns:p14="http://schemas.microsoft.com/office/powerpoint/2010/main" val="39985665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A75AE1-8650-4C13-BED4-F9FCB458AE23}"/>
              </a:ext>
            </a:extLst>
          </p:cNvPr>
          <p:cNvSpPr>
            <a:spLocks noGrp="1"/>
          </p:cNvSpPr>
          <p:nvPr>
            <p:ph type="dt" sz="half" idx="10"/>
          </p:nvPr>
        </p:nvSpPr>
        <p:spPr/>
        <p:txBody>
          <a:bodyPr/>
          <a:lstStyle>
            <a:lvl1pPr>
              <a:defRPr/>
            </a:lvl1pPr>
          </a:lstStyle>
          <a:p>
            <a:pPr>
              <a:defRPr/>
            </a:pPr>
            <a:fld id="{DF197386-0370-4C77-92F0-1FF8DAF90AD6}"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3" name="Footer Placeholder 4">
            <a:extLst>
              <a:ext uri="{FF2B5EF4-FFF2-40B4-BE49-F238E27FC236}">
                <a16:creationId xmlns:a16="http://schemas.microsoft.com/office/drawing/2014/main" id="{ED2D2E61-06EC-4CDE-99C2-1A96CE46D6BA}"/>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4" name="Slide Number Placeholder 5">
            <a:extLst>
              <a:ext uri="{FF2B5EF4-FFF2-40B4-BE49-F238E27FC236}">
                <a16:creationId xmlns:a16="http://schemas.microsoft.com/office/drawing/2014/main" id="{44B52028-1772-403D-90EB-224F5C2A259C}"/>
              </a:ext>
            </a:extLst>
          </p:cNvPr>
          <p:cNvSpPr>
            <a:spLocks noGrp="1"/>
          </p:cNvSpPr>
          <p:nvPr>
            <p:ph type="sldNum" sz="quarter" idx="12"/>
          </p:nvPr>
        </p:nvSpPr>
        <p:spPr/>
        <p:txBody>
          <a:bodyPr/>
          <a:lstStyle>
            <a:lvl1pPr>
              <a:defRPr/>
            </a:lvl1pPr>
          </a:lstStyle>
          <a:p>
            <a:pPr>
              <a:defRPr/>
            </a:pPr>
            <a:fld id="{AC09B823-655D-4A62-9B07-561910AFD96A}" type="slidenum">
              <a:rPr lang="en-US" altLang="en-US"/>
              <a:pPr>
                <a:defRPr/>
              </a:pPr>
              <a:t>‹#›</a:t>
            </a:fld>
            <a:endParaRPr lang="en-US" altLang="en-US"/>
          </a:p>
        </p:txBody>
      </p:sp>
    </p:spTree>
    <p:extLst>
      <p:ext uri="{BB962C8B-B14F-4D97-AF65-F5344CB8AC3E}">
        <p14:creationId xmlns:p14="http://schemas.microsoft.com/office/powerpoint/2010/main" val="3164796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22747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2988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706F83-447D-42C7-AB53-2A45BD43736B}"/>
              </a:ext>
            </a:extLst>
          </p:cNvPr>
          <p:cNvSpPr>
            <a:spLocks noGrp="1" noChangeArrowheads="1"/>
          </p:cNvSpPr>
          <p:nvPr>
            <p:ph type="dt" sz="half" idx="10"/>
          </p:nvPr>
        </p:nvSpPr>
        <p:spPr>
          <a:ln/>
        </p:spPr>
        <p:txBody>
          <a:bodyPr/>
          <a:lstStyle>
            <a:lvl1pPr>
              <a:defRPr/>
            </a:lvl1pPr>
          </a:lstStyle>
          <a:p>
            <a:pPr>
              <a:defRPr/>
            </a:pPr>
            <a:fld id="{793B6D34-CDE4-4751-B6F3-24F3700C8E01}" type="datetime1">
              <a:rPr lang="en-US" smtClean="0"/>
              <a:t>8/1/2021</a:t>
            </a:fld>
            <a:endParaRPr lang="en-GB"/>
          </a:p>
        </p:txBody>
      </p:sp>
      <p:sp>
        <p:nvSpPr>
          <p:cNvPr id="6" name="Rectangle 5">
            <a:extLst>
              <a:ext uri="{FF2B5EF4-FFF2-40B4-BE49-F238E27FC236}">
                <a16:creationId xmlns:a16="http://schemas.microsoft.com/office/drawing/2014/main" id="{389EA102-4D1A-40C5-9683-F7F361DE9959}"/>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7" name="Rectangle 6">
            <a:extLst>
              <a:ext uri="{FF2B5EF4-FFF2-40B4-BE49-F238E27FC236}">
                <a16:creationId xmlns:a16="http://schemas.microsoft.com/office/drawing/2014/main" id="{0B6A958B-AC9C-4F6E-A61E-B05758A86C70}"/>
              </a:ext>
            </a:extLst>
          </p:cNvPr>
          <p:cNvSpPr>
            <a:spLocks noGrp="1" noChangeArrowheads="1"/>
          </p:cNvSpPr>
          <p:nvPr>
            <p:ph type="sldNum" sz="quarter" idx="12"/>
          </p:nvPr>
        </p:nvSpPr>
        <p:spPr>
          <a:ln/>
        </p:spPr>
        <p:txBody>
          <a:bodyPr/>
          <a:lstStyle>
            <a:lvl1pPr>
              <a:defRPr/>
            </a:lvl1pPr>
          </a:lstStyle>
          <a:p>
            <a:fld id="{F641D6FA-7B54-49C4-956A-43B21EDF6F1B}" type="slidenum">
              <a:rPr lang="en-GB" altLang="en-US"/>
              <a:pPr/>
              <a:t>‹#›</a:t>
            </a:fld>
            <a:endParaRPr lang="en-GB" altLang="en-US"/>
          </a:p>
        </p:txBody>
      </p:sp>
    </p:spTree>
    <p:extLst>
      <p:ext uri="{BB962C8B-B14F-4D97-AF65-F5344CB8AC3E}">
        <p14:creationId xmlns:p14="http://schemas.microsoft.com/office/powerpoint/2010/main" val="257054419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575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2988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D96079-A9BC-452C-89B8-EBFDE708C7AD}"/>
              </a:ext>
            </a:extLst>
          </p:cNvPr>
          <p:cNvSpPr>
            <a:spLocks noGrp="1" noChangeArrowheads="1"/>
          </p:cNvSpPr>
          <p:nvPr>
            <p:ph type="dt" sz="half" idx="10"/>
          </p:nvPr>
        </p:nvSpPr>
        <p:spPr>
          <a:ln/>
        </p:spPr>
        <p:txBody>
          <a:bodyPr/>
          <a:lstStyle>
            <a:lvl1pPr>
              <a:defRPr/>
            </a:lvl1pPr>
          </a:lstStyle>
          <a:p>
            <a:pPr>
              <a:defRPr/>
            </a:pPr>
            <a:fld id="{1EB865F1-182E-4835-AEEE-4E0241F1A0D7}" type="datetime1">
              <a:rPr lang="en-US" smtClean="0"/>
              <a:t>8/1/2021</a:t>
            </a:fld>
            <a:endParaRPr lang="en-GB"/>
          </a:p>
        </p:txBody>
      </p:sp>
      <p:sp>
        <p:nvSpPr>
          <p:cNvPr id="6" name="Rectangle 5">
            <a:extLst>
              <a:ext uri="{FF2B5EF4-FFF2-40B4-BE49-F238E27FC236}">
                <a16:creationId xmlns:a16="http://schemas.microsoft.com/office/drawing/2014/main" id="{3B845EE7-C36A-4B6D-9886-B0AFAAB366BA}"/>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7" name="Rectangle 6">
            <a:extLst>
              <a:ext uri="{FF2B5EF4-FFF2-40B4-BE49-F238E27FC236}">
                <a16:creationId xmlns:a16="http://schemas.microsoft.com/office/drawing/2014/main" id="{8064525D-E3E4-4AC3-B6E4-C649FB2933B1}"/>
              </a:ext>
            </a:extLst>
          </p:cNvPr>
          <p:cNvSpPr>
            <a:spLocks noGrp="1" noChangeArrowheads="1"/>
          </p:cNvSpPr>
          <p:nvPr>
            <p:ph type="sldNum" sz="quarter" idx="12"/>
          </p:nvPr>
        </p:nvSpPr>
        <p:spPr>
          <a:ln/>
        </p:spPr>
        <p:txBody>
          <a:bodyPr/>
          <a:lstStyle>
            <a:lvl1pPr>
              <a:defRPr/>
            </a:lvl1pPr>
          </a:lstStyle>
          <a:p>
            <a:fld id="{E57BF70C-35AB-4378-B229-B264D1532CDB}" type="slidenum">
              <a:rPr lang="en-GB" altLang="en-US"/>
              <a:pPr/>
              <a:t>‹#›</a:t>
            </a:fld>
            <a:endParaRPr lang="en-GB" altLang="en-US"/>
          </a:p>
        </p:txBody>
      </p:sp>
    </p:spTree>
    <p:extLst>
      <p:ext uri="{BB962C8B-B14F-4D97-AF65-F5344CB8AC3E}">
        <p14:creationId xmlns:p14="http://schemas.microsoft.com/office/powerpoint/2010/main" val="4064633244"/>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5001964" y="1882776"/>
            <a:ext cx="5989887" cy="21362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F7DCD5C-8E5F-4051-B5BB-D081D0830F43}"/>
              </a:ext>
            </a:extLst>
          </p:cNvPr>
          <p:cNvSpPr>
            <a:spLocks noGrp="1" noChangeArrowheads="1"/>
          </p:cNvSpPr>
          <p:nvPr>
            <p:ph type="dt" sz="half" idx="10"/>
          </p:nvPr>
        </p:nvSpPr>
        <p:spPr>
          <a:ln/>
        </p:spPr>
        <p:txBody>
          <a:bodyPr/>
          <a:lstStyle>
            <a:lvl1pPr>
              <a:defRPr/>
            </a:lvl1pPr>
          </a:lstStyle>
          <a:p>
            <a:pPr>
              <a:defRPr/>
            </a:pPr>
            <a:fld id="{621E9248-EBCA-49F6-B699-D5728E0D9DF1}" type="datetime1">
              <a:rPr lang="en-US" smtClean="0"/>
              <a:t>8/1/2021</a:t>
            </a:fld>
            <a:endParaRPr lang="en-GB"/>
          </a:p>
        </p:txBody>
      </p:sp>
      <p:sp>
        <p:nvSpPr>
          <p:cNvPr id="5" name="Rectangle 5">
            <a:extLst>
              <a:ext uri="{FF2B5EF4-FFF2-40B4-BE49-F238E27FC236}">
                <a16:creationId xmlns:a16="http://schemas.microsoft.com/office/drawing/2014/main" id="{10D47187-AE2F-4C1D-B265-2DFC9E0B96D1}"/>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6" name="Rectangle 6">
            <a:extLst>
              <a:ext uri="{FF2B5EF4-FFF2-40B4-BE49-F238E27FC236}">
                <a16:creationId xmlns:a16="http://schemas.microsoft.com/office/drawing/2014/main" id="{A8D08A1D-F0A9-4F47-9EAB-D0AE4C7FBB62}"/>
              </a:ext>
            </a:extLst>
          </p:cNvPr>
          <p:cNvSpPr>
            <a:spLocks noGrp="1" noChangeArrowheads="1"/>
          </p:cNvSpPr>
          <p:nvPr>
            <p:ph type="sldNum" sz="quarter" idx="12"/>
          </p:nvPr>
        </p:nvSpPr>
        <p:spPr>
          <a:ln/>
        </p:spPr>
        <p:txBody>
          <a:bodyPr/>
          <a:lstStyle>
            <a:lvl1pPr>
              <a:defRPr/>
            </a:lvl1pPr>
          </a:lstStyle>
          <a:p>
            <a:fld id="{A83F06E5-0309-4022-94A4-14E8FB3E4C23}" type="slidenum">
              <a:rPr lang="en-GB" altLang="en-US"/>
              <a:pPr/>
              <a:t>‹#›</a:t>
            </a:fld>
            <a:endParaRPr lang="en-GB" altLang="en-US"/>
          </a:p>
        </p:txBody>
      </p:sp>
    </p:spTree>
    <p:extLst>
      <p:ext uri="{BB962C8B-B14F-4D97-AF65-F5344CB8AC3E}">
        <p14:creationId xmlns:p14="http://schemas.microsoft.com/office/powerpoint/2010/main" val="186660724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98418" y="403226"/>
            <a:ext cx="2493433" cy="35226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629318" y="403226"/>
            <a:ext cx="2665900" cy="3522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DEE5D93-67B6-47BD-AD3F-90B41A998D81}"/>
              </a:ext>
            </a:extLst>
          </p:cNvPr>
          <p:cNvSpPr>
            <a:spLocks noGrp="1" noChangeArrowheads="1"/>
          </p:cNvSpPr>
          <p:nvPr>
            <p:ph type="dt" sz="half" idx="10"/>
          </p:nvPr>
        </p:nvSpPr>
        <p:spPr>
          <a:ln/>
        </p:spPr>
        <p:txBody>
          <a:bodyPr/>
          <a:lstStyle>
            <a:lvl1pPr>
              <a:defRPr/>
            </a:lvl1pPr>
          </a:lstStyle>
          <a:p>
            <a:pPr>
              <a:defRPr/>
            </a:pPr>
            <a:fld id="{18EA5A70-7474-464A-B365-F7EE10A05A39}" type="datetime1">
              <a:rPr lang="en-US" smtClean="0"/>
              <a:t>8/1/2021</a:t>
            </a:fld>
            <a:endParaRPr lang="en-GB"/>
          </a:p>
        </p:txBody>
      </p:sp>
      <p:sp>
        <p:nvSpPr>
          <p:cNvPr id="5" name="Rectangle 5">
            <a:extLst>
              <a:ext uri="{FF2B5EF4-FFF2-40B4-BE49-F238E27FC236}">
                <a16:creationId xmlns:a16="http://schemas.microsoft.com/office/drawing/2014/main" id="{F3E239FB-623A-4F01-A9B9-BF695630C7A5}"/>
              </a:ext>
            </a:extLst>
          </p:cNvPr>
          <p:cNvSpPr>
            <a:spLocks noGrp="1" noChangeArrowheads="1"/>
          </p:cNvSpPr>
          <p:nvPr>
            <p:ph type="ftr" sz="quarter" idx="11"/>
          </p:nvPr>
        </p:nvSpPr>
        <p:spPr>
          <a:ln/>
        </p:spPr>
        <p:txBody>
          <a:bodyPr/>
          <a:lstStyle>
            <a:lvl1pPr>
              <a:defRPr/>
            </a:lvl1pPr>
          </a:lstStyle>
          <a:p>
            <a:pPr>
              <a:defRPr/>
            </a:pPr>
            <a:r>
              <a:rPr lang="en-US"/>
              <a:t>Footer Text</a:t>
            </a:r>
          </a:p>
        </p:txBody>
      </p:sp>
      <p:sp>
        <p:nvSpPr>
          <p:cNvPr id="6" name="Rectangle 6">
            <a:extLst>
              <a:ext uri="{FF2B5EF4-FFF2-40B4-BE49-F238E27FC236}">
                <a16:creationId xmlns:a16="http://schemas.microsoft.com/office/drawing/2014/main" id="{3E221197-AF81-4BCF-BCFD-17ABB950CA66}"/>
              </a:ext>
            </a:extLst>
          </p:cNvPr>
          <p:cNvSpPr>
            <a:spLocks noGrp="1" noChangeArrowheads="1"/>
          </p:cNvSpPr>
          <p:nvPr>
            <p:ph type="sldNum" sz="quarter" idx="12"/>
          </p:nvPr>
        </p:nvSpPr>
        <p:spPr>
          <a:ln/>
        </p:spPr>
        <p:txBody>
          <a:bodyPr/>
          <a:lstStyle>
            <a:lvl1pPr>
              <a:defRPr/>
            </a:lvl1pPr>
          </a:lstStyle>
          <a:p>
            <a:fld id="{CF595309-6C75-4AD3-B1A9-24EE59B798B9}" type="slidenum">
              <a:rPr lang="en-GB" altLang="en-US"/>
              <a:pPr/>
              <a:t>‹#›</a:t>
            </a:fld>
            <a:endParaRPr lang="en-GB" altLang="en-US"/>
          </a:p>
        </p:txBody>
      </p:sp>
    </p:spTree>
    <p:extLst>
      <p:ext uri="{BB962C8B-B14F-4D97-AF65-F5344CB8AC3E}">
        <p14:creationId xmlns:p14="http://schemas.microsoft.com/office/powerpoint/2010/main" val="20159898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2FD53B9-6AAA-44DC-B8DB-EB1C9CF18F31}"/>
              </a:ext>
            </a:extLst>
          </p:cNvPr>
          <p:cNvSpPr>
            <a:spLocks noGrp="1"/>
          </p:cNvSpPr>
          <p:nvPr>
            <p:ph type="dt" sz="half" idx="10"/>
          </p:nvPr>
        </p:nvSpPr>
        <p:spPr/>
        <p:txBody>
          <a:bodyPr/>
          <a:lstStyle>
            <a:lvl1pPr>
              <a:defRPr/>
            </a:lvl1pPr>
          </a:lstStyle>
          <a:p>
            <a:pPr>
              <a:defRPr/>
            </a:pPr>
            <a:fld id="{A52271CE-9F49-4F42-8647-19D9332AE2A5}" type="datetime1">
              <a:rPr lang="en-US"/>
              <a:pPr>
                <a:defRPr/>
              </a:pPr>
              <a:t>8/1/2021</a:t>
            </a:fld>
            <a:endParaRPr lang="en-US" dirty="0"/>
          </a:p>
        </p:txBody>
      </p:sp>
      <p:sp>
        <p:nvSpPr>
          <p:cNvPr id="5" name="Footer Placeholder 4">
            <a:extLst>
              <a:ext uri="{FF2B5EF4-FFF2-40B4-BE49-F238E27FC236}">
                <a16:creationId xmlns:a16="http://schemas.microsoft.com/office/drawing/2014/main" id="{DA31AF15-A1CC-4AA9-A072-D000D54A2676}"/>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E9FB4555-2A5B-41D6-BBD0-30A64D6F6418}"/>
              </a:ext>
            </a:extLst>
          </p:cNvPr>
          <p:cNvSpPr>
            <a:spLocks noGrp="1"/>
          </p:cNvSpPr>
          <p:nvPr>
            <p:ph type="sldNum" sz="quarter" idx="12"/>
          </p:nvPr>
        </p:nvSpPr>
        <p:spPr/>
        <p:txBody>
          <a:bodyPr/>
          <a:lstStyle>
            <a:lvl1pPr>
              <a:defRPr/>
            </a:lvl1pPr>
          </a:lstStyle>
          <a:p>
            <a:pPr>
              <a:defRPr/>
            </a:pPr>
            <a:fld id="{4DB450E3-75B4-4BF7-9BCE-864A4759F66A}" type="slidenum">
              <a:rPr lang="en-US" altLang="en-US"/>
              <a:pPr>
                <a:defRPr/>
              </a:pPr>
              <a:t>‹#›</a:t>
            </a:fld>
            <a:endParaRPr lang="en-US" altLang="en-US"/>
          </a:p>
        </p:txBody>
      </p:sp>
    </p:spTree>
    <p:extLst>
      <p:ext uri="{BB962C8B-B14F-4D97-AF65-F5344CB8AC3E}">
        <p14:creationId xmlns:p14="http://schemas.microsoft.com/office/powerpoint/2010/main" val="2874425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GB"/>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C087A5AA-5852-49D4-8376-A1EBB15E7C62}"/>
              </a:ext>
            </a:extLst>
          </p:cNvPr>
          <p:cNvSpPr>
            <a:spLocks noGrp="1"/>
          </p:cNvSpPr>
          <p:nvPr>
            <p:ph type="dt" sz="half" idx="10"/>
          </p:nvPr>
        </p:nvSpPr>
        <p:spPr/>
        <p:txBody>
          <a:bodyPr/>
          <a:lstStyle>
            <a:lvl1pPr>
              <a:defRPr/>
            </a:lvl1pPr>
          </a:lstStyle>
          <a:p>
            <a:pPr>
              <a:defRPr/>
            </a:pPr>
            <a:fld id="{EA255CCB-DB20-4408-936F-B637DC03FB0B}"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6" name="Footer Placeholder 4">
            <a:extLst>
              <a:ext uri="{FF2B5EF4-FFF2-40B4-BE49-F238E27FC236}">
                <a16:creationId xmlns:a16="http://schemas.microsoft.com/office/drawing/2014/main" id="{6262E157-8CD6-42E4-A0D8-D89DAD851322}"/>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a:extLst>
              <a:ext uri="{FF2B5EF4-FFF2-40B4-BE49-F238E27FC236}">
                <a16:creationId xmlns:a16="http://schemas.microsoft.com/office/drawing/2014/main" id="{66A570FC-9CD1-4597-866D-A8A1E80DF59A}"/>
              </a:ext>
            </a:extLst>
          </p:cNvPr>
          <p:cNvSpPr>
            <a:spLocks noGrp="1"/>
          </p:cNvSpPr>
          <p:nvPr>
            <p:ph type="sldNum" sz="quarter" idx="12"/>
          </p:nvPr>
        </p:nvSpPr>
        <p:spPr/>
        <p:txBody>
          <a:bodyPr/>
          <a:lstStyle>
            <a:lvl1pPr>
              <a:defRPr/>
            </a:lvl1pPr>
          </a:lstStyle>
          <a:p>
            <a:pPr>
              <a:defRPr/>
            </a:pPr>
            <a:fld id="{ECE39C5B-AFCA-4798-A852-CC969F0B5175}" type="slidenum">
              <a:rPr lang="en-US" altLang="en-US"/>
              <a:pPr>
                <a:defRPr/>
              </a:pPr>
              <a:t>‹#›</a:t>
            </a:fld>
            <a:endParaRPr lang="en-US" altLang="en-US"/>
          </a:p>
        </p:txBody>
      </p:sp>
    </p:spTree>
    <p:extLst>
      <p:ext uri="{BB962C8B-B14F-4D97-AF65-F5344CB8AC3E}">
        <p14:creationId xmlns:p14="http://schemas.microsoft.com/office/powerpoint/2010/main" val="1933609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GB"/>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3CAFF3A-7269-4A76-B81C-A1CFF9A26F8A}"/>
              </a:ext>
            </a:extLst>
          </p:cNvPr>
          <p:cNvSpPr>
            <a:spLocks noGrp="1"/>
          </p:cNvSpPr>
          <p:nvPr>
            <p:ph type="dt" sz="half" idx="10"/>
          </p:nvPr>
        </p:nvSpPr>
        <p:spPr/>
        <p:txBody>
          <a:bodyPr/>
          <a:lstStyle>
            <a:lvl1pPr>
              <a:defRPr/>
            </a:lvl1pPr>
          </a:lstStyle>
          <a:p>
            <a:pPr>
              <a:defRPr/>
            </a:pPr>
            <a:fld id="{69D91058-6FF1-4831-B2C8-789642460303}"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6" name="Footer Placeholder 4">
            <a:extLst>
              <a:ext uri="{FF2B5EF4-FFF2-40B4-BE49-F238E27FC236}">
                <a16:creationId xmlns:a16="http://schemas.microsoft.com/office/drawing/2014/main" id="{0FC8747F-2F30-496D-A47C-20790C9D6AE6}"/>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7" name="Slide Number Placeholder 5">
            <a:extLst>
              <a:ext uri="{FF2B5EF4-FFF2-40B4-BE49-F238E27FC236}">
                <a16:creationId xmlns:a16="http://schemas.microsoft.com/office/drawing/2014/main" id="{40AB4389-9F63-4882-93EC-35947E6B0570}"/>
              </a:ext>
            </a:extLst>
          </p:cNvPr>
          <p:cNvSpPr>
            <a:spLocks noGrp="1"/>
          </p:cNvSpPr>
          <p:nvPr>
            <p:ph type="sldNum" sz="quarter" idx="12"/>
          </p:nvPr>
        </p:nvSpPr>
        <p:spPr/>
        <p:txBody>
          <a:bodyPr/>
          <a:lstStyle>
            <a:lvl1pPr>
              <a:defRPr/>
            </a:lvl1pPr>
          </a:lstStyle>
          <a:p>
            <a:pPr>
              <a:defRPr/>
            </a:pPr>
            <a:fld id="{2BDEC2F8-50CF-4B2D-B6E0-9C65B3D4B236}" type="slidenum">
              <a:rPr lang="en-US" altLang="en-US"/>
              <a:pPr>
                <a:defRPr/>
              </a:pPr>
              <a:t>‹#›</a:t>
            </a:fld>
            <a:endParaRPr lang="en-US" altLang="en-US"/>
          </a:p>
        </p:txBody>
      </p:sp>
    </p:spTree>
    <p:extLst>
      <p:ext uri="{BB962C8B-B14F-4D97-AF65-F5344CB8AC3E}">
        <p14:creationId xmlns:p14="http://schemas.microsoft.com/office/powerpoint/2010/main" val="175870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961E9A-CCE4-481A-A5B9-280F1E213913}"/>
              </a:ext>
            </a:extLst>
          </p:cNvPr>
          <p:cNvSpPr>
            <a:spLocks noGrp="1"/>
          </p:cNvSpPr>
          <p:nvPr>
            <p:ph type="dt" sz="half" idx="10"/>
          </p:nvPr>
        </p:nvSpPr>
        <p:spPr/>
        <p:txBody>
          <a:bodyPr/>
          <a:lstStyle>
            <a:lvl1pPr>
              <a:defRPr/>
            </a:lvl1pPr>
          </a:lstStyle>
          <a:p>
            <a:pPr>
              <a:defRPr/>
            </a:pPr>
            <a:fld id="{7451F612-0454-4094-B4A8-7F311FCC9162}"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5" name="Footer Placeholder 4">
            <a:extLst>
              <a:ext uri="{FF2B5EF4-FFF2-40B4-BE49-F238E27FC236}">
                <a16:creationId xmlns:a16="http://schemas.microsoft.com/office/drawing/2014/main" id="{355ECBCD-CF94-4A5F-B478-02EC271A65A8}"/>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a:extLst>
              <a:ext uri="{FF2B5EF4-FFF2-40B4-BE49-F238E27FC236}">
                <a16:creationId xmlns:a16="http://schemas.microsoft.com/office/drawing/2014/main" id="{DDD3BE12-9361-42F2-9FD3-52D8B08CED26}"/>
              </a:ext>
            </a:extLst>
          </p:cNvPr>
          <p:cNvSpPr>
            <a:spLocks noGrp="1"/>
          </p:cNvSpPr>
          <p:nvPr>
            <p:ph type="sldNum" sz="quarter" idx="12"/>
          </p:nvPr>
        </p:nvSpPr>
        <p:spPr/>
        <p:txBody>
          <a:bodyPr/>
          <a:lstStyle>
            <a:lvl1pPr>
              <a:defRPr/>
            </a:lvl1pPr>
          </a:lstStyle>
          <a:p>
            <a:pPr>
              <a:defRPr/>
            </a:pPr>
            <a:fld id="{67C22547-AE84-404B-9CFA-2A2BF5B83138}" type="slidenum">
              <a:rPr lang="en-US" altLang="en-US"/>
              <a:pPr>
                <a:defRPr/>
              </a:pPr>
              <a:t>‹#›</a:t>
            </a:fld>
            <a:endParaRPr lang="en-US" altLang="en-US"/>
          </a:p>
        </p:txBody>
      </p:sp>
    </p:spTree>
    <p:extLst>
      <p:ext uri="{BB962C8B-B14F-4D97-AF65-F5344CB8AC3E}">
        <p14:creationId xmlns:p14="http://schemas.microsoft.com/office/powerpoint/2010/main" val="3927563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121BFC-58BA-45B6-86DD-44A5F13FBC7E}"/>
              </a:ext>
            </a:extLst>
          </p:cNvPr>
          <p:cNvSpPr>
            <a:spLocks noGrp="1"/>
          </p:cNvSpPr>
          <p:nvPr>
            <p:ph type="dt" sz="half" idx="10"/>
          </p:nvPr>
        </p:nvSpPr>
        <p:spPr/>
        <p:txBody>
          <a:bodyPr/>
          <a:lstStyle>
            <a:lvl1pPr>
              <a:defRPr/>
            </a:lvl1pPr>
          </a:lstStyle>
          <a:p>
            <a:pPr>
              <a:defRPr/>
            </a:pPr>
            <a:fld id="{0D6ECB7D-1A82-439F-A52C-15CA5F2451E4}"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5" name="Footer Placeholder 4">
            <a:extLst>
              <a:ext uri="{FF2B5EF4-FFF2-40B4-BE49-F238E27FC236}">
                <a16:creationId xmlns:a16="http://schemas.microsoft.com/office/drawing/2014/main" id="{05968109-E7A9-4539-9677-FA7F695FA3B2}"/>
              </a:ext>
            </a:extLst>
          </p:cNvPr>
          <p:cNvSpPr>
            <a:spLocks noGrp="1"/>
          </p:cNvSpPr>
          <p:nvPr>
            <p:ph type="ftr" sz="quarter" idx="11"/>
          </p:nvPr>
        </p:nvSpPr>
        <p:spPr/>
        <p:txBody>
          <a:bodyPr/>
          <a:lstStyle>
            <a:lvl1pPr>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a:extLst>
              <a:ext uri="{FF2B5EF4-FFF2-40B4-BE49-F238E27FC236}">
                <a16:creationId xmlns:a16="http://schemas.microsoft.com/office/drawing/2014/main" id="{0AF98224-4CFD-4D55-AE42-EC40967B41A4}"/>
              </a:ext>
            </a:extLst>
          </p:cNvPr>
          <p:cNvSpPr>
            <a:spLocks noGrp="1"/>
          </p:cNvSpPr>
          <p:nvPr>
            <p:ph type="sldNum" sz="quarter" idx="12"/>
          </p:nvPr>
        </p:nvSpPr>
        <p:spPr/>
        <p:txBody>
          <a:bodyPr/>
          <a:lstStyle>
            <a:lvl1pPr>
              <a:defRPr/>
            </a:lvl1pPr>
          </a:lstStyle>
          <a:p>
            <a:pPr>
              <a:defRPr/>
            </a:pPr>
            <a:fld id="{28C33DEA-3CE1-4929-A375-D7446962BA0F}" type="slidenum">
              <a:rPr lang="en-US" altLang="en-US"/>
              <a:pPr>
                <a:defRPr/>
              </a:pPr>
              <a:t>‹#›</a:t>
            </a:fld>
            <a:endParaRPr lang="en-US" altLang="en-US"/>
          </a:p>
        </p:txBody>
      </p:sp>
    </p:spTree>
    <p:extLst>
      <p:ext uri="{BB962C8B-B14F-4D97-AF65-F5344CB8AC3E}">
        <p14:creationId xmlns:p14="http://schemas.microsoft.com/office/powerpoint/2010/main" val="3201572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4119-A525-4D82-8250-25DCEB110A1F}"/>
              </a:ext>
            </a:extLst>
          </p:cNvPr>
          <p:cNvSpPr>
            <a:spLocks noGrp="1"/>
          </p:cNvSpPr>
          <p:nvPr>
            <p:ph/>
          </p:nvPr>
        </p:nvSpPr>
        <p:spPr>
          <a:xfrm>
            <a:off x="423333" y="722313"/>
            <a:ext cx="11516784"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18BE3CE-1BC1-4074-8414-D6270038AD0B}"/>
              </a:ext>
            </a:extLst>
          </p:cNvPr>
          <p:cNvSpPr>
            <a:spLocks noGrp="1"/>
          </p:cNvSpPr>
          <p:nvPr>
            <p:ph type="dt" sz="half" idx="10"/>
          </p:nvPr>
        </p:nvSpPr>
        <p:spPr>
          <a:xfrm>
            <a:off x="4555067" y="6256338"/>
            <a:ext cx="2540000" cy="457200"/>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E0599658-1F5B-4B0E-8CA1-B33D22438CBA}"/>
              </a:ext>
            </a:extLst>
          </p:cNvPr>
          <p:cNvSpPr>
            <a:spLocks noGrp="1"/>
          </p:cNvSpPr>
          <p:nvPr>
            <p:ph type="ftr" sz="quarter" idx="11"/>
          </p:nvPr>
        </p:nvSpPr>
        <p:spPr>
          <a:xfrm>
            <a:off x="484717" y="6256338"/>
            <a:ext cx="3860800" cy="457200"/>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1C5E458D-D49A-4618-A75E-80BFF1F1390B}"/>
              </a:ext>
            </a:extLst>
          </p:cNvPr>
          <p:cNvSpPr>
            <a:spLocks noGrp="1"/>
          </p:cNvSpPr>
          <p:nvPr>
            <p:ph type="sldNum" sz="quarter" idx="12"/>
          </p:nvPr>
        </p:nvSpPr>
        <p:spPr>
          <a:xfrm>
            <a:off x="8839200" y="6256338"/>
            <a:ext cx="2540000" cy="457200"/>
          </a:xfrm>
        </p:spPr>
        <p:txBody>
          <a:bodyPr/>
          <a:lstStyle>
            <a:lvl1pPr>
              <a:defRPr/>
            </a:lvl1pPr>
          </a:lstStyle>
          <a:p>
            <a:fld id="{D3D3F8A5-513C-41C1-AB30-E73C691AADC5}" type="slidenum">
              <a:rPr lang="en-GB" altLang="en-US"/>
              <a:pPr/>
              <a:t>‹#›</a:t>
            </a:fld>
            <a:endParaRPr lang="en-GB" altLang="en-US"/>
          </a:p>
        </p:txBody>
      </p:sp>
    </p:spTree>
    <p:extLst>
      <p:ext uri="{BB962C8B-B14F-4D97-AF65-F5344CB8AC3E}">
        <p14:creationId xmlns:p14="http://schemas.microsoft.com/office/powerpoint/2010/main" val="3970400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7920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231743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839239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4036804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90FF78-0D2B-4D39-A35F-A1281B9AF2C7}" type="datetimeFigureOut">
              <a:rPr lang="en-GB" smtClean="0"/>
              <a:t>01/08/2021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4023438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6">
            <a:extLst>
              <a:ext uri="{FF2B5EF4-FFF2-40B4-BE49-F238E27FC236}">
                <a16:creationId xmlns:a16="http://schemas.microsoft.com/office/drawing/2014/main" id="{6B0B5E6D-F269-49F0-9F86-816D3D486FCD}"/>
              </a:ext>
            </a:extLst>
          </p:cNvPr>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Oval 7">
            <a:extLst>
              <a:ext uri="{FF2B5EF4-FFF2-40B4-BE49-F238E27FC236}">
                <a16:creationId xmlns:a16="http://schemas.microsoft.com/office/drawing/2014/main" id="{2DA17534-3BDE-45CE-B655-5F7E2B79F07A}"/>
              </a:ext>
            </a:extLst>
          </p:cNvPr>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Oval 8">
            <a:extLst>
              <a:ext uri="{FF2B5EF4-FFF2-40B4-BE49-F238E27FC236}">
                <a16:creationId xmlns:a16="http://schemas.microsoft.com/office/drawing/2014/main" id="{330EBCE9-BDB3-4B94-A0C5-3F68AEDF8E81}"/>
              </a:ext>
            </a:extLst>
          </p:cNvPr>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GB"/>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7CCE37E8-787B-43DE-8902-C610D7A21142}"/>
              </a:ext>
            </a:extLst>
          </p:cNvPr>
          <p:cNvSpPr>
            <a:spLocks noGrp="1"/>
          </p:cNvSpPr>
          <p:nvPr>
            <p:ph type="dt" sz="half" idx="10"/>
          </p:nvPr>
        </p:nvSpPr>
        <p:spPr/>
        <p:txBody>
          <a:bodyPr/>
          <a:lstStyle>
            <a:lvl1pPr>
              <a:defRPr/>
            </a:lvl1pPr>
          </a:lstStyle>
          <a:p>
            <a:pPr>
              <a:defRPr/>
            </a:pPr>
            <a:fld id="{80B2F04E-FF10-424A-BF78-7A8EA453A44D}" type="datetime1">
              <a:rPr lang="en-US"/>
              <a:pPr>
                <a:defRPr/>
              </a:pPr>
              <a:t>8/1/2021</a:t>
            </a:fld>
            <a:endParaRPr lang="en-US"/>
          </a:p>
        </p:txBody>
      </p:sp>
      <p:sp>
        <p:nvSpPr>
          <p:cNvPr id="8" name="Footer Placeholder 4">
            <a:extLst>
              <a:ext uri="{FF2B5EF4-FFF2-40B4-BE49-F238E27FC236}">
                <a16:creationId xmlns:a16="http://schemas.microsoft.com/office/drawing/2014/main" id="{7D7389A9-B420-4FAF-A219-64AC78E872BB}"/>
              </a:ext>
            </a:extLst>
          </p:cNvPr>
          <p:cNvSpPr>
            <a:spLocks noGrp="1"/>
          </p:cNvSpPr>
          <p:nvPr>
            <p:ph type="ftr" sz="quarter" idx="11"/>
          </p:nvPr>
        </p:nvSpPr>
        <p:spPr/>
        <p:txBody>
          <a:bodyPr/>
          <a:lstStyle>
            <a:lvl1pPr>
              <a:defRPr/>
            </a:lvl1pPr>
          </a:lstStyle>
          <a:p>
            <a:pPr>
              <a:defRPr/>
            </a:pPr>
            <a:r>
              <a:rPr lang="en-US"/>
              <a:t>Footer Text</a:t>
            </a:r>
          </a:p>
        </p:txBody>
      </p:sp>
      <p:sp>
        <p:nvSpPr>
          <p:cNvPr id="9" name="Slide Number Placeholder 5">
            <a:extLst>
              <a:ext uri="{FF2B5EF4-FFF2-40B4-BE49-F238E27FC236}">
                <a16:creationId xmlns:a16="http://schemas.microsoft.com/office/drawing/2014/main" id="{2696A4CD-E6BC-47A4-9660-F1CEA6F393DD}"/>
              </a:ext>
            </a:extLst>
          </p:cNvPr>
          <p:cNvSpPr>
            <a:spLocks noGrp="1"/>
          </p:cNvSpPr>
          <p:nvPr>
            <p:ph type="sldNum" sz="quarter" idx="12"/>
          </p:nvPr>
        </p:nvSpPr>
        <p:spPr/>
        <p:txBody>
          <a:bodyPr/>
          <a:lstStyle>
            <a:lvl1pPr>
              <a:defRPr smtClean="0"/>
            </a:lvl1pPr>
          </a:lstStyle>
          <a:p>
            <a:pPr>
              <a:defRPr/>
            </a:pPr>
            <a:fld id="{B33D5915-B0DC-4762-81F6-127912B94E78}" type="slidenum">
              <a:rPr lang="en-US" altLang="en-US"/>
              <a:pPr>
                <a:defRPr/>
              </a:pPr>
              <a:t>‹#›</a:t>
            </a:fld>
            <a:endParaRPr lang="en-US" altLang="en-US"/>
          </a:p>
        </p:txBody>
      </p:sp>
    </p:spTree>
    <p:extLst>
      <p:ext uri="{BB962C8B-B14F-4D97-AF65-F5344CB8AC3E}">
        <p14:creationId xmlns:p14="http://schemas.microsoft.com/office/powerpoint/2010/main" val="2822636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90FF78-0D2B-4D39-A35F-A1281B9AF2C7}" type="datetimeFigureOut">
              <a:rPr lang="en-GB" smtClean="0"/>
              <a:t>01/08/2021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2203091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0FF78-0D2B-4D39-A35F-A1281B9AF2C7}" type="datetimeFigureOut">
              <a:rPr lang="en-GB" smtClean="0"/>
              <a:t>01/08/2021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703819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2057663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338248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6F90FF78-0D2B-4D39-A35F-A1281B9AF2C7}" type="datetimeFigureOut">
              <a:rPr lang="en-GB" smtClean="0"/>
              <a:t>01/08/2021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4184920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472133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85625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1941896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26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229354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604DF225-456C-4ECE-B93E-86D4724E1EBE}"/>
              </a:ext>
            </a:extLst>
          </p:cNvPr>
          <p:cNvSpPr>
            <a:spLocks noGrp="1"/>
          </p:cNvSpPr>
          <p:nvPr>
            <p:ph type="dt" sz="half" idx="14"/>
          </p:nvPr>
        </p:nvSpPr>
        <p:spPr/>
        <p:txBody>
          <a:bodyPr/>
          <a:lstStyle>
            <a:lvl1pPr>
              <a:defRPr/>
            </a:lvl1pPr>
          </a:lstStyle>
          <a:p>
            <a:pPr>
              <a:defRPr/>
            </a:pPr>
            <a:fld id="{17BC8F69-B751-4C9E-A121-8C541CD02B2F}" type="datetime1">
              <a:rPr lang="en-US"/>
              <a:pPr>
                <a:defRPr/>
              </a:pPr>
              <a:t>8/1/2021</a:t>
            </a:fld>
            <a:endParaRPr lang="en-US" dirty="0"/>
          </a:p>
        </p:txBody>
      </p:sp>
      <p:sp>
        <p:nvSpPr>
          <p:cNvPr id="6" name="Footer Placeholder 4">
            <a:extLst>
              <a:ext uri="{FF2B5EF4-FFF2-40B4-BE49-F238E27FC236}">
                <a16:creationId xmlns:a16="http://schemas.microsoft.com/office/drawing/2014/main" id="{6634DB88-9961-4085-BB94-7DA976BE021F}"/>
              </a:ext>
            </a:extLst>
          </p:cNvPr>
          <p:cNvSpPr>
            <a:spLocks noGrp="1"/>
          </p:cNvSpPr>
          <p:nvPr>
            <p:ph type="ftr" sz="quarter" idx="15"/>
          </p:nvPr>
        </p:nvSpPr>
        <p:spPr/>
        <p:txBody>
          <a:bodyPr/>
          <a:lstStyle>
            <a:lvl1pPr>
              <a:defRPr/>
            </a:lvl1pPr>
          </a:lstStyle>
          <a:p>
            <a:pPr>
              <a:defRPr/>
            </a:pPr>
            <a:r>
              <a:rPr lang="en-US"/>
              <a:t>Footer Text</a:t>
            </a:r>
            <a:endParaRPr lang="en-US" dirty="0"/>
          </a:p>
        </p:txBody>
      </p:sp>
      <p:sp>
        <p:nvSpPr>
          <p:cNvPr id="7" name="Slide Number Placeholder 5">
            <a:extLst>
              <a:ext uri="{FF2B5EF4-FFF2-40B4-BE49-F238E27FC236}">
                <a16:creationId xmlns:a16="http://schemas.microsoft.com/office/drawing/2014/main" id="{091D8849-81A8-4011-A421-5D28DEBE5423}"/>
              </a:ext>
            </a:extLst>
          </p:cNvPr>
          <p:cNvSpPr>
            <a:spLocks noGrp="1"/>
          </p:cNvSpPr>
          <p:nvPr>
            <p:ph type="sldNum" sz="quarter" idx="16"/>
          </p:nvPr>
        </p:nvSpPr>
        <p:spPr/>
        <p:txBody>
          <a:bodyPr/>
          <a:lstStyle>
            <a:lvl1pPr>
              <a:defRPr/>
            </a:lvl1pPr>
          </a:lstStyle>
          <a:p>
            <a:pPr>
              <a:defRPr/>
            </a:pPr>
            <a:fld id="{92B74D1B-4156-4F2A-BFA2-AE2E94631CF1}" type="slidenum">
              <a:rPr lang="en-US" altLang="en-US"/>
              <a:pPr>
                <a:defRPr/>
              </a:pPr>
              <a:t>‹#›</a:t>
            </a:fld>
            <a:endParaRPr lang="en-US" altLang="en-US"/>
          </a:p>
        </p:txBody>
      </p:sp>
    </p:spTree>
    <p:extLst>
      <p:ext uri="{BB962C8B-B14F-4D97-AF65-F5344CB8AC3E}">
        <p14:creationId xmlns:p14="http://schemas.microsoft.com/office/powerpoint/2010/main" val="872591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2470366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253068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4119-A525-4D82-8250-25DCEB110A1F}"/>
              </a:ext>
            </a:extLst>
          </p:cNvPr>
          <p:cNvSpPr>
            <a:spLocks noGrp="1"/>
          </p:cNvSpPr>
          <p:nvPr>
            <p:ph/>
          </p:nvPr>
        </p:nvSpPr>
        <p:spPr>
          <a:xfrm>
            <a:off x="423333" y="722313"/>
            <a:ext cx="11516784"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18BE3CE-1BC1-4074-8414-D6270038AD0B}"/>
              </a:ext>
            </a:extLst>
          </p:cNvPr>
          <p:cNvSpPr>
            <a:spLocks noGrp="1"/>
          </p:cNvSpPr>
          <p:nvPr>
            <p:ph type="dt" sz="half" idx="10"/>
          </p:nvPr>
        </p:nvSpPr>
        <p:spPr>
          <a:xfrm>
            <a:off x="4555067" y="6256338"/>
            <a:ext cx="2540000" cy="457200"/>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E0599658-1F5B-4B0E-8CA1-B33D22438CBA}"/>
              </a:ext>
            </a:extLst>
          </p:cNvPr>
          <p:cNvSpPr>
            <a:spLocks noGrp="1"/>
          </p:cNvSpPr>
          <p:nvPr>
            <p:ph type="ftr" sz="quarter" idx="11"/>
          </p:nvPr>
        </p:nvSpPr>
        <p:spPr>
          <a:xfrm>
            <a:off x="484717" y="6256338"/>
            <a:ext cx="3860800" cy="457200"/>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1C5E458D-D49A-4618-A75E-80BFF1F1390B}"/>
              </a:ext>
            </a:extLst>
          </p:cNvPr>
          <p:cNvSpPr>
            <a:spLocks noGrp="1"/>
          </p:cNvSpPr>
          <p:nvPr>
            <p:ph type="sldNum" sz="quarter" idx="12"/>
          </p:nvPr>
        </p:nvSpPr>
        <p:spPr>
          <a:xfrm>
            <a:off x="8839200" y="6256338"/>
            <a:ext cx="2540000" cy="457200"/>
          </a:xfrm>
        </p:spPr>
        <p:txBody>
          <a:bodyPr/>
          <a:lstStyle>
            <a:lvl1pPr>
              <a:defRPr/>
            </a:lvl1pPr>
          </a:lstStyle>
          <a:p>
            <a:fld id="{D3D3F8A5-513C-41C1-AB30-E73C691AADC5}" type="slidenum">
              <a:rPr lang="en-GB" altLang="en-US"/>
              <a:pPr/>
              <a:t>‹#›</a:t>
            </a:fld>
            <a:endParaRPr lang="en-GB" altLang="en-US"/>
          </a:p>
        </p:txBody>
      </p:sp>
    </p:spTree>
    <p:extLst>
      <p:ext uri="{BB962C8B-B14F-4D97-AF65-F5344CB8AC3E}">
        <p14:creationId xmlns:p14="http://schemas.microsoft.com/office/powerpoint/2010/main" val="4266674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3ABA-8428-436D-B3AB-42F1E32E5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2C0E14-70FC-4A2E-9071-3B0F2B251D8F}"/>
              </a:ext>
            </a:extLst>
          </p:cNvPr>
          <p:cNvSpPr>
            <a:spLocks noGrp="1"/>
          </p:cNvSpPr>
          <p:nvPr>
            <p:ph type="subTitle" idx="1"/>
          </p:nvPr>
        </p:nvSpPr>
        <p:spPr>
          <a:xfrm>
            <a:off x="1524000" y="3602038"/>
            <a:ext cx="9144000" cy="45270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CB2F26B-34E1-4E2B-B3BB-86CF6190E34D}"/>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5" name="Footer Placeholder 4">
            <a:extLst>
              <a:ext uri="{FF2B5EF4-FFF2-40B4-BE49-F238E27FC236}">
                <a16:creationId xmlns:a16="http://schemas.microsoft.com/office/drawing/2014/main" id="{912CD6AD-41C8-4B03-986E-35094D8B0C70}"/>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a:extLst>
              <a:ext uri="{FF2B5EF4-FFF2-40B4-BE49-F238E27FC236}">
                <a16:creationId xmlns:a16="http://schemas.microsoft.com/office/drawing/2014/main" id="{25725DE5-E4CB-4DD5-BB0C-E56CE5379E34}"/>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6947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431A-7F13-4C5F-B5FE-FD19A3A8A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74F7DD-6C73-4DA2-B4F6-F2D65A8349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E548D2-B49E-4BE2-A358-DC0678B35DF8}"/>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5" name="Footer Placeholder 4">
            <a:extLst>
              <a:ext uri="{FF2B5EF4-FFF2-40B4-BE49-F238E27FC236}">
                <a16:creationId xmlns:a16="http://schemas.microsoft.com/office/drawing/2014/main" id="{F7910D71-537A-476E-8A5D-04F168E34C14}"/>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a:extLst>
              <a:ext uri="{FF2B5EF4-FFF2-40B4-BE49-F238E27FC236}">
                <a16:creationId xmlns:a16="http://schemas.microsoft.com/office/drawing/2014/main" id="{6A7A32BC-166C-43F4-9938-D3F5152F0582}"/>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912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9CF0-EA95-4E04-ADD7-9B5C9E72B21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A5A7E6-BE08-4496-9EAD-07162F9D7DDA}"/>
              </a:ext>
            </a:extLst>
          </p:cNvPr>
          <p:cNvSpPr>
            <a:spLocks noGrp="1"/>
          </p:cNvSpPr>
          <p:nvPr>
            <p:ph type="body" idx="1"/>
          </p:nvPr>
        </p:nvSpPr>
        <p:spPr>
          <a:xfrm>
            <a:off x="831851" y="4589464"/>
            <a:ext cx="10515600" cy="452704"/>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46FE3594-2AFE-4ADD-B02E-E15D5798652E}"/>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5" name="Footer Placeholder 4">
            <a:extLst>
              <a:ext uri="{FF2B5EF4-FFF2-40B4-BE49-F238E27FC236}">
                <a16:creationId xmlns:a16="http://schemas.microsoft.com/office/drawing/2014/main" id="{72FBFD45-94FA-409A-ABDD-DC0BAD30B272}"/>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a:extLst>
              <a:ext uri="{FF2B5EF4-FFF2-40B4-BE49-F238E27FC236}">
                <a16:creationId xmlns:a16="http://schemas.microsoft.com/office/drawing/2014/main" id="{40D537CA-F46D-4BBE-8534-DC6431EFBEC6}"/>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0399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9330-9A48-4C70-ACA5-0A99353E5F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E2DFF-D99E-45E7-B018-61E3C925692F}"/>
              </a:ext>
            </a:extLst>
          </p:cNvPr>
          <p:cNvSpPr>
            <a:spLocks noGrp="1"/>
          </p:cNvSpPr>
          <p:nvPr>
            <p:ph sz="half" idx="1"/>
          </p:nvPr>
        </p:nvSpPr>
        <p:spPr>
          <a:xfrm>
            <a:off x="1016000" y="1882776"/>
            <a:ext cx="4885267" cy="2043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1681F6-A46F-491D-94BA-27FA8BDD1598}"/>
              </a:ext>
            </a:extLst>
          </p:cNvPr>
          <p:cNvSpPr>
            <a:spLocks noGrp="1"/>
          </p:cNvSpPr>
          <p:nvPr>
            <p:ph sz="half" idx="2"/>
          </p:nvPr>
        </p:nvSpPr>
        <p:spPr>
          <a:xfrm>
            <a:off x="6104467" y="1882776"/>
            <a:ext cx="4887384" cy="2043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43215F-F1CC-4244-901F-E32D00B53D13}"/>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6" name="Footer Placeholder 5">
            <a:extLst>
              <a:ext uri="{FF2B5EF4-FFF2-40B4-BE49-F238E27FC236}">
                <a16:creationId xmlns:a16="http://schemas.microsoft.com/office/drawing/2014/main" id="{E2B79F74-F8B3-4D22-9B26-CCA1E5AE135F}"/>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a:extLst>
              <a:ext uri="{FF2B5EF4-FFF2-40B4-BE49-F238E27FC236}">
                <a16:creationId xmlns:a16="http://schemas.microsoft.com/office/drawing/2014/main" id="{7AF68E69-D158-4335-A1D3-4229588ED6E3}"/>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92821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0824-F508-4202-A9F4-08C6B233B1F4}"/>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D84442-8408-4C61-BFC9-716A7DEC899B}"/>
              </a:ext>
            </a:extLst>
          </p:cNvPr>
          <p:cNvSpPr>
            <a:spLocks noGrp="1"/>
          </p:cNvSpPr>
          <p:nvPr>
            <p:ph type="body" idx="1"/>
          </p:nvPr>
        </p:nvSpPr>
        <p:spPr>
          <a:xfrm>
            <a:off x="840318" y="2052371"/>
            <a:ext cx="5158316" cy="452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477877-B6A3-46D0-AEDD-3CD9C87E054D}"/>
              </a:ext>
            </a:extLst>
          </p:cNvPr>
          <p:cNvSpPr>
            <a:spLocks noGrp="1"/>
          </p:cNvSpPr>
          <p:nvPr>
            <p:ph sz="half" idx="2"/>
          </p:nvPr>
        </p:nvSpPr>
        <p:spPr>
          <a:xfrm>
            <a:off x="840318" y="2505075"/>
            <a:ext cx="5158316" cy="20623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7D0AB8-26D8-4946-9DFC-74B072F24B83}"/>
              </a:ext>
            </a:extLst>
          </p:cNvPr>
          <p:cNvSpPr>
            <a:spLocks noGrp="1"/>
          </p:cNvSpPr>
          <p:nvPr>
            <p:ph type="body" sz="quarter" idx="3"/>
          </p:nvPr>
        </p:nvSpPr>
        <p:spPr>
          <a:xfrm>
            <a:off x="6172200" y="2052371"/>
            <a:ext cx="5183717" cy="452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191542-BFE9-4064-A5A2-6FC75F3A1C76}"/>
              </a:ext>
            </a:extLst>
          </p:cNvPr>
          <p:cNvSpPr>
            <a:spLocks noGrp="1"/>
          </p:cNvSpPr>
          <p:nvPr>
            <p:ph sz="quarter" idx="4"/>
          </p:nvPr>
        </p:nvSpPr>
        <p:spPr>
          <a:xfrm>
            <a:off x="6172200" y="2505075"/>
            <a:ext cx="5183717" cy="20623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AECF20-2E07-4F51-AA39-268B21F0C6D7}"/>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8" name="Footer Placeholder 7">
            <a:extLst>
              <a:ext uri="{FF2B5EF4-FFF2-40B4-BE49-F238E27FC236}">
                <a16:creationId xmlns:a16="http://schemas.microsoft.com/office/drawing/2014/main" id="{49FD6287-F2F4-428F-95A1-AF79D49178D5}"/>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a:extLst>
              <a:ext uri="{FF2B5EF4-FFF2-40B4-BE49-F238E27FC236}">
                <a16:creationId xmlns:a16="http://schemas.microsoft.com/office/drawing/2014/main" id="{21B7A320-89CD-4253-9922-4952490D3264}"/>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06153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A8F-7339-45C4-ADB2-0B9FEBECD0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9AF2FF-113D-4889-AFF6-40023A86C634}"/>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4" name="Footer Placeholder 3">
            <a:extLst>
              <a:ext uri="{FF2B5EF4-FFF2-40B4-BE49-F238E27FC236}">
                <a16:creationId xmlns:a16="http://schemas.microsoft.com/office/drawing/2014/main" id="{A1F11B00-315D-4522-99D7-7EBD35B5E0EC}"/>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a:extLst>
              <a:ext uri="{FF2B5EF4-FFF2-40B4-BE49-F238E27FC236}">
                <a16:creationId xmlns:a16="http://schemas.microsoft.com/office/drawing/2014/main" id="{A91E4B3B-A6EB-4BFC-89E1-B51E4E7C3257}"/>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19934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4D7A66-2211-4EF3-B000-CAA13E945D1F}"/>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3" name="Footer Placeholder 2">
            <a:extLst>
              <a:ext uri="{FF2B5EF4-FFF2-40B4-BE49-F238E27FC236}">
                <a16:creationId xmlns:a16="http://schemas.microsoft.com/office/drawing/2014/main" id="{0ACEB125-D9C3-465F-BC2C-A153C4038B08}"/>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a:extLst>
              <a:ext uri="{FF2B5EF4-FFF2-40B4-BE49-F238E27FC236}">
                <a16:creationId xmlns:a16="http://schemas.microsoft.com/office/drawing/2014/main" id="{3DA37B88-E55A-4DCE-B29B-99486C0B5690}"/>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7653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4BDCEB54-07F4-4A29-A67A-2CAAAD00C476}"/>
              </a:ext>
            </a:extLst>
          </p:cNvPr>
          <p:cNvSpPr>
            <a:spLocks noGrp="1"/>
          </p:cNvSpPr>
          <p:nvPr>
            <p:ph type="dt" sz="half" idx="15"/>
          </p:nvPr>
        </p:nvSpPr>
        <p:spPr/>
        <p:txBody>
          <a:bodyPr/>
          <a:lstStyle>
            <a:lvl1pPr>
              <a:defRPr/>
            </a:lvl1pPr>
          </a:lstStyle>
          <a:p>
            <a:pPr>
              <a:defRPr/>
            </a:pPr>
            <a:fld id="{2E0347AB-4866-44A8-ADB8-064C29989B87}" type="datetime1">
              <a:rPr lang="en-US"/>
              <a:pPr>
                <a:defRPr/>
              </a:pPr>
              <a:t>8/1/2021</a:t>
            </a:fld>
            <a:endParaRPr lang="en-US" dirty="0"/>
          </a:p>
        </p:txBody>
      </p:sp>
      <p:sp>
        <p:nvSpPr>
          <p:cNvPr id="8" name="Footer Placeholder 4">
            <a:extLst>
              <a:ext uri="{FF2B5EF4-FFF2-40B4-BE49-F238E27FC236}">
                <a16:creationId xmlns:a16="http://schemas.microsoft.com/office/drawing/2014/main" id="{F0651FEE-D8F3-4509-B467-602C14752625}"/>
              </a:ext>
            </a:extLst>
          </p:cNvPr>
          <p:cNvSpPr>
            <a:spLocks noGrp="1"/>
          </p:cNvSpPr>
          <p:nvPr>
            <p:ph type="ftr" sz="quarter" idx="16"/>
          </p:nvPr>
        </p:nvSpPr>
        <p:spPr/>
        <p:txBody>
          <a:bodyPr/>
          <a:lstStyle>
            <a:lvl1pPr>
              <a:defRPr/>
            </a:lvl1pPr>
          </a:lstStyle>
          <a:p>
            <a:pPr>
              <a:defRPr/>
            </a:pPr>
            <a:r>
              <a:rPr lang="en-US"/>
              <a:t>Footer Text</a:t>
            </a:r>
            <a:endParaRPr lang="en-US" dirty="0"/>
          </a:p>
        </p:txBody>
      </p:sp>
      <p:sp>
        <p:nvSpPr>
          <p:cNvPr id="9" name="Slide Number Placeholder 5">
            <a:extLst>
              <a:ext uri="{FF2B5EF4-FFF2-40B4-BE49-F238E27FC236}">
                <a16:creationId xmlns:a16="http://schemas.microsoft.com/office/drawing/2014/main" id="{6276838F-26AC-48D5-8F37-B2F6781F236C}"/>
              </a:ext>
            </a:extLst>
          </p:cNvPr>
          <p:cNvSpPr>
            <a:spLocks noGrp="1"/>
          </p:cNvSpPr>
          <p:nvPr>
            <p:ph type="sldNum" sz="quarter" idx="17"/>
          </p:nvPr>
        </p:nvSpPr>
        <p:spPr/>
        <p:txBody>
          <a:bodyPr/>
          <a:lstStyle>
            <a:lvl1pPr>
              <a:defRPr/>
            </a:lvl1pPr>
          </a:lstStyle>
          <a:p>
            <a:pPr>
              <a:defRPr/>
            </a:pPr>
            <a:fld id="{92137A6F-48DA-4ECC-B56D-395F6BD5E18D}" type="slidenum">
              <a:rPr lang="en-US" altLang="en-US"/>
              <a:pPr>
                <a:defRPr/>
              </a:pPr>
              <a:t>‹#›</a:t>
            </a:fld>
            <a:endParaRPr lang="en-US" altLang="en-US"/>
          </a:p>
        </p:txBody>
      </p:sp>
    </p:spTree>
    <p:extLst>
      <p:ext uri="{BB962C8B-B14F-4D97-AF65-F5344CB8AC3E}">
        <p14:creationId xmlns:p14="http://schemas.microsoft.com/office/powerpoint/2010/main" val="3590101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56BF-D603-43AC-8915-9B3D70E6E96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FCDBE1-04FF-4B23-B0AE-99C55BB52062}"/>
              </a:ext>
            </a:extLst>
          </p:cNvPr>
          <p:cNvSpPr>
            <a:spLocks noGrp="1"/>
          </p:cNvSpPr>
          <p:nvPr>
            <p:ph idx="1"/>
          </p:nvPr>
        </p:nvSpPr>
        <p:spPr>
          <a:xfrm>
            <a:off x="5183717" y="987426"/>
            <a:ext cx="6172200" cy="2274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F4DCDA-94E9-49F1-84BC-6F43F9C6D924}"/>
              </a:ext>
            </a:extLst>
          </p:cNvPr>
          <p:cNvSpPr>
            <a:spLocks noGrp="1"/>
          </p:cNvSpPr>
          <p:nvPr>
            <p:ph type="body" sz="half" idx="2"/>
          </p:nvPr>
        </p:nvSpPr>
        <p:spPr>
          <a:xfrm>
            <a:off x="840318" y="2057400"/>
            <a:ext cx="3932767" cy="3295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060511-76E0-48D5-A127-CED202759D86}"/>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6" name="Footer Placeholder 5">
            <a:extLst>
              <a:ext uri="{FF2B5EF4-FFF2-40B4-BE49-F238E27FC236}">
                <a16:creationId xmlns:a16="http://schemas.microsoft.com/office/drawing/2014/main" id="{75F4E2F1-8A32-4ECB-ABAD-0BCBDA158BF3}"/>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a:extLst>
              <a:ext uri="{FF2B5EF4-FFF2-40B4-BE49-F238E27FC236}">
                <a16:creationId xmlns:a16="http://schemas.microsoft.com/office/drawing/2014/main" id="{494BE429-0A64-4415-A4E7-55F22227A21D}"/>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37013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A16E-E72B-4E39-9465-1F4D4619EA3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5D9E5E-A3C3-410C-9B7A-3E8181E0C0E7}"/>
              </a:ext>
            </a:extLst>
          </p:cNvPr>
          <p:cNvSpPr>
            <a:spLocks noGrp="1"/>
          </p:cNvSpPr>
          <p:nvPr>
            <p:ph type="pic" idx="1"/>
          </p:nvPr>
        </p:nvSpPr>
        <p:spPr>
          <a:xfrm>
            <a:off x="5183717" y="987426"/>
            <a:ext cx="6172200" cy="5758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A22ABE-11CF-4DE3-B697-45F6F7F0FC9B}"/>
              </a:ext>
            </a:extLst>
          </p:cNvPr>
          <p:cNvSpPr>
            <a:spLocks noGrp="1"/>
          </p:cNvSpPr>
          <p:nvPr>
            <p:ph type="body" sz="half" idx="2"/>
          </p:nvPr>
        </p:nvSpPr>
        <p:spPr>
          <a:xfrm>
            <a:off x="840318" y="2057400"/>
            <a:ext cx="3932767" cy="3295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08635-6C2E-43F7-BCFB-153684E489D1}"/>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6" name="Footer Placeholder 5">
            <a:extLst>
              <a:ext uri="{FF2B5EF4-FFF2-40B4-BE49-F238E27FC236}">
                <a16:creationId xmlns:a16="http://schemas.microsoft.com/office/drawing/2014/main" id="{376E5F33-CB5B-4FD0-BB9D-ACE4F5627326}"/>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a:extLst>
              <a:ext uri="{FF2B5EF4-FFF2-40B4-BE49-F238E27FC236}">
                <a16:creationId xmlns:a16="http://schemas.microsoft.com/office/drawing/2014/main" id="{E703A61B-ECFA-43D3-8567-56AC83A18D70}"/>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38635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B7C2-16C2-415E-A0D0-2F6F85ECE3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571E48-0B83-48BF-A1C8-68F768C29E3A}"/>
              </a:ext>
            </a:extLst>
          </p:cNvPr>
          <p:cNvSpPr>
            <a:spLocks noGrp="1"/>
          </p:cNvSpPr>
          <p:nvPr>
            <p:ph type="body" orient="vert" idx="1"/>
          </p:nvPr>
        </p:nvSpPr>
        <p:spPr>
          <a:xfrm>
            <a:off x="4183296" y="1882776"/>
            <a:ext cx="6808555" cy="20431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BD7C9-D2E6-4FEB-89C9-12B3BD7A25CF}"/>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5" name="Footer Placeholder 4">
            <a:extLst>
              <a:ext uri="{FF2B5EF4-FFF2-40B4-BE49-F238E27FC236}">
                <a16:creationId xmlns:a16="http://schemas.microsoft.com/office/drawing/2014/main" id="{7A31434C-030A-4CF5-8DAE-262D3AEE878F}"/>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a:extLst>
              <a:ext uri="{FF2B5EF4-FFF2-40B4-BE49-F238E27FC236}">
                <a16:creationId xmlns:a16="http://schemas.microsoft.com/office/drawing/2014/main" id="{CB207CF1-C57F-4EC6-826A-E1C79CE2978D}"/>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22178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2FAC1-0EE7-444D-A0F2-0479E377317D}"/>
              </a:ext>
            </a:extLst>
          </p:cNvPr>
          <p:cNvSpPr>
            <a:spLocks noGrp="1"/>
          </p:cNvSpPr>
          <p:nvPr>
            <p:ph type="title" orient="vert"/>
          </p:nvPr>
        </p:nvSpPr>
        <p:spPr>
          <a:xfrm>
            <a:off x="8498418" y="403226"/>
            <a:ext cx="2493433" cy="352266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198EDE-317E-41D4-A4E9-0C8103242D97}"/>
              </a:ext>
            </a:extLst>
          </p:cNvPr>
          <p:cNvSpPr>
            <a:spLocks noGrp="1"/>
          </p:cNvSpPr>
          <p:nvPr>
            <p:ph type="body" orient="vert" idx="1"/>
          </p:nvPr>
        </p:nvSpPr>
        <p:spPr>
          <a:xfrm>
            <a:off x="5703202" y="403226"/>
            <a:ext cx="2592016" cy="35226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5F5072-CA38-4A23-8AB6-A390C3B75362}"/>
              </a:ext>
            </a:extLst>
          </p:cNvPr>
          <p:cNvSpPr>
            <a:spLocks noGrp="1"/>
          </p:cNvSpPr>
          <p:nvPr>
            <p:ph type="dt" sz="half" idx="10"/>
          </p:nvPr>
        </p:nvSpPr>
        <p:spPr/>
        <p:txBody>
          <a:bodyPr/>
          <a:lstStyle>
            <a:lvl1pPr>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5" name="Footer Placeholder 4">
            <a:extLst>
              <a:ext uri="{FF2B5EF4-FFF2-40B4-BE49-F238E27FC236}">
                <a16:creationId xmlns:a16="http://schemas.microsoft.com/office/drawing/2014/main" id="{BA6E8490-F68D-4BBA-A5DE-4F25DC1540A0}"/>
              </a:ext>
            </a:extLst>
          </p:cNvPr>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a:extLst>
              <a:ext uri="{FF2B5EF4-FFF2-40B4-BE49-F238E27FC236}">
                <a16:creationId xmlns:a16="http://schemas.microsoft.com/office/drawing/2014/main" id="{9C6B5970-0221-4A56-83E3-6A1F1CEAF8D1}"/>
              </a:ext>
            </a:extLst>
          </p:cNvPr>
          <p:cNvSpPr>
            <a:spLocks noGrp="1"/>
          </p:cNvSpPr>
          <p:nvPr>
            <p:ph type="sldNum" sz="quarter" idx="12"/>
          </p:nvPr>
        </p:nvSpPr>
        <p:spPr/>
        <p:txBody>
          <a:bodyPr/>
          <a:lstStyle>
            <a:lvl1pPr>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11010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1039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2872506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915174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6" name="Footer Placeholder 5"/>
          <p:cNvSpPr>
            <a:spLocks noGrp="1"/>
          </p:cNvSpPr>
          <p:nvPr>
            <p:ph type="ftr" sz="quarter" idx="11"/>
          </p:nvPr>
        </p:nvSpPr>
        <p:spPr/>
        <p:txBody>
          <a:bodyPr/>
          <a:lstStyle/>
          <a:p>
            <a:endParaRPr lang="en-GB">
              <a:solidFill>
                <a:srgbClr val="146194">
                  <a:lumMod val="50000"/>
                </a:srgbClr>
              </a:solidFill>
            </a:endParaRPr>
          </a:p>
        </p:txBody>
      </p:sp>
      <p:sp>
        <p:nvSpPr>
          <p:cNvPr id="7" name="Slide Number Placeholder 6"/>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45861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8" name="Footer Placeholder 7"/>
          <p:cNvSpPr>
            <a:spLocks noGrp="1"/>
          </p:cNvSpPr>
          <p:nvPr>
            <p:ph type="ftr" sz="quarter" idx="11"/>
          </p:nvPr>
        </p:nvSpPr>
        <p:spPr/>
        <p:txBody>
          <a:bodyPr/>
          <a:lstStyle/>
          <a:p>
            <a:endParaRPr lang="en-GB">
              <a:solidFill>
                <a:srgbClr val="146194">
                  <a:lumMod val="50000"/>
                </a:srgbClr>
              </a:solidFill>
            </a:endParaRPr>
          </a:p>
        </p:txBody>
      </p:sp>
      <p:sp>
        <p:nvSpPr>
          <p:cNvPr id="9" name="Slide Number Placeholder 8"/>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745207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4" name="Footer Placeholder 3"/>
          <p:cNvSpPr>
            <a:spLocks noGrp="1"/>
          </p:cNvSpPr>
          <p:nvPr>
            <p:ph type="ftr" sz="quarter" idx="11"/>
          </p:nvPr>
        </p:nvSpPr>
        <p:spPr/>
        <p:txBody>
          <a:bodyPr/>
          <a:lstStyle/>
          <a:p>
            <a:endParaRPr lang="en-GB">
              <a:solidFill>
                <a:srgbClr val="146194">
                  <a:lumMod val="50000"/>
                </a:srgbClr>
              </a:solidFill>
            </a:endParaRPr>
          </a:p>
        </p:txBody>
      </p:sp>
      <p:sp>
        <p:nvSpPr>
          <p:cNvPr id="5" name="Slide Number Placeholder 4"/>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12107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a:extLst>
              <a:ext uri="{FF2B5EF4-FFF2-40B4-BE49-F238E27FC236}">
                <a16:creationId xmlns:a16="http://schemas.microsoft.com/office/drawing/2014/main" id="{6074DE89-5D58-4E2E-8599-BB7F718CE9F6}"/>
              </a:ext>
            </a:extLst>
          </p:cNvPr>
          <p:cNvSpPr>
            <a:spLocks noGrp="1"/>
          </p:cNvSpPr>
          <p:nvPr>
            <p:ph type="dt" sz="half" idx="10"/>
          </p:nvPr>
        </p:nvSpPr>
        <p:spPr/>
        <p:txBody>
          <a:bodyPr/>
          <a:lstStyle>
            <a:lvl1pPr>
              <a:defRPr/>
            </a:lvl1pPr>
          </a:lstStyle>
          <a:p>
            <a:pPr>
              <a:defRPr/>
            </a:pPr>
            <a:fld id="{7601F1A8-33C4-42A1-A298-0B16C2998F7C}" type="datetime1">
              <a:rPr lang="en-US"/>
              <a:pPr>
                <a:defRPr/>
              </a:pPr>
              <a:t>8/1/2021</a:t>
            </a:fld>
            <a:endParaRPr lang="en-US" dirty="0"/>
          </a:p>
        </p:txBody>
      </p:sp>
      <p:sp>
        <p:nvSpPr>
          <p:cNvPr id="4" name="Footer Placeholder 4">
            <a:extLst>
              <a:ext uri="{FF2B5EF4-FFF2-40B4-BE49-F238E27FC236}">
                <a16:creationId xmlns:a16="http://schemas.microsoft.com/office/drawing/2014/main" id="{682D7F54-3151-4CE6-9E84-F6EC9354724D}"/>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5" name="Slide Number Placeholder 5">
            <a:extLst>
              <a:ext uri="{FF2B5EF4-FFF2-40B4-BE49-F238E27FC236}">
                <a16:creationId xmlns:a16="http://schemas.microsoft.com/office/drawing/2014/main" id="{2A65B906-4CB4-456A-8250-C58213494AED}"/>
              </a:ext>
            </a:extLst>
          </p:cNvPr>
          <p:cNvSpPr>
            <a:spLocks noGrp="1"/>
          </p:cNvSpPr>
          <p:nvPr>
            <p:ph type="sldNum" sz="quarter" idx="12"/>
          </p:nvPr>
        </p:nvSpPr>
        <p:spPr/>
        <p:txBody>
          <a:bodyPr/>
          <a:lstStyle>
            <a:lvl1pPr>
              <a:defRPr/>
            </a:lvl1pPr>
          </a:lstStyle>
          <a:p>
            <a:pPr>
              <a:defRPr/>
            </a:pPr>
            <a:fld id="{3D177714-DA79-4051-B532-6C047B5D3D6C}" type="slidenum">
              <a:rPr lang="en-US" altLang="en-US"/>
              <a:pPr>
                <a:defRPr/>
              </a:pPr>
              <a:t>‹#›</a:t>
            </a:fld>
            <a:endParaRPr lang="en-US" altLang="en-US"/>
          </a:p>
        </p:txBody>
      </p:sp>
    </p:spTree>
    <p:extLst>
      <p:ext uri="{BB962C8B-B14F-4D97-AF65-F5344CB8AC3E}">
        <p14:creationId xmlns:p14="http://schemas.microsoft.com/office/powerpoint/2010/main" val="233802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3" name="Footer Placeholder 2"/>
          <p:cNvSpPr>
            <a:spLocks noGrp="1"/>
          </p:cNvSpPr>
          <p:nvPr>
            <p:ph type="ftr" sz="quarter" idx="11"/>
          </p:nvPr>
        </p:nvSpPr>
        <p:spPr/>
        <p:txBody>
          <a:bodyPr/>
          <a:lstStyle/>
          <a:p>
            <a:endParaRPr lang="en-GB">
              <a:solidFill>
                <a:srgbClr val="146194">
                  <a:lumMod val="50000"/>
                </a:srgbClr>
              </a:solidFill>
            </a:endParaRPr>
          </a:p>
        </p:txBody>
      </p:sp>
      <p:sp>
        <p:nvSpPr>
          <p:cNvPr id="4" name="Slide Number Placeholder 3"/>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527313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6" name="Footer Placeholder 5"/>
          <p:cNvSpPr>
            <a:spLocks noGrp="1"/>
          </p:cNvSpPr>
          <p:nvPr>
            <p:ph type="ftr" sz="quarter" idx="11"/>
          </p:nvPr>
        </p:nvSpPr>
        <p:spPr/>
        <p:txBody>
          <a:bodyPr/>
          <a:lstStyle/>
          <a:p>
            <a:endParaRPr lang="en-GB">
              <a:solidFill>
                <a:srgbClr val="146194">
                  <a:lumMod val="50000"/>
                </a:srgbClr>
              </a:solidFill>
            </a:endParaRPr>
          </a:p>
        </p:txBody>
      </p:sp>
      <p:sp>
        <p:nvSpPr>
          <p:cNvPr id="7" name="Slide Number Placeholder 6"/>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4128245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6" name="Footer Placeholder 5"/>
          <p:cNvSpPr>
            <a:spLocks noGrp="1"/>
          </p:cNvSpPr>
          <p:nvPr>
            <p:ph type="ftr" sz="quarter" idx="11"/>
          </p:nvPr>
        </p:nvSpPr>
        <p:spPr/>
        <p:txBody>
          <a:bodyPr/>
          <a:lstStyle/>
          <a:p>
            <a:endParaRPr lang="en-GB">
              <a:solidFill>
                <a:srgbClr val="146194">
                  <a:lumMod val="50000"/>
                </a:srgbClr>
              </a:solidFill>
            </a:endParaRPr>
          </a:p>
        </p:txBody>
      </p:sp>
      <p:sp>
        <p:nvSpPr>
          <p:cNvPr id="7" name="Slide Number Placeholder 6"/>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432797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4" name="Footer Placeholder 3"/>
          <p:cNvSpPr>
            <a:spLocks noGrp="1"/>
          </p:cNvSpPr>
          <p:nvPr>
            <p:ph type="ftr" sz="quarter" idx="11"/>
          </p:nvPr>
        </p:nvSpPr>
        <p:spPr/>
        <p:txBody>
          <a:bodyPr/>
          <a:lstStyle/>
          <a:p>
            <a:endParaRPr lang="en-GB">
              <a:solidFill>
                <a:srgbClr val="146194">
                  <a:lumMod val="50000"/>
                </a:srgbClr>
              </a:solidFill>
            </a:endParaRPr>
          </a:p>
        </p:txBody>
      </p:sp>
      <p:sp>
        <p:nvSpPr>
          <p:cNvPr id="5" name="Slide Number Placeholder 4"/>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2171461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908474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4196340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2756143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3201535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4084635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43440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A75AE1-8650-4C13-BED4-F9FCB458AE23}"/>
              </a:ext>
            </a:extLst>
          </p:cNvPr>
          <p:cNvSpPr>
            <a:spLocks noGrp="1"/>
          </p:cNvSpPr>
          <p:nvPr>
            <p:ph type="dt" sz="half" idx="10"/>
          </p:nvPr>
        </p:nvSpPr>
        <p:spPr/>
        <p:txBody>
          <a:bodyPr/>
          <a:lstStyle>
            <a:lvl1pPr>
              <a:defRPr/>
            </a:lvl1pPr>
          </a:lstStyle>
          <a:p>
            <a:pPr>
              <a:defRPr/>
            </a:pPr>
            <a:fld id="{DF197386-0370-4C77-92F0-1FF8DAF90AD6}" type="datetime1">
              <a:rPr lang="en-US"/>
              <a:pPr>
                <a:defRPr/>
              </a:pPr>
              <a:t>8/1/2021</a:t>
            </a:fld>
            <a:endParaRPr lang="en-US" dirty="0"/>
          </a:p>
        </p:txBody>
      </p:sp>
      <p:sp>
        <p:nvSpPr>
          <p:cNvPr id="3" name="Footer Placeholder 4">
            <a:extLst>
              <a:ext uri="{FF2B5EF4-FFF2-40B4-BE49-F238E27FC236}">
                <a16:creationId xmlns:a16="http://schemas.microsoft.com/office/drawing/2014/main" id="{ED2D2E61-06EC-4CDE-99C2-1A96CE46D6BA}"/>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4" name="Slide Number Placeholder 5">
            <a:extLst>
              <a:ext uri="{FF2B5EF4-FFF2-40B4-BE49-F238E27FC236}">
                <a16:creationId xmlns:a16="http://schemas.microsoft.com/office/drawing/2014/main" id="{44B52028-1772-403D-90EB-224F5C2A259C}"/>
              </a:ext>
            </a:extLst>
          </p:cNvPr>
          <p:cNvSpPr>
            <a:spLocks noGrp="1"/>
          </p:cNvSpPr>
          <p:nvPr>
            <p:ph type="sldNum" sz="quarter" idx="12"/>
          </p:nvPr>
        </p:nvSpPr>
        <p:spPr/>
        <p:txBody>
          <a:bodyPr/>
          <a:lstStyle>
            <a:lvl1pPr>
              <a:defRPr/>
            </a:lvl1pPr>
          </a:lstStyle>
          <a:p>
            <a:pPr>
              <a:defRPr/>
            </a:pPr>
            <a:fld id="{AC09B823-655D-4A62-9B07-561910AFD96A}" type="slidenum">
              <a:rPr lang="en-US" altLang="en-US"/>
              <a:pPr>
                <a:defRPr/>
              </a:pPr>
              <a:t>‹#›</a:t>
            </a:fld>
            <a:endParaRPr lang="en-US" altLang="en-US"/>
          </a:p>
        </p:txBody>
      </p:sp>
    </p:spTree>
    <p:extLst>
      <p:ext uri="{BB962C8B-B14F-4D97-AF65-F5344CB8AC3E}">
        <p14:creationId xmlns:p14="http://schemas.microsoft.com/office/powerpoint/2010/main" val="18101536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26962147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4119-A525-4D82-8250-25DCEB110A1F}"/>
              </a:ext>
            </a:extLst>
          </p:cNvPr>
          <p:cNvSpPr>
            <a:spLocks noGrp="1"/>
          </p:cNvSpPr>
          <p:nvPr>
            <p:ph/>
          </p:nvPr>
        </p:nvSpPr>
        <p:spPr>
          <a:xfrm>
            <a:off x="423333" y="722313"/>
            <a:ext cx="11516784"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18BE3CE-1BC1-4074-8414-D6270038AD0B}"/>
              </a:ext>
            </a:extLst>
          </p:cNvPr>
          <p:cNvSpPr>
            <a:spLocks noGrp="1"/>
          </p:cNvSpPr>
          <p:nvPr>
            <p:ph type="dt" sz="half" idx="10"/>
          </p:nvPr>
        </p:nvSpPr>
        <p:spPr>
          <a:xfrm>
            <a:off x="4555067" y="6256338"/>
            <a:ext cx="2540000" cy="457200"/>
          </a:xfrm>
        </p:spPr>
        <p:txBody>
          <a:bodyPr/>
          <a:lstStyle>
            <a:lvl1pPr>
              <a:defRPr/>
            </a:lvl1pPr>
          </a:lstStyle>
          <a:p>
            <a:endParaRPr lang="en-GB" altLang="en-US">
              <a:solidFill>
                <a:srgbClr val="146194">
                  <a:lumMod val="50000"/>
                </a:srgbClr>
              </a:solidFill>
            </a:endParaRPr>
          </a:p>
        </p:txBody>
      </p:sp>
      <p:sp>
        <p:nvSpPr>
          <p:cNvPr id="4" name="Footer Placeholder 3">
            <a:extLst>
              <a:ext uri="{FF2B5EF4-FFF2-40B4-BE49-F238E27FC236}">
                <a16:creationId xmlns:a16="http://schemas.microsoft.com/office/drawing/2014/main" id="{E0599658-1F5B-4B0E-8CA1-B33D22438CBA}"/>
              </a:ext>
            </a:extLst>
          </p:cNvPr>
          <p:cNvSpPr>
            <a:spLocks noGrp="1"/>
          </p:cNvSpPr>
          <p:nvPr>
            <p:ph type="ftr" sz="quarter" idx="11"/>
          </p:nvPr>
        </p:nvSpPr>
        <p:spPr>
          <a:xfrm>
            <a:off x="484717" y="6256338"/>
            <a:ext cx="3860800" cy="457200"/>
          </a:xfrm>
        </p:spPr>
        <p:txBody>
          <a:bodyPr/>
          <a:lstStyle>
            <a:lvl1pPr>
              <a:defRPr/>
            </a:lvl1pPr>
          </a:lstStyle>
          <a:p>
            <a:endParaRPr lang="en-GB" altLang="en-US">
              <a:solidFill>
                <a:srgbClr val="146194">
                  <a:lumMod val="50000"/>
                </a:srgbClr>
              </a:solidFill>
            </a:endParaRPr>
          </a:p>
        </p:txBody>
      </p:sp>
      <p:sp>
        <p:nvSpPr>
          <p:cNvPr id="5" name="Slide Number Placeholder 4">
            <a:extLst>
              <a:ext uri="{FF2B5EF4-FFF2-40B4-BE49-F238E27FC236}">
                <a16:creationId xmlns:a16="http://schemas.microsoft.com/office/drawing/2014/main" id="{1C5E458D-D49A-4618-A75E-80BFF1F1390B}"/>
              </a:ext>
            </a:extLst>
          </p:cNvPr>
          <p:cNvSpPr>
            <a:spLocks noGrp="1"/>
          </p:cNvSpPr>
          <p:nvPr>
            <p:ph type="sldNum" sz="quarter" idx="12"/>
          </p:nvPr>
        </p:nvSpPr>
        <p:spPr>
          <a:xfrm>
            <a:off x="8839200" y="6256338"/>
            <a:ext cx="2540000" cy="457200"/>
          </a:xfrm>
        </p:spPr>
        <p:txBody>
          <a:bodyPr/>
          <a:lstStyle>
            <a:lvl1pPr>
              <a:defRPr/>
            </a:lvl1pPr>
          </a:lstStyle>
          <a:p>
            <a:fld id="{D3D3F8A5-513C-41C1-AB30-E73C691AADC5}" type="slidenum">
              <a:rPr lang="en-GB" altLang="en-US">
                <a:solidFill>
                  <a:srgbClr val="146194">
                    <a:lumMod val="50000"/>
                  </a:srgbClr>
                </a:solidFill>
              </a:rPr>
              <a:pPr/>
              <a:t>‹#›</a:t>
            </a:fld>
            <a:endParaRPr lang="en-GB" altLang="en-US">
              <a:solidFill>
                <a:srgbClr val="146194">
                  <a:lumMod val="50000"/>
                </a:srgbClr>
              </a:solidFill>
            </a:endParaRPr>
          </a:p>
        </p:txBody>
      </p:sp>
    </p:spTree>
    <p:extLst>
      <p:ext uri="{BB962C8B-B14F-4D97-AF65-F5344CB8AC3E}">
        <p14:creationId xmlns:p14="http://schemas.microsoft.com/office/powerpoint/2010/main" val="2301070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3ABA-8428-436D-B3AB-42F1E32E5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2C0E14-70FC-4A2E-9071-3B0F2B251D8F}"/>
              </a:ext>
            </a:extLst>
          </p:cNvPr>
          <p:cNvSpPr>
            <a:spLocks noGrp="1"/>
          </p:cNvSpPr>
          <p:nvPr>
            <p:ph type="subTitle" idx="1"/>
          </p:nvPr>
        </p:nvSpPr>
        <p:spPr>
          <a:xfrm>
            <a:off x="1524000" y="3602038"/>
            <a:ext cx="9144000" cy="45270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CB2F26B-34E1-4E2B-B3BB-86CF6190E34D}"/>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5" name="Footer Placeholder 4">
            <a:extLst>
              <a:ext uri="{FF2B5EF4-FFF2-40B4-BE49-F238E27FC236}">
                <a16:creationId xmlns:a16="http://schemas.microsoft.com/office/drawing/2014/main" id="{912CD6AD-41C8-4B03-986E-35094D8B0C70}"/>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25725DE5-E4CB-4DD5-BB0C-E56CE5379E34}"/>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897036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431A-7F13-4C5F-B5FE-FD19A3A8A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74F7DD-6C73-4DA2-B4F6-F2D65A8349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E548D2-B49E-4BE2-A358-DC0678B35DF8}"/>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5" name="Footer Placeholder 4">
            <a:extLst>
              <a:ext uri="{FF2B5EF4-FFF2-40B4-BE49-F238E27FC236}">
                <a16:creationId xmlns:a16="http://schemas.microsoft.com/office/drawing/2014/main" id="{F7910D71-537A-476E-8A5D-04F168E34C14}"/>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6A7A32BC-166C-43F4-9938-D3F5152F0582}"/>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321857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9CF0-EA95-4E04-ADD7-9B5C9E72B21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A5A7E6-BE08-4496-9EAD-07162F9D7DDA}"/>
              </a:ext>
            </a:extLst>
          </p:cNvPr>
          <p:cNvSpPr>
            <a:spLocks noGrp="1"/>
          </p:cNvSpPr>
          <p:nvPr>
            <p:ph type="body" idx="1"/>
          </p:nvPr>
        </p:nvSpPr>
        <p:spPr>
          <a:xfrm>
            <a:off x="831851" y="4589464"/>
            <a:ext cx="10515600" cy="452704"/>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46FE3594-2AFE-4ADD-B02E-E15D5798652E}"/>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5" name="Footer Placeholder 4">
            <a:extLst>
              <a:ext uri="{FF2B5EF4-FFF2-40B4-BE49-F238E27FC236}">
                <a16:creationId xmlns:a16="http://schemas.microsoft.com/office/drawing/2014/main" id="{72FBFD45-94FA-409A-ABDD-DC0BAD30B27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40D537CA-F46D-4BBE-8534-DC6431EFBEC6}"/>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9029852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9330-9A48-4C70-ACA5-0A99353E5F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E2DFF-D99E-45E7-B018-61E3C925692F}"/>
              </a:ext>
            </a:extLst>
          </p:cNvPr>
          <p:cNvSpPr>
            <a:spLocks noGrp="1"/>
          </p:cNvSpPr>
          <p:nvPr>
            <p:ph sz="half" idx="1"/>
          </p:nvPr>
        </p:nvSpPr>
        <p:spPr>
          <a:xfrm>
            <a:off x="1016000" y="1882776"/>
            <a:ext cx="4885267" cy="2043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1681F6-A46F-491D-94BA-27FA8BDD1598}"/>
              </a:ext>
            </a:extLst>
          </p:cNvPr>
          <p:cNvSpPr>
            <a:spLocks noGrp="1"/>
          </p:cNvSpPr>
          <p:nvPr>
            <p:ph sz="half" idx="2"/>
          </p:nvPr>
        </p:nvSpPr>
        <p:spPr>
          <a:xfrm>
            <a:off x="6104467" y="1882776"/>
            <a:ext cx="4887384" cy="2043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43215F-F1CC-4244-901F-E32D00B53D13}"/>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6" name="Footer Placeholder 5">
            <a:extLst>
              <a:ext uri="{FF2B5EF4-FFF2-40B4-BE49-F238E27FC236}">
                <a16:creationId xmlns:a16="http://schemas.microsoft.com/office/drawing/2014/main" id="{E2B79F74-F8B3-4D22-9B26-CCA1E5AE135F}"/>
              </a:ext>
            </a:extLst>
          </p:cNvPr>
          <p:cNvSpPr>
            <a:spLocks noGrp="1"/>
          </p:cNvSpPr>
          <p:nvPr>
            <p:ph type="ftr" sz="quarter" idx="11"/>
          </p:nvPr>
        </p:nvSpPr>
        <p:spPr/>
        <p:txBody>
          <a:bodyPr/>
          <a:lstStyle>
            <a:lvl1pPr>
              <a:defRPr/>
            </a:lvl1pPr>
          </a:lstStyle>
          <a:p>
            <a:endParaRPr lang="en-GB"/>
          </a:p>
        </p:txBody>
      </p:sp>
      <p:sp>
        <p:nvSpPr>
          <p:cNvPr id="7" name="Slide Number Placeholder 6">
            <a:extLst>
              <a:ext uri="{FF2B5EF4-FFF2-40B4-BE49-F238E27FC236}">
                <a16:creationId xmlns:a16="http://schemas.microsoft.com/office/drawing/2014/main" id="{7AF68E69-D158-4335-A1D3-4229588ED6E3}"/>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3354949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0824-F508-4202-A9F4-08C6B233B1F4}"/>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D84442-8408-4C61-BFC9-716A7DEC899B}"/>
              </a:ext>
            </a:extLst>
          </p:cNvPr>
          <p:cNvSpPr>
            <a:spLocks noGrp="1"/>
          </p:cNvSpPr>
          <p:nvPr>
            <p:ph type="body" idx="1"/>
          </p:nvPr>
        </p:nvSpPr>
        <p:spPr>
          <a:xfrm>
            <a:off x="840318" y="2052371"/>
            <a:ext cx="5158316" cy="452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477877-B6A3-46D0-AEDD-3CD9C87E054D}"/>
              </a:ext>
            </a:extLst>
          </p:cNvPr>
          <p:cNvSpPr>
            <a:spLocks noGrp="1"/>
          </p:cNvSpPr>
          <p:nvPr>
            <p:ph sz="half" idx="2"/>
          </p:nvPr>
        </p:nvSpPr>
        <p:spPr>
          <a:xfrm>
            <a:off x="840318" y="2505075"/>
            <a:ext cx="5158316" cy="20623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7D0AB8-26D8-4946-9DFC-74B072F24B83}"/>
              </a:ext>
            </a:extLst>
          </p:cNvPr>
          <p:cNvSpPr>
            <a:spLocks noGrp="1"/>
          </p:cNvSpPr>
          <p:nvPr>
            <p:ph type="body" sz="quarter" idx="3"/>
          </p:nvPr>
        </p:nvSpPr>
        <p:spPr>
          <a:xfrm>
            <a:off x="6172200" y="2052371"/>
            <a:ext cx="5183717" cy="452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191542-BFE9-4064-A5A2-6FC75F3A1C76}"/>
              </a:ext>
            </a:extLst>
          </p:cNvPr>
          <p:cNvSpPr>
            <a:spLocks noGrp="1"/>
          </p:cNvSpPr>
          <p:nvPr>
            <p:ph sz="quarter" idx="4"/>
          </p:nvPr>
        </p:nvSpPr>
        <p:spPr>
          <a:xfrm>
            <a:off x="6172200" y="2505075"/>
            <a:ext cx="5183717" cy="20623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AECF20-2E07-4F51-AA39-268B21F0C6D7}"/>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8" name="Footer Placeholder 7">
            <a:extLst>
              <a:ext uri="{FF2B5EF4-FFF2-40B4-BE49-F238E27FC236}">
                <a16:creationId xmlns:a16="http://schemas.microsoft.com/office/drawing/2014/main" id="{49FD6287-F2F4-428F-95A1-AF79D49178D5}"/>
              </a:ext>
            </a:extLst>
          </p:cNvPr>
          <p:cNvSpPr>
            <a:spLocks noGrp="1"/>
          </p:cNvSpPr>
          <p:nvPr>
            <p:ph type="ftr" sz="quarter" idx="11"/>
          </p:nvPr>
        </p:nvSpPr>
        <p:spPr/>
        <p:txBody>
          <a:bodyPr/>
          <a:lstStyle>
            <a:lvl1pPr>
              <a:defRPr/>
            </a:lvl1pPr>
          </a:lstStyle>
          <a:p>
            <a:endParaRPr lang="en-GB"/>
          </a:p>
        </p:txBody>
      </p:sp>
      <p:sp>
        <p:nvSpPr>
          <p:cNvPr id="9" name="Slide Number Placeholder 8">
            <a:extLst>
              <a:ext uri="{FF2B5EF4-FFF2-40B4-BE49-F238E27FC236}">
                <a16:creationId xmlns:a16="http://schemas.microsoft.com/office/drawing/2014/main" id="{21B7A320-89CD-4253-9922-4952490D3264}"/>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629017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A8F-7339-45C4-ADB2-0B9FEBECD0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9AF2FF-113D-4889-AFF6-40023A86C634}"/>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4" name="Footer Placeholder 3">
            <a:extLst>
              <a:ext uri="{FF2B5EF4-FFF2-40B4-BE49-F238E27FC236}">
                <a16:creationId xmlns:a16="http://schemas.microsoft.com/office/drawing/2014/main" id="{A1F11B00-315D-4522-99D7-7EBD35B5E0EC}"/>
              </a:ext>
            </a:extLst>
          </p:cNvPr>
          <p:cNvSpPr>
            <a:spLocks noGrp="1"/>
          </p:cNvSpPr>
          <p:nvPr>
            <p:ph type="ftr" sz="quarter" idx="11"/>
          </p:nvPr>
        </p:nvSpPr>
        <p:spPr/>
        <p:txBody>
          <a:bodyPr/>
          <a:lstStyle>
            <a:lvl1pPr>
              <a:defRPr/>
            </a:lvl1pPr>
          </a:lstStyle>
          <a:p>
            <a:endParaRPr lang="en-GB"/>
          </a:p>
        </p:txBody>
      </p:sp>
      <p:sp>
        <p:nvSpPr>
          <p:cNvPr id="5" name="Slide Number Placeholder 4">
            <a:extLst>
              <a:ext uri="{FF2B5EF4-FFF2-40B4-BE49-F238E27FC236}">
                <a16:creationId xmlns:a16="http://schemas.microsoft.com/office/drawing/2014/main" id="{A91E4B3B-A6EB-4BFC-89E1-B51E4E7C3257}"/>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4133940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4D7A66-2211-4EF3-B000-CAA13E945D1F}"/>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3" name="Footer Placeholder 2">
            <a:extLst>
              <a:ext uri="{FF2B5EF4-FFF2-40B4-BE49-F238E27FC236}">
                <a16:creationId xmlns:a16="http://schemas.microsoft.com/office/drawing/2014/main" id="{0ACEB125-D9C3-465F-BC2C-A153C4038B08}"/>
              </a:ext>
            </a:extLst>
          </p:cNvPr>
          <p:cNvSpPr>
            <a:spLocks noGrp="1"/>
          </p:cNvSpPr>
          <p:nvPr>
            <p:ph type="ftr" sz="quarter" idx="11"/>
          </p:nvPr>
        </p:nvSpPr>
        <p:spPr/>
        <p:txBody>
          <a:bodyPr/>
          <a:lstStyle>
            <a:lvl1pPr>
              <a:defRPr/>
            </a:lvl1pPr>
          </a:lstStyle>
          <a:p>
            <a:endParaRPr lang="en-GB"/>
          </a:p>
        </p:txBody>
      </p:sp>
      <p:sp>
        <p:nvSpPr>
          <p:cNvPr id="4" name="Slide Number Placeholder 3">
            <a:extLst>
              <a:ext uri="{FF2B5EF4-FFF2-40B4-BE49-F238E27FC236}">
                <a16:creationId xmlns:a16="http://schemas.microsoft.com/office/drawing/2014/main" id="{3DA37B88-E55A-4DCE-B29B-99486C0B5690}"/>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652662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56BF-D603-43AC-8915-9B3D70E6E96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FCDBE1-04FF-4B23-B0AE-99C55BB52062}"/>
              </a:ext>
            </a:extLst>
          </p:cNvPr>
          <p:cNvSpPr>
            <a:spLocks noGrp="1"/>
          </p:cNvSpPr>
          <p:nvPr>
            <p:ph idx="1"/>
          </p:nvPr>
        </p:nvSpPr>
        <p:spPr>
          <a:xfrm>
            <a:off x="5183717" y="987426"/>
            <a:ext cx="6172200" cy="2274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F4DCDA-94E9-49F1-84BC-6F43F9C6D924}"/>
              </a:ext>
            </a:extLst>
          </p:cNvPr>
          <p:cNvSpPr>
            <a:spLocks noGrp="1"/>
          </p:cNvSpPr>
          <p:nvPr>
            <p:ph type="body" sz="half" idx="2"/>
          </p:nvPr>
        </p:nvSpPr>
        <p:spPr>
          <a:xfrm>
            <a:off x="840318" y="2057400"/>
            <a:ext cx="3932767" cy="3295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060511-76E0-48D5-A127-CED202759D86}"/>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6" name="Footer Placeholder 5">
            <a:extLst>
              <a:ext uri="{FF2B5EF4-FFF2-40B4-BE49-F238E27FC236}">
                <a16:creationId xmlns:a16="http://schemas.microsoft.com/office/drawing/2014/main" id="{75F4E2F1-8A32-4ECB-ABAD-0BCBDA158BF3}"/>
              </a:ext>
            </a:extLst>
          </p:cNvPr>
          <p:cNvSpPr>
            <a:spLocks noGrp="1"/>
          </p:cNvSpPr>
          <p:nvPr>
            <p:ph type="ftr" sz="quarter" idx="11"/>
          </p:nvPr>
        </p:nvSpPr>
        <p:spPr/>
        <p:txBody>
          <a:bodyPr/>
          <a:lstStyle>
            <a:lvl1pPr>
              <a:defRPr/>
            </a:lvl1pPr>
          </a:lstStyle>
          <a:p>
            <a:endParaRPr lang="en-GB"/>
          </a:p>
        </p:txBody>
      </p:sp>
      <p:sp>
        <p:nvSpPr>
          <p:cNvPr id="7" name="Slide Number Placeholder 6">
            <a:extLst>
              <a:ext uri="{FF2B5EF4-FFF2-40B4-BE49-F238E27FC236}">
                <a16:creationId xmlns:a16="http://schemas.microsoft.com/office/drawing/2014/main" id="{494BE429-0A64-4415-A4E7-55F22227A21D}"/>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159512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GB"/>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C087A5AA-5852-49D4-8376-A1EBB15E7C62}"/>
              </a:ext>
            </a:extLst>
          </p:cNvPr>
          <p:cNvSpPr>
            <a:spLocks noGrp="1"/>
          </p:cNvSpPr>
          <p:nvPr>
            <p:ph type="dt" sz="half" idx="10"/>
          </p:nvPr>
        </p:nvSpPr>
        <p:spPr/>
        <p:txBody>
          <a:bodyPr/>
          <a:lstStyle>
            <a:lvl1pPr>
              <a:defRPr/>
            </a:lvl1pPr>
          </a:lstStyle>
          <a:p>
            <a:pPr>
              <a:defRPr/>
            </a:pPr>
            <a:fld id="{EA255CCB-DB20-4408-936F-B637DC03FB0B}" type="datetime1">
              <a:rPr lang="en-US"/>
              <a:pPr>
                <a:defRPr/>
              </a:pPr>
              <a:t>8/1/2021</a:t>
            </a:fld>
            <a:endParaRPr lang="en-US" dirty="0"/>
          </a:p>
        </p:txBody>
      </p:sp>
      <p:sp>
        <p:nvSpPr>
          <p:cNvPr id="6" name="Footer Placeholder 4">
            <a:extLst>
              <a:ext uri="{FF2B5EF4-FFF2-40B4-BE49-F238E27FC236}">
                <a16:creationId xmlns:a16="http://schemas.microsoft.com/office/drawing/2014/main" id="{6262E157-8CD6-42E4-A0D8-D89DAD851322}"/>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5">
            <a:extLst>
              <a:ext uri="{FF2B5EF4-FFF2-40B4-BE49-F238E27FC236}">
                <a16:creationId xmlns:a16="http://schemas.microsoft.com/office/drawing/2014/main" id="{66A570FC-9CD1-4597-866D-A8A1E80DF59A}"/>
              </a:ext>
            </a:extLst>
          </p:cNvPr>
          <p:cNvSpPr>
            <a:spLocks noGrp="1"/>
          </p:cNvSpPr>
          <p:nvPr>
            <p:ph type="sldNum" sz="quarter" idx="12"/>
          </p:nvPr>
        </p:nvSpPr>
        <p:spPr/>
        <p:txBody>
          <a:bodyPr/>
          <a:lstStyle>
            <a:lvl1pPr>
              <a:defRPr/>
            </a:lvl1pPr>
          </a:lstStyle>
          <a:p>
            <a:pPr>
              <a:defRPr/>
            </a:pPr>
            <a:fld id="{ECE39C5B-AFCA-4798-A852-CC969F0B5175}" type="slidenum">
              <a:rPr lang="en-US" altLang="en-US"/>
              <a:pPr>
                <a:defRPr/>
              </a:pPr>
              <a:t>‹#›</a:t>
            </a:fld>
            <a:endParaRPr lang="en-US" altLang="en-US"/>
          </a:p>
        </p:txBody>
      </p:sp>
    </p:spTree>
    <p:extLst>
      <p:ext uri="{BB962C8B-B14F-4D97-AF65-F5344CB8AC3E}">
        <p14:creationId xmlns:p14="http://schemas.microsoft.com/office/powerpoint/2010/main" val="1353555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A16E-E72B-4E39-9465-1F4D4619EA3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5D9E5E-A3C3-410C-9B7A-3E8181E0C0E7}"/>
              </a:ext>
            </a:extLst>
          </p:cNvPr>
          <p:cNvSpPr>
            <a:spLocks noGrp="1"/>
          </p:cNvSpPr>
          <p:nvPr>
            <p:ph type="pic" idx="1"/>
          </p:nvPr>
        </p:nvSpPr>
        <p:spPr>
          <a:xfrm>
            <a:off x="5183717" y="987426"/>
            <a:ext cx="6172200" cy="5758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A22ABE-11CF-4DE3-B697-45F6F7F0FC9B}"/>
              </a:ext>
            </a:extLst>
          </p:cNvPr>
          <p:cNvSpPr>
            <a:spLocks noGrp="1"/>
          </p:cNvSpPr>
          <p:nvPr>
            <p:ph type="body" sz="half" idx="2"/>
          </p:nvPr>
        </p:nvSpPr>
        <p:spPr>
          <a:xfrm>
            <a:off x="840318" y="2057400"/>
            <a:ext cx="3932767" cy="3295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08635-6C2E-43F7-BCFB-153684E489D1}"/>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6" name="Footer Placeholder 5">
            <a:extLst>
              <a:ext uri="{FF2B5EF4-FFF2-40B4-BE49-F238E27FC236}">
                <a16:creationId xmlns:a16="http://schemas.microsoft.com/office/drawing/2014/main" id="{376E5F33-CB5B-4FD0-BB9D-ACE4F5627326}"/>
              </a:ext>
            </a:extLst>
          </p:cNvPr>
          <p:cNvSpPr>
            <a:spLocks noGrp="1"/>
          </p:cNvSpPr>
          <p:nvPr>
            <p:ph type="ftr" sz="quarter" idx="11"/>
          </p:nvPr>
        </p:nvSpPr>
        <p:spPr/>
        <p:txBody>
          <a:bodyPr/>
          <a:lstStyle>
            <a:lvl1pPr>
              <a:defRPr/>
            </a:lvl1pPr>
          </a:lstStyle>
          <a:p>
            <a:endParaRPr lang="en-GB"/>
          </a:p>
        </p:txBody>
      </p:sp>
      <p:sp>
        <p:nvSpPr>
          <p:cNvPr id="7" name="Slide Number Placeholder 6">
            <a:extLst>
              <a:ext uri="{FF2B5EF4-FFF2-40B4-BE49-F238E27FC236}">
                <a16:creationId xmlns:a16="http://schemas.microsoft.com/office/drawing/2014/main" id="{E703A61B-ECFA-43D3-8567-56AC83A18D70}"/>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0219243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B7C2-16C2-415E-A0D0-2F6F85ECE3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571E48-0B83-48BF-A1C8-68F768C29E3A}"/>
              </a:ext>
            </a:extLst>
          </p:cNvPr>
          <p:cNvSpPr>
            <a:spLocks noGrp="1"/>
          </p:cNvSpPr>
          <p:nvPr>
            <p:ph type="body" orient="vert" idx="1"/>
          </p:nvPr>
        </p:nvSpPr>
        <p:spPr>
          <a:xfrm>
            <a:off x="4183296" y="1882776"/>
            <a:ext cx="6808555" cy="20431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BD7C9-D2E6-4FEB-89C9-12B3BD7A25CF}"/>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5" name="Footer Placeholder 4">
            <a:extLst>
              <a:ext uri="{FF2B5EF4-FFF2-40B4-BE49-F238E27FC236}">
                <a16:creationId xmlns:a16="http://schemas.microsoft.com/office/drawing/2014/main" id="{7A31434C-030A-4CF5-8DAE-262D3AEE878F}"/>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CB207CF1-C57F-4EC6-826A-E1C79CE2978D}"/>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1702609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2FAC1-0EE7-444D-A0F2-0479E377317D}"/>
              </a:ext>
            </a:extLst>
          </p:cNvPr>
          <p:cNvSpPr>
            <a:spLocks noGrp="1"/>
          </p:cNvSpPr>
          <p:nvPr>
            <p:ph type="title" orient="vert"/>
          </p:nvPr>
        </p:nvSpPr>
        <p:spPr>
          <a:xfrm>
            <a:off x="8498418" y="403226"/>
            <a:ext cx="2493433" cy="352266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198EDE-317E-41D4-A4E9-0C8103242D97}"/>
              </a:ext>
            </a:extLst>
          </p:cNvPr>
          <p:cNvSpPr>
            <a:spLocks noGrp="1"/>
          </p:cNvSpPr>
          <p:nvPr>
            <p:ph type="body" orient="vert" idx="1"/>
          </p:nvPr>
        </p:nvSpPr>
        <p:spPr>
          <a:xfrm>
            <a:off x="5703202" y="403226"/>
            <a:ext cx="2592016" cy="35226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5F5072-CA38-4A23-8AB6-A390C3B75362}"/>
              </a:ext>
            </a:extLst>
          </p:cNvPr>
          <p:cNvSpPr>
            <a:spLocks noGrp="1"/>
          </p:cNvSpPr>
          <p:nvPr>
            <p:ph type="dt" sz="half" idx="10"/>
          </p:nvPr>
        </p:nvSpPr>
        <p:spPr/>
        <p:txBody>
          <a:bodyPr/>
          <a:lstStyle>
            <a:lvl1pPr>
              <a:defRPr/>
            </a:lvl1pPr>
          </a:lstStyle>
          <a:p>
            <a:fld id="{6F90FF78-0D2B-4D39-A35F-A1281B9AF2C7}" type="datetimeFigureOut">
              <a:rPr lang="en-GB" smtClean="0"/>
              <a:t>01/08/2021</a:t>
            </a:fld>
            <a:endParaRPr lang="en-GB"/>
          </a:p>
        </p:txBody>
      </p:sp>
      <p:sp>
        <p:nvSpPr>
          <p:cNvPr id="5" name="Footer Placeholder 4">
            <a:extLst>
              <a:ext uri="{FF2B5EF4-FFF2-40B4-BE49-F238E27FC236}">
                <a16:creationId xmlns:a16="http://schemas.microsoft.com/office/drawing/2014/main" id="{BA6E8490-F68D-4BBA-A5DE-4F25DC1540A0}"/>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9C6B5970-0221-4A56-83E3-6A1F1CEAF8D1}"/>
              </a:ext>
            </a:extLst>
          </p:cNvPr>
          <p:cNvSpPr>
            <a:spLocks noGrp="1"/>
          </p:cNvSpPr>
          <p:nvPr>
            <p:ph type="sldNum" sz="quarter" idx="12"/>
          </p:nvPr>
        </p:nvSpPr>
        <p:spPr/>
        <p:txBody>
          <a:bodyPr/>
          <a:lstStyle>
            <a:lvl1pPr>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683295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4119-A525-4D82-8250-25DCEB110A1F}"/>
              </a:ext>
            </a:extLst>
          </p:cNvPr>
          <p:cNvSpPr>
            <a:spLocks noGrp="1"/>
          </p:cNvSpPr>
          <p:nvPr>
            <p:ph/>
          </p:nvPr>
        </p:nvSpPr>
        <p:spPr>
          <a:xfrm>
            <a:off x="423333" y="722313"/>
            <a:ext cx="11516784"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18BE3CE-1BC1-4074-8414-D6270038AD0B}"/>
              </a:ext>
            </a:extLst>
          </p:cNvPr>
          <p:cNvSpPr>
            <a:spLocks noGrp="1"/>
          </p:cNvSpPr>
          <p:nvPr>
            <p:ph type="dt" sz="half" idx="10"/>
          </p:nvPr>
        </p:nvSpPr>
        <p:spPr>
          <a:xfrm>
            <a:off x="4555067" y="6256338"/>
            <a:ext cx="2540000" cy="457200"/>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E0599658-1F5B-4B0E-8CA1-B33D22438CBA}"/>
              </a:ext>
            </a:extLst>
          </p:cNvPr>
          <p:cNvSpPr>
            <a:spLocks noGrp="1"/>
          </p:cNvSpPr>
          <p:nvPr>
            <p:ph type="ftr" sz="quarter" idx="11"/>
          </p:nvPr>
        </p:nvSpPr>
        <p:spPr>
          <a:xfrm>
            <a:off x="484717" y="6256338"/>
            <a:ext cx="3860800" cy="457200"/>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1C5E458D-D49A-4618-A75E-80BFF1F1390B}"/>
              </a:ext>
            </a:extLst>
          </p:cNvPr>
          <p:cNvSpPr>
            <a:spLocks noGrp="1"/>
          </p:cNvSpPr>
          <p:nvPr>
            <p:ph type="sldNum" sz="quarter" idx="12"/>
          </p:nvPr>
        </p:nvSpPr>
        <p:spPr>
          <a:xfrm>
            <a:off x="8839200" y="6256338"/>
            <a:ext cx="2540000" cy="457200"/>
          </a:xfrm>
        </p:spPr>
        <p:txBody>
          <a:bodyPr/>
          <a:lstStyle>
            <a:lvl1pPr>
              <a:defRPr/>
            </a:lvl1pPr>
          </a:lstStyle>
          <a:p>
            <a:fld id="{D3D3F8A5-513C-41C1-AB30-E73C691AADC5}" type="slidenum">
              <a:rPr lang="en-GB" altLang="en-US"/>
              <a:pPr/>
              <a:t>‹#›</a:t>
            </a:fld>
            <a:endParaRPr lang="en-GB" altLang="en-US"/>
          </a:p>
        </p:txBody>
      </p:sp>
    </p:spTree>
    <p:extLst>
      <p:ext uri="{BB962C8B-B14F-4D97-AF65-F5344CB8AC3E}">
        <p14:creationId xmlns:p14="http://schemas.microsoft.com/office/powerpoint/2010/main" val="669555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EB4D1B19-178C-483D-BFEA-80D4762A4DBF}"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7324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7554646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2255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810724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90FF78-0D2B-4D39-A35F-A1281B9AF2C7}" type="datetimeFigureOut">
              <a:rPr lang="en-GB" smtClean="0"/>
              <a:t>01/08/2021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4D1B19-178C-483D-BFEA-80D4762A4DBF}"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699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90FF78-0D2B-4D39-A35F-A1281B9AF2C7}" type="datetimeFigureOut">
              <a:rPr lang="en-GB" smtClean="0"/>
              <a:t>01/08/2021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4D1B19-178C-483D-BFEA-80D4762A4DBF}"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46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GB"/>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23CAFF3A-7269-4A76-B81C-A1CFF9A26F8A}"/>
              </a:ext>
            </a:extLst>
          </p:cNvPr>
          <p:cNvSpPr>
            <a:spLocks noGrp="1"/>
          </p:cNvSpPr>
          <p:nvPr>
            <p:ph type="dt" sz="half" idx="10"/>
          </p:nvPr>
        </p:nvSpPr>
        <p:spPr/>
        <p:txBody>
          <a:bodyPr/>
          <a:lstStyle>
            <a:lvl1pPr>
              <a:defRPr/>
            </a:lvl1pPr>
          </a:lstStyle>
          <a:p>
            <a:pPr>
              <a:defRPr/>
            </a:pPr>
            <a:fld id="{69D91058-6FF1-4831-B2C8-789642460303}" type="datetime1">
              <a:rPr lang="en-US"/>
              <a:pPr>
                <a:defRPr/>
              </a:pPr>
              <a:t>8/1/2021</a:t>
            </a:fld>
            <a:endParaRPr lang="en-US" dirty="0"/>
          </a:p>
        </p:txBody>
      </p:sp>
      <p:sp>
        <p:nvSpPr>
          <p:cNvPr id="6" name="Footer Placeholder 4">
            <a:extLst>
              <a:ext uri="{FF2B5EF4-FFF2-40B4-BE49-F238E27FC236}">
                <a16:creationId xmlns:a16="http://schemas.microsoft.com/office/drawing/2014/main" id="{0FC8747F-2F30-496D-A47C-20790C9D6AE6}"/>
              </a:ext>
            </a:extLst>
          </p:cNvPr>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5">
            <a:extLst>
              <a:ext uri="{FF2B5EF4-FFF2-40B4-BE49-F238E27FC236}">
                <a16:creationId xmlns:a16="http://schemas.microsoft.com/office/drawing/2014/main" id="{40AB4389-9F63-4882-93EC-35947E6B0570}"/>
              </a:ext>
            </a:extLst>
          </p:cNvPr>
          <p:cNvSpPr>
            <a:spLocks noGrp="1"/>
          </p:cNvSpPr>
          <p:nvPr>
            <p:ph type="sldNum" sz="quarter" idx="12"/>
          </p:nvPr>
        </p:nvSpPr>
        <p:spPr/>
        <p:txBody>
          <a:bodyPr/>
          <a:lstStyle>
            <a:lvl1pPr>
              <a:defRPr/>
            </a:lvl1pPr>
          </a:lstStyle>
          <a:p>
            <a:pPr>
              <a:defRPr/>
            </a:pPr>
            <a:fld id="{2BDEC2F8-50CF-4B2D-B6E0-9C65B3D4B236}" type="slidenum">
              <a:rPr lang="en-US" altLang="en-US"/>
              <a:pPr>
                <a:defRPr/>
              </a:pPr>
              <a:t>‹#›</a:t>
            </a:fld>
            <a:endParaRPr lang="en-US" altLang="en-US"/>
          </a:p>
        </p:txBody>
      </p:sp>
    </p:spTree>
    <p:extLst>
      <p:ext uri="{BB962C8B-B14F-4D97-AF65-F5344CB8AC3E}">
        <p14:creationId xmlns:p14="http://schemas.microsoft.com/office/powerpoint/2010/main" val="3198464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0FF78-0D2B-4D39-A35F-A1281B9AF2C7}" type="datetimeFigureOut">
              <a:rPr lang="en-GB" smtClean="0"/>
              <a:t>01/08/2021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90126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35271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6983250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90FF78-0D2B-4D39-A35F-A1281B9AF2C7}" type="datetimeFigureOut">
              <a:rPr lang="en-GB" smtClean="0"/>
              <a:t>01/08/2021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4146622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213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928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Tree>
    <p:extLst>
      <p:ext uri="{BB962C8B-B14F-4D97-AF65-F5344CB8AC3E}">
        <p14:creationId xmlns:p14="http://schemas.microsoft.com/office/powerpoint/2010/main" val="35082175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6205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8813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0FF78-0D2B-4D39-A35F-A1281B9AF2C7}" type="datetimeFigureOut">
              <a:rPr lang="en-GB" smtClean="0"/>
              <a:t>01/08/2021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D1B19-178C-483D-BFEA-80D4762A4DBF}"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15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9.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2.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image" Target="../media/image6.pn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5.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9.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2377D-4C23-4BFC-BA68-1BF7F23F94BE}"/>
              </a:ext>
            </a:extLst>
          </p:cNvPr>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GB"/>
              <a:t>Click to edit Master title style</a:t>
            </a:r>
            <a:endParaRPr lang="en-US" dirty="0"/>
          </a:p>
        </p:txBody>
      </p:sp>
      <p:sp>
        <p:nvSpPr>
          <p:cNvPr id="1027" name="Text Placeholder 2">
            <a:extLst>
              <a:ext uri="{FF2B5EF4-FFF2-40B4-BE49-F238E27FC236}">
                <a16:creationId xmlns:a16="http://schemas.microsoft.com/office/drawing/2014/main" id="{E95FCDFE-B785-4366-A003-8C54C21E4F6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4D33292-07D7-44CC-9E1F-D6E743C8326A}"/>
              </a:ext>
            </a:extLst>
          </p:cNvPr>
          <p:cNvSpPr>
            <a:spLocks noGrp="1"/>
          </p:cNvSpPr>
          <p:nvPr>
            <p:ph type="dt" sz="half" idx="2"/>
          </p:nvPr>
        </p:nvSpPr>
        <p:spPr>
          <a:xfrm>
            <a:off x="8483601" y="6356351"/>
            <a:ext cx="2781300" cy="365125"/>
          </a:xfrm>
          <a:prstGeom prst="rect">
            <a:avLst/>
          </a:prstGeom>
        </p:spPr>
        <p:txBody>
          <a:bodyPr vert="horz" lIns="91440" tIns="45720" rIns="45720" bIns="45720" rtlCol="0" anchor="ctr"/>
          <a:lstStyle>
            <a:lvl1pPr algn="r" eaLnBrk="1" fontAlgn="auto" hangingPunct="1">
              <a:lnSpc>
                <a:spcPct val="100000"/>
              </a:lnSpc>
              <a:spcBef>
                <a:spcPts val="0"/>
              </a:spcBef>
              <a:spcAft>
                <a:spcPts val="0"/>
              </a:spcAft>
              <a:buSzTx/>
              <a:defRPr sz="1200">
                <a:solidFill>
                  <a:schemeClr val="tx1">
                    <a:lumMod val="65000"/>
                    <a:lumOff val="35000"/>
                  </a:schemeClr>
                </a:solidFill>
                <a:latin typeface="Century Gothic" pitchFamily="34" charset="0"/>
                <a:ea typeface="+mn-ea"/>
                <a:cs typeface="+mn-cs"/>
              </a:defRPr>
            </a:lvl1pPr>
          </a:lstStyle>
          <a:p>
            <a:pPr>
              <a:defRPr/>
            </a:pPr>
            <a:fld id="{CDB533B0-4EEA-4143-9500-A4CDDB84421D}" type="datetime1">
              <a:rPr lang="en-US"/>
              <a:pPr>
                <a:defRPr/>
              </a:pPr>
              <a:t>8/1/2021</a:t>
            </a:fld>
            <a:endParaRPr lang="en-US" dirty="0"/>
          </a:p>
        </p:txBody>
      </p:sp>
      <p:sp>
        <p:nvSpPr>
          <p:cNvPr id="5" name="Footer Placeholder 4">
            <a:extLst>
              <a:ext uri="{FF2B5EF4-FFF2-40B4-BE49-F238E27FC236}">
                <a16:creationId xmlns:a16="http://schemas.microsoft.com/office/drawing/2014/main" id="{E8EFAED9-1D91-43EE-921F-9632A53EA02F}"/>
              </a:ext>
            </a:extLst>
          </p:cNvPr>
          <p:cNvSpPr>
            <a:spLocks noGrp="1"/>
          </p:cNvSpPr>
          <p:nvPr>
            <p:ph type="ftr" sz="quarter" idx="3"/>
          </p:nvPr>
        </p:nvSpPr>
        <p:spPr>
          <a:xfrm>
            <a:off x="878418" y="6356351"/>
            <a:ext cx="3797300" cy="365125"/>
          </a:xfrm>
          <a:prstGeom prst="rect">
            <a:avLst/>
          </a:prstGeom>
        </p:spPr>
        <p:txBody>
          <a:bodyPr vert="horz" lIns="45720" tIns="45720" rIns="91440" bIns="45720" rtlCol="0" anchor="ctr"/>
          <a:lstStyle>
            <a:lvl1pPr algn="l" eaLnBrk="1" fontAlgn="auto" hangingPunct="1">
              <a:lnSpc>
                <a:spcPct val="100000"/>
              </a:lnSpc>
              <a:spcBef>
                <a:spcPts val="0"/>
              </a:spcBef>
              <a:spcAft>
                <a:spcPts val="0"/>
              </a:spcAft>
              <a:buSzTx/>
              <a:defRPr sz="1200">
                <a:solidFill>
                  <a:schemeClr val="tx1">
                    <a:lumMod val="65000"/>
                    <a:lumOff val="35000"/>
                  </a:schemeClr>
                </a:solidFill>
                <a:latin typeface="Century Gothic" pitchFamily="34" charset="0"/>
                <a:ea typeface="+mn-ea"/>
                <a:cs typeface="+mn-cs"/>
              </a:defRPr>
            </a:lvl1pPr>
          </a:lstStyle>
          <a:p>
            <a:pPr>
              <a:defRPr/>
            </a:pPr>
            <a:r>
              <a:rPr lang="en-US"/>
              <a:t>Footer Text</a:t>
            </a:r>
            <a:endParaRPr lang="en-US" dirty="0"/>
          </a:p>
        </p:txBody>
      </p:sp>
      <p:sp>
        <p:nvSpPr>
          <p:cNvPr id="6" name="Slide Number Placeholder 5">
            <a:extLst>
              <a:ext uri="{FF2B5EF4-FFF2-40B4-BE49-F238E27FC236}">
                <a16:creationId xmlns:a16="http://schemas.microsoft.com/office/drawing/2014/main" id="{145E7BE0-3446-415F-BF9C-A67017CF509B}"/>
              </a:ext>
            </a:extLst>
          </p:cNvPr>
          <p:cNvSpPr>
            <a:spLocks noGrp="1"/>
          </p:cNvSpPr>
          <p:nvPr>
            <p:ph type="sldNum" sz="quarter" idx="4"/>
          </p:nvPr>
        </p:nvSpPr>
        <p:spPr>
          <a:xfrm>
            <a:off x="11391901" y="6356351"/>
            <a:ext cx="749300" cy="365125"/>
          </a:xfrm>
          <a:prstGeom prst="rect">
            <a:avLst/>
          </a:prstGeom>
        </p:spPr>
        <p:txBody>
          <a:bodyPr vert="horz" wrap="square" lIns="27432" tIns="45720" rIns="45720" bIns="45720" numCol="1" anchor="ctr" anchorCtr="0" compatLnSpc="1">
            <a:prstTxWarp prst="textNoShape">
              <a:avLst/>
            </a:prstTxWarp>
          </a:bodyPr>
          <a:lstStyle>
            <a:lvl1pPr algn="l" eaLnBrk="1" hangingPunct="1">
              <a:lnSpc>
                <a:spcPct val="100000"/>
              </a:lnSpc>
              <a:spcAft>
                <a:spcPct val="0"/>
              </a:spcAft>
              <a:buSzTx/>
              <a:defRPr sz="1200" smtClean="0">
                <a:solidFill>
                  <a:srgbClr val="595959"/>
                </a:solidFill>
                <a:latin typeface="Century Gothic" panose="020B0502020202020204" pitchFamily="34" charset="0"/>
                <a:cs typeface="Arial" panose="020B0604020202020204" pitchFamily="34" charset="0"/>
              </a:defRPr>
            </a:lvl1pPr>
          </a:lstStyle>
          <a:p>
            <a:pPr>
              <a:defRPr/>
            </a:pPr>
            <a:fld id="{4ED73A7A-26B1-4259-8467-D74FC1475B09}" type="slidenum">
              <a:rPr lang="en-US" altLang="en-US"/>
              <a:pPr>
                <a:defRPr/>
              </a:pPr>
              <a:t>‹#›</a:t>
            </a:fld>
            <a:endParaRPr lang="en-US" altLang="en-US"/>
          </a:p>
        </p:txBody>
      </p:sp>
      <p:sp>
        <p:nvSpPr>
          <p:cNvPr id="7" name="Oval 6">
            <a:extLst>
              <a:ext uri="{FF2B5EF4-FFF2-40B4-BE49-F238E27FC236}">
                <a16:creationId xmlns:a16="http://schemas.microsoft.com/office/drawing/2014/main" id="{C48564DD-6FCD-4D3F-9CCC-B2DAA8369029}"/>
              </a:ext>
            </a:extLst>
          </p:cNvPr>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Oval 7">
            <a:extLst>
              <a:ext uri="{FF2B5EF4-FFF2-40B4-BE49-F238E27FC236}">
                <a16:creationId xmlns:a16="http://schemas.microsoft.com/office/drawing/2014/main" id="{44440676-78DE-4880-926B-BDE0AD30008D}"/>
              </a:ext>
            </a:extLst>
          </p:cNvPr>
          <p:cNvSpPr/>
          <p:nvPr/>
        </p:nvSpPr>
        <p:spPr>
          <a:xfrm>
            <a:off x="759885"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66327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224" r:id="rId12"/>
  </p:sldLayoutIdLst>
  <p:hf sldNum="0"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2pPr>
      <a:lvl3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3pPr>
      <a:lvl4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4pPr>
      <a:lvl5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5pPr>
      <a:lvl6pPr marL="457200" algn="ctr" rtl="0" fontAlgn="base">
        <a:lnSpc>
          <a:spcPts val="5800"/>
        </a:lnSpc>
        <a:spcBef>
          <a:spcPct val="0"/>
        </a:spcBef>
        <a:spcAft>
          <a:spcPct val="0"/>
        </a:spcAft>
        <a:defRPr sz="5400">
          <a:solidFill>
            <a:schemeClr val="tx2"/>
          </a:solidFill>
          <a:latin typeface="Palatino Linotype" panose="02040502050505030304" pitchFamily="18" charset="0"/>
        </a:defRPr>
      </a:lvl6pPr>
      <a:lvl7pPr marL="914400" algn="ctr" rtl="0" fontAlgn="base">
        <a:lnSpc>
          <a:spcPts val="5800"/>
        </a:lnSpc>
        <a:spcBef>
          <a:spcPct val="0"/>
        </a:spcBef>
        <a:spcAft>
          <a:spcPct val="0"/>
        </a:spcAft>
        <a:defRPr sz="5400">
          <a:solidFill>
            <a:schemeClr val="tx2"/>
          </a:solidFill>
          <a:latin typeface="Palatino Linotype" panose="02040502050505030304" pitchFamily="18" charset="0"/>
        </a:defRPr>
      </a:lvl7pPr>
      <a:lvl8pPr marL="1371600" algn="ctr" rtl="0" fontAlgn="base">
        <a:lnSpc>
          <a:spcPts val="5800"/>
        </a:lnSpc>
        <a:spcBef>
          <a:spcPct val="0"/>
        </a:spcBef>
        <a:spcAft>
          <a:spcPct val="0"/>
        </a:spcAft>
        <a:defRPr sz="5400">
          <a:solidFill>
            <a:schemeClr val="tx2"/>
          </a:solidFill>
          <a:latin typeface="Palatino Linotype" panose="02040502050505030304" pitchFamily="18" charset="0"/>
        </a:defRPr>
      </a:lvl8pPr>
      <a:lvl9pPr marL="1828800" algn="ctr" rtl="0" fontAlgn="base">
        <a:lnSpc>
          <a:spcPts val="5800"/>
        </a:lnSpc>
        <a:spcBef>
          <a:spcPct val="0"/>
        </a:spcBef>
        <a:spcAft>
          <a:spcPct val="0"/>
        </a:spcAft>
        <a:defRPr sz="5400">
          <a:solidFill>
            <a:schemeClr val="tx2"/>
          </a:solidFill>
          <a:latin typeface="Palatino Linotype" panose="0204050205050503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216834" name="Group 2">
            <a:extLst>
              <a:ext uri="{FF2B5EF4-FFF2-40B4-BE49-F238E27FC236}">
                <a16:creationId xmlns:a16="http://schemas.microsoft.com/office/drawing/2014/main" id="{C613B460-4322-462C-BABA-68AD4FA3CF87}"/>
              </a:ext>
            </a:extLst>
          </p:cNvPr>
          <p:cNvGrpSpPr>
            <a:grpSpLocks/>
          </p:cNvGrpSpPr>
          <p:nvPr/>
        </p:nvGrpSpPr>
        <p:grpSpPr bwMode="auto">
          <a:xfrm>
            <a:off x="0" y="0"/>
            <a:ext cx="12192000" cy="6858000"/>
            <a:chOff x="0" y="0"/>
            <a:chExt cx="5760" cy="4320"/>
          </a:xfrm>
        </p:grpSpPr>
        <p:sp>
          <p:nvSpPr>
            <p:cNvPr id="4216835" name="Freeform 3">
              <a:extLst>
                <a:ext uri="{FF2B5EF4-FFF2-40B4-BE49-F238E27FC236}">
                  <a16:creationId xmlns:a16="http://schemas.microsoft.com/office/drawing/2014/main" id="{CF5B7CBF-CCAA-4EAB-8E21-B8DC32AA110A}"/>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36" name="Freeform 4">
              <a:extLst>
                <a:ext uri="{FF2B5EF4-FFF2-40B4-BE49-F238E27FC236}">
                  <a16:creationId xmlns:a16="http://schemas.microsoft.com/office/drawing/2014/main" id="{BE7CF8F6-64FD-4D23-AB1B-C8EA8230D4C0}"/>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sp>
        <p:nvSpPr>
          <p:cNvPr id="4216837" name="Freeform 5">
            <a:extLst>
              <a:ext uri="{FF2B5EF4-FFF2-40B4-BE49-F238E27FC236}">
                <a16:creationId xmlns:a16="http://schemas.microsoft.com/office/drawing/2014/main" id="{0B5C2146-8C46-44DB-BD95-120EF4CF6B5B}"/>
              </a:ext>
            </a:extLst>
          </p:cNvPr>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nvGrpSpPr>
          <p:cNvPr id="4216838" name="Group 6">
            <a:extLst>
              <a:ext uri="{FF2B5EF4-FFF2-40B4-BE49-F238E27FC236}">
                <a16:creationId xmlns:a16="http://schemas.microsoft.com/office/drawing/2014/main" id="{FBE435C0-7366-4A2E-83D0-C8191D6618E7}"/>
              </a:ext>
            </a:extLst>
          </p:cNvPr>
          <p:cNvGrpSpPr>
            <a:grpSpLocks/>
          </p:cNvGrpSpPr>
          <p:nvPr/>
        </p:nvGrpSpPr>
        <p:grpSpPr bwMode="auto">
          <a:xfrm>
            <a:off x="0" y="6019800"/>
            <a:ext cx="10464800" cy="857250"/>
            <a:chOff x="0" y="3792"/>
            <a:chExt cx="4944" cy="540"/>
          </a:xfrm>
        </p:grpSpPr>
        <p:sp>
          <p:nvSpPr>
            <p:cNvPr id="4216839" name="Freeform 7">
              <a:extLst>
                <a:ext uri="{FF2B5EF4-FFF2-40B4-BE49-F238E27FC236}">
                  <a16:creationId xmlns:a16="http://schemas.microsoft.com/office/drawing/2014/main" id="{C24F9FDD-804B-45CB-B79D-A12940A40390}"/>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nvGrpSpPr>
            <p:cNvPr id="4216840" name="Group 8">
              <a:extLst>
                <a:ext uri="{FF2B5EF4-FFF2-40B4-BE49-F238E27FC236}">
                  <a16:creationId xmlns:a16="http://schemas.microsoft.com/office/drawing/2014/main" id="{02020119-9FE3-41DA-B3E1-8CD4AE8C2BC9}"/>
                </a:ext>
              </a:extLst>
            </p:cNvPr>
            <p:cNvGrpSpPr>
              <a:grpSpLocks/>
            </p:cNvGrpSpPr>
            <p:nvPr userDrawn="1"/>
          </p:nvGrpSpPr>
          <p:grpSpPr bwMode="auto">
            <a:xfrm>
              <a:off x="2486" y="3792"/>
              <a:ext cx="2458" cy="540"/>
              <a:chOff x="2486" y="3792"/>
              <a:chExt cx="2458" cy="540"/>
            </a:xfrm>
          </p:grpSpPr>
          <p:sp>
            <p:nvSpPr>
              <p:cNvPr id="4216841" name="Freeform 9">
                <a:extLst>
                  <a:ext uri="{FF2B5EF4-FFF2-40B4-BE49-F238E27FC236}">
                    <a16:creationId xmlns:a16="http://schemas.microsoft.com/office/drawing/2014/main" id="{FB45EB9C-2D7E-4551-B622-582A541BED11}"/>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42" name="Freeform 10">
                <a:extLst>
                  <a:ext uri="{FF2B5EF4-FFF2-40B4-BE49-F238E27FC236}">
                    <a16:creationId xmlns:a16="http://schemas.microsoft.com/office/drawing/2014/main" id="{B4198657-C542-4372-B4DE-CD09ADFAFE81}"/>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43" name="Freeform 11">
                <a:extLst>
                  <a:ext uri="{FF2B5EF4-FFF2-40B4-BE49-F238E27FC236}">
                    <a16:creationId xmlns:a16="http://schemas.microsoft.com/office/drawing/2014/main" id="{86893F6A-2766-490E-8BB1-CFF51C1582C8}"/>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44" name="Freeform 12">
                <a:extLst>
                  <a:ext uri="{FF2B5EF4-FFF2-40B4-BE49-F238E27FC236}">
                    <a16:creationId xmlns:a16="http://schemas.microsoft.com/office/drawing/2014/main" id="{6CA3566E-618A-4C53-AE07-9121CC36ED2E}"/>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45" name="Freeform 13">
                <a:extLst>
                  <a:ext uri="{FF2B5EF4-FFF2-40B4-BE49-F238E27FC236}">
                    <a16:creationId xmlns:a16="http://schemas.microsoft.com/office/drawing/2014/main" id="{150343D6-2A37-4AA7-BE17-2290A27AB8FD}"/>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sp>
          <p:nvSpPr>
            <p:cNvPr id="4216846" name="Freeform 14">
              <a:extLst>
                <a:ext uri="{FF2B5EF4-FFF2-40B4-BE49-F238E27FC236}">
                  <a16:creationId xmlns:a16="http://schemas.microsoft.com/office/drawing/2014/main" id="{1FCBAE7A-05C2-4A80-8A4A-67E7E0D0E717}"/>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grpSp>
        <p:nvGrpSpPr>
          <p:cNvPr id="4216847" name="Group 15">
            <a:extLst>
              <a:ext uri="{FF2B5EF4-FFF2-40B4-BE49-F238E27FC236}">
                <a16:creationId xmlns:a16="http://schemas.microsoft.com/office/drawing/2014/main" id="{4ECDB099-89D0-48D2-AD9F-A164FAB6A25F}"/>
              </a:ext>
            </a:extLst>
          </p:cNvPr>
          <p:cNvGrpSpPr>
            <a:grpSpLocks/>
          </p:cNvGrpSpPr>
          <p:nvPr/>
        </p:nvGrpSpPr>
        <p:grpSpPr bwMode="auto">
          <a:xfrm>
            <a:off x="836085" y="6021388"/>
            <a:ext cx="7579783" cy="849312"/>
            <a:chOff x="395" y="3793"/>
            <a:chExt cx="3581" cy="535"/>
          </a:xfrm>
        </p:grpSpPr>
        <p:sp>
          <p:nvSpPr>
            <p:cNvPr id="4216848" name="Freeform 16">
              <a:extLst>
                <a:ext uri="{FF2B5EF4-FFF2-40B4-BE49-F238E27FC236}">
                  <a16:creationId xmlns:a16="http://schemas.microsoft.com/office/drawing/2014/main" id="{0CE741CB-F0C3-4396-A140-83FEB8C4F3B5}"/>
                </a:ext>
              </a:extLst>
            </p:cNvPr>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49" name="Freeform 17">
              <a:extLst>
                <a:ext uri="{FF2B5EF4-FFF2-40B4-BE49-F238E27FC236}">
                  <a16:creationId xmlns:a16="http://schemas.microsoft.com/office/drawing/2014/main" id="{F15C9D45-A67A-410E-9BCC-367380584C5F}"/>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50" name="Freeform 18">
              <a:extLst>
                <a:ext uri="{FF2B5EF4-FFF2-40B4-BE49-F238E27FC236}">
                  <a16:creationId xmlns:a16="http://schemas.microsoft.com/office/drawing/2014/main" id="{89B8C3A9-5CA5-46F7-92C9-C4ED630B7F9E}"/>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51" name="Freeform 19">
              <a:extLst>
                <a:ext uri="{FF2B5EF4-FFF2-40B4-BE49-F238E27FC236}">
                  <a16:creationId xmlns:a16="http://schemas.microsoft.com/office/drawing/2014/main" id="{43515E6B-C6DA-4ACB-A255-5BF9DBB0C98C}"/>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52" name="Freeform 20">
              <a:extLst>
                <a:ext uri="{FF2B5EF4-FFF2-40B4-BE49-F238E27FC236}">
                  <a16:creationId xmlns:a16="http://schemas.microsoft.com/office/drawing/2014/main" id="{424C91A7-8CC2-4DDF-A95D-212EC07D6B85}"/>
                </a:ext>
              </a:extLst>
            </p:cNvPr>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sp>
          <p:nvSpPr>
            <p:cNvPr id="4216853" name="Freeform 21">
              <a:extLst>
                <a:ext uri="{FF2B5EF4-FFF2-40B4-BE49-F238E27FC236}">
                  <a16:creationId xmlns:a16="http://schemas.microsoft.com/office/drawing/2014/main" id="{3CD45281-774B-4E9B-BC69-AFB066A9F1C0}"/>
                </a:ext>
              </a:extLst>
            </p:cNvPr>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a:solidFill>
                  <a:srgbClr val="FFFFFF"/>
                </a:solidFill>
              </a:endParaRPr>
            </a:p>
          </p:txBody>
        </p:sp>
      </p:grpSp>
      <p:sp>
        <p:nvSpPr>
          <p:cNvPr id="4216854" name="Rectangle 22">
            <a:extLst>
              <a:ext uri="{FF2B5EF4-FFF2-40B4-BE49-F238E27FC236}">
                <a16:creationId xmlns:a16="http://schemas.microsoft.com/office/drawing/2014/main" id="{FAFF42A8-2A64-4ED6-AEDB-2A759F840F1F}"/>
              </a:ext>
            </a:extLst>
          </p:cNvPr>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216855" name="Rectangle 23">
            <a:extLst>
              <a:ext uri="{FF2B5EF4-FFF2-40B4-BE49-F238E27FC236}">
                <a16:creationId xmlns:a16="http://schemas.microsoft.com/office/drawing/2014/main" id="{5D3F4C00-DFDB-4953-8C06-DC3804FAE30D}"/>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216856" name="Rectangle 24">
            <a:extLst>
              <a:ext uri="{FF2B5EF4-FFF2-40B4-BE49-F238E27FC236}">
                <a16:creationId xmlns:a16="http://schemas.microsoft.com/office/drawing/2014/main" id="{B1CEA3C5-5FB2-4ABF-B169-16F01FCC1C4E}"/>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effectLst>
                  <a:outerShdw blurRad="38100" dist="38100" dir="2700000" algn="tl">
                    <a:srgbClr val="000000"/>
                  </a:outerShdw>
                </a:effectLst>
              </a:defRPr>
            </a:lvl1pPr>
          </a:lstStyle>
          <a:p>
            <a:pPr fontAlgn="base">
              <a:spcBef>
                <a:spcPct val="0"/>
              </a:spcBef>
              <a:spcAft>
                <a:spcPct val="0"/>
              </a:spcAft>
            </a:pPr>
            <a:fld id="{771EFD08-F354-48C2-A6D2-764D171E1B24}" type="datetime1">
              <a:rPr lang="en-US" altLang="en-US" smtClean="0">
                <a:solidFill>
                  <a:srgbClr val="FFFFFF"/>
                </a:solidFill>
              </a:rPr>
              <a:t>8/1/2021</a:t>
            </a:fld>
            <a:endParaRPr lang="en-GB" altLang="en-US">
              <a:solidFill>
                <a:srgbClr val="FFFFFF"/>
              </a:solidFill>
            </a:endParaRPr>
          </a:p>
        </p:txBody>
      </p:sp>
      <p:sp>
        <p:nvSpPr>
          <p:cNvPr id="4216857" name="Rectangle 25">
            <a:extLst>
              <a:ext uri="{FF2B5EF4-FFF2-40B4-BE49-F238E27FC236}">
                <a16:creationId xmlns:a16="http://schemas.microsoft.com/office/drawing/2014/main" id="{83C687E0-9FA8-4C90-860F-35655B48F59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0">
                <a:effectLst>
                  <a:outerShdw blurRad="38100" dist="38100" dir="2700000" algn="tl">
                    <a:srgbClr val="000000"/>
                  </a:outerShdw>
                </a:effectLst>
              </a:defRPr>
            </a:lvl1pPr>
          </a:lstStyle>
          <a:p>
            <a:pPr fontAlgn="base">
              <a:spcBef>
                <a:spcPct val="0"/>
              </a:spcBef>
              <a:spcAft>
                <a:spcPct val="0"/>
              </a:spcAft>
            </a:pPr>
            <a:r>
              <a:rPr lang="en-GB" altLang="en-US">
                <a:solidFill>
                  <a:srgbClr val="FFFFFF"/>
                </a:solidFill>
              </a:rPr>
              <a:t>Footer Text</a:t>
            </a:r>
          </a:p>
        </p:txBody>
      </p:sp>
      <p:sp>
        <p:nvSpPr>
          <p:cNvPr id="4216858" name="Rectangle 26">
            <a:extLst>
              <a:ext uri="{FF2B5EF4-FFF2-40B4-BE49-F238E27FC236}">
                <a16:creationId xmlns:a16="http://schemas.microsoft.com/office/drawing/2014/main" id="{94DD8B2E-0BC2-4606-A605-0074D055866E}"/>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defRPr>
            </a:lvl1pPr>
          </a:lstStyle>
          <a:p>
            <a:pPr fontAlgn="base">
              <a:spcBef>
                <a:spcPct val="0"/>
              </a:spcBef>
              <a:spcAft>
                <a:spcPct val="0"/>
              </a:spcAft>
            </a:pPr>
            <a:fld id="{F14F4BAD-15BC-4A7A-865A-041ACC598CB7}" type="slidenum">
              <a:rPr lang="en-GB" altLang="en-US">
                <a:solidFill>
                  <a:srgbClr val="FFFFFF"/>
                </a:solidFill>
              </a:rPr>
              <a:pPr fontAlgn="base">
                <a:spcBef>
                  <a:spcPct val="0"/>
                </a:spcBef>
                <a:spcAft>
                  <a:spcPct val="0"/>
                </a:spcAft>
              </a:pPr>
              <a:t>‹#›</a:t>
            </a:fld>
            <a:endParaRPr lang="en-GB" altLang="en-US">
              <a:solidFill>
                <a:srgbClr val="FFFFFF"/>
              </a:solidFill>
            </a:endParaRPr>
          </a:p>
        </p:txBody>
      </p:sp>
    </p:spTree>
    <p:extLst>
      <p:ext uri="{BB962C8B-B14F-4D97-AF65-F5344CB8AC3E}">
        <p14:creationId xmlns:p14="http://schemas.microsoft.com/office/powerpoint/2010/main" val="1670300002"/>
      </p:ext>
    </p:extLst>
  </p:cSld>
  <p:clrMap bg1="dk2" tx1="lt1" bg2="dk1" tx2="lt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216854"/>
                                        </p:tgtEl>
                                        <p:attrNameLst>
                                          <p:attrName>style.visibility</p:attrName>
                                        </p:attrNameLst>
                                      </p:cBhvr>
                                      <p:to>
                                        <p:strVal val="visible"/>
                                      </p:to>
                                    </p:set>
                                    <p:anim calcmode="lin" valueType="num">
                                      <p:cBhvr>
                                        <p:cTn id="7" dur="1000" fill="hold"/>
                                        <p:tgtEl>
                                          <p:spTgt spid="4216854"/>
                                        </p:tgtEl>
                                        <p:attrNameLst>
                                          <p:attrName>ppt_x</p:attrName>
                                        </p:attrNameLst>
                                      </p:cBhvr>
                                      <p:tavLst>
                                        <p:tav tm="0">
                                          <p:val>
                                            <p:strVal val="#ppt_x-.2"/>
                                          </p:val>
                                        </p:tav>
                                        <p:tav tm="100000">
                                          <p:val>
                                            <p:strVal val="#ppt_x"/>
                                          </p:val>
                                        </p:tav>
                                      </p:tavLst>
                                    </p:anim>
                                    <p:anim calcmode="lin" valueType="num">
                                      <p:cBhvr>
                                        <p:cTn id="8" dur="1000" fill="hold"/>
                                        <p:tgtEl>
                                          <p:spTgt spid="42168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2168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216855">
                                            <p:txEl>
                                              <p:pRg st="0" end="0"/>
                                            </p:txEl>
                                          </p:spTgt>
                                        </p:tgtEl>
                                        <p:attrNameLst>
                                          <p:attrName>style.visibility</p:attrName>
                                        </p:attrNameLst>
                                      </p:cBhvr>
                                      <p:to>
                                        <p:strVal val="visible"/>
                                      </p:to>
                                    </p:set>
                                    <p:animEffect transition="in" filter="fade">
                                      <p:cBhvr>
                                        <p:cTn id="14" dur="500"/>
                                        <p:tgtEl>
                                          <p:spTgt spid="4216855">
                                            <p:txEl>
                                              <p:pRg st="0" end="0"/>
                                            </p:txEl>
                                          </p:spTgt>
                                        </p:tgtEl>
                                      </p:cBhvr>
                                    </p:animEffect>
                                    <p:anim calcmode="lin" valueType="num">
                                      <p:cBhvr>
                                        <p:cTn id="15" dur="500" fill="hold"/>
                                        <p:tgtEl>
                                          <p:spTgt spid="421685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216855">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4216855">
                                            <p:txEl>
                                              <p:pRg st="1" end="1"/>
                                            </p:txEl>
                                          </p:spTgt>
                                        </p:tgtEl>
                                        <p:attrNameLst>
                                          <p:attrName>style.visibility</p:attrName>
                                        </p:attrNameLst>
                                      </p:cBhvr>
                                      <p:to>
                                        <p:strVal val="visible"/>
                                      </p:to>
                                    </p:set>
                                    <p:animEffect transition="in" filter="fade">
                                      <p:cBhvr>
                                        <p:cTn id="19" dur="500"/>
                                        <p:tgtEl>
                                          <p:spTgt spid="4216855">
                                            <p:txEl>
                                              <p:pRg st="1" end="1"/>
                                            </p:txEl>
                                          </p:spTgt>
                                        </p:tgtEl>
                                      </p:cBhvr>
                                    </p:animEffect>
                                    <p:anim calcmode="lin" valueType="num">
                                      <p:cBhvr>
                                        <p:cTn id="20" dur="500" fill="hold"/>
                                        <p:tgtEl>
                                          <p:spTgt spid="421685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216855">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4216855">
                                            <p:txEl>
                                              <p:pRg st="2" end="2"/>
                                            </p:txEl>
                                          </p:spTgt>
                                        </p:tgtEl>
                                        <p:attrNameLst>
                                          <p:attrName>style.visibility</p:attrName>
                                        </p:attrNameLst>
                                      </p:cBhvr>
                                      <p:to>
                                        <p:strVal val="visible"/>
                                      </p:to>
                                    </p:set>
                                    <p:animEffect transition="in" filter="fade">
                                      <p:cBhvr>
                                        <p:cTn id="24" dur="500"/>
                                        <p:tgtEl>
                                          <p:spTgt spid="4216855">
                                            <p:txEl>
                                              <p:pRg st="2" end="2"/>
                                            </p:txEl>
                                          </p:spTgt>
                                        </p:tgtEl>
                                      </p:cBhvr>
                                    </p:animEffect>
                                    <p:anim calcmode="lin" valueType="num">
                                      <p:cBhvr>
                                        <p:cTn id="25" dur="500" fill="hold"/>
                                        <p:tgtEl>
                                          <p:spTgt spid="421685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216855">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4216855">
                                            <p:txEl>
                                              <p:pRg st="3" end="3"/>
                                            </p:txEl>
                                          </p:spTgt>
                                        </p:tgtEl>
                                        <p:attrNameLst>
                                          <p:attrName>style.visibility</p:attrName>
                                        </p:attrNameLst>
                                      </p:cBhvr>
                                      <p:to>
                                        <p:strVal val="visible"/>
                                      </p:to>
                                    </p:set>
                                    <p:animEffect transition="in" filter="fade">
                                      <p:cBhvr>
                                        <p:cTn id="29" dur="500"/>
                                        <p:tgtEl>
                                          <p:spTgt spid="4216855">
                                            <p:txEl>
                                              <p:pRg st="3" end="3"/>
                                            </p:txEl>
                                          </p:spTgt>
                                        </p:tgtEl>
                                      </p:cBhvr>
                                    </p:animEffect>
                                    <p:anim calcmode="lin" valueType="num">
                                      <p:cBhvr>
                                        <p:cTn id="30" dur="500" fill="hold"/>
                                        <p:tgtEl>
                                          <p:spTgt spid="4216855">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4216855">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4216855">
                                            <p:txEl>
                                              <p:pRg st="4" end="4"/>
                                            </p:txEl>
                                          </p:spTgt>
                                        </p:tgtEl>
                                        <p:attrNameLst>
                                          <p:attrName>style.visibility</p:attrName>
                                        </p:attrNameLst>
                                      </p:cBhvr>
                                      <p:to>
                                        <p:strVal val="visible"/>
                                      </p:to>
                                    </p:set>
                                    <p:animEffect transition="in" filter="fade">
                                      <p:cBhvr>
                                        <p:cTn id="34" dur="500"/>
                                        <p:tgtEl>
                                          <p:spTgt spid="4216855">
                                            <p:txEl>
                                              <p:pRg st="4" end="4"/>
                                            </p:txEl>
                                          </p:spTgt>
                                        </p:tgtEl>
                                      </p:cBhvr>
                                    </p:animEffect>
                                    <p:anim calcmode="lin" valueType="num">
                                      <p:cBhvr>
                                        <p:cTn id="35" dur="500" fill="hold"/>
                                        <p:tgtEl>
                                          <p:spTgt spid="4216855">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216855">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6854" grpId="0"/>
      <p:bldP spid="4216855" grpId="0" build="p">
        <p:tmplLst>
          <p:tmpl lvl="1">
            <p:tnLst>
              <p:par>
                <p:cTn presetID="44" presetClass="entr" presetSubtype="0" fill="hold" nodeType="click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Lst>
      </p:bldP>
    </p:bldLst>
  </p:timing>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921602" name="Rectangle 2">
            <a:extLst>
              <a:ext uri="{FF2B5EF4-FFF2-40B4-BE49-F238E27FC236}">
                <a16:creationId xmlns:a16="http://schemas.microsoft.com/office/drawing/2014/main" id="{6AAB5B03-2D9F-408B-BBCD-2C151A095211}"/>
              </a:ext>
            </a:extLst>
          </p:cNvPr>
          <p:cNvSpPr>
            <a:spLocks noGrp="1" noChangeArrowheads="1"/>
          </p:cNvSpPr>
          <p:nvPr>
            <p:ph type="title"/>
          </p:nvPr>
        </p:nvSpPr>
        <p:spPr bwMode="auto">
          <a:xfrm>
            <a:off x="914400" y="765176"/>
            <a:ext cx="10363200" cy="987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03" name="Rectangle 3">
            <a:extLst>
              <a:ext uri="{FF2B5EF4-FFF2-40B4-BE49-F238E27FC236}">
                <a16:creationId xmlns:a16="http://schemas.microsoft.com/office/drawing/2014/main" id="{B2360916-9437-49FE-A27A-6128361D7E9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21604" name="Rectangle 4">
            <a:extLst>
              <a:ext uri="{FF2B5EF4-FFF2-40B4-BE49-F238E27FC236}">
                <a16:creationId xmlns:a16="http://schemas.microsoft.com/office/drawing/2014/main" id="{22C38A75-46CB-44E7-8D3B-EF4D00D7F0E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pPr fontAlgn="base">
              <a:spcBef>
                <a:spcPct val="0"/>
              </a:spcBef>
              <a:spcAft>
                <a:spcPct val="0"/>
              </a:spcAft>
            </a:pPr>
            <a:fld id="{04F41688-A2CA-47F3-8094-EB870988AC26}" type="datetime1">
              <a:rPr lang="en-US" altLang="en-US" smtClean="0">
                <a:solidFill>
                  <a:srgbClr val="000000"/>
                </a:solidFill>
              </a:rPr>
              <a:t>8/1/2021</a:t>
            </a:fld>
            <a:endParaRPr lang="en-GB" altLang="en-US">
              <a:solidFill>
                <a:srgbClr val="000000"/>
              </a:solidFill>
            </a:endParaRPr>
          </a:p>
        </p:txBody>
      </p:sp>
      <p:sp>
        <p:nvSpPr>
          <p:cNvPr id="921605" name="Rectangle 5">
            <a:extLst>
              <a:ext uri="{FF2B5EF4-FFF2-40B4-BE49-F238E27FC236}">
                <a16:creationId xmlns:a16="http://schemas.microsoft.com/office/drawing/2014/main" id="{6A06AD7A-315E-4325-91CA-432FFECCD7B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b="0" i="0" smtClean="0">
                <a:latin typeface="+mn-lt"/>
                <a:ea typeface="ＭＳ Ｐゴシック" charset="0"/>
              </a:defRPr>
            </a:lvl1pPr>
          </a:lstStyle>
          <a:p>
            <a:pPr fontAlgn="base">
              <a:spcAft>
                <a:spcPct val="0"/>
              </a:spcAft>
              <a:defRPr/>
            </a:pPr>
            <a:r>
              <a:rPr lang="en-GB">
                <a:solidFill>
                  <a:srgbClr val="000000"/>
                </a:solidFill>
              </a:rPr>
              <a:t>Footer Text</a:t>
            </a:r>
          </a:p>
        </p:txBody>
      </p:sp>
      <p:sp>
        <p:nvSpPr>
          <p:cNvPr id="921606" name="Rectangle 6">
            <a:extLst>
              <a:ext uri="{FF2B5EF4-FFF2-40B4-BE49-F238E27FC236}">
                <a16:creationId xmlns:a16="http://schemas.microsoft.com/office/drawing/2014/main" id="{4E5943C5-4D4B-48B0-A834-05832493F988}"/>
              </a:ext>
            </a:extLst>
          </p:cNvPr>
          <p:cNvSpPr>
            <a:spLocks noGrp="1" noChangeArrowheads="1"/>
          </p:cNvSpPr>
          <p:nvPr>
            <p:ph type="sldNum" sz="quarter" idx="4"/>
          </p:nvPr>
        </p:nvSpPr>
        <p:spPr bwMode="auto">
          <a:xfrm>
            <a:off x="8784167" y="6300788"/>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atin typeface="+mn-lt"/>
                <a:ea typeface="+mn-ea"/>
              </a:defRPr>
            </a:lvl1pPr>
          </a:lstStyle>
          <a:p>
            <a:pPr fontAlgn="base">
              <a:spcBef>
                <a:spcPct val="0"/>
              </a:spcBef>
              <a:spcAft>
                <a:spcPct val="0"/>
              </a:spcAft>
            </a:pPr>
            <a:fld id="{D921EC30-FB05-47FA-9A73-215594AC1F1E}"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561332394"/>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21602"/>
                                        </p:tgtEl>
                                        <p:attrNameLst>
                                          <p:attrName>style.visibility</p:attrName>
                                        </p:attrNameLst>
                                      </p:cBhvr>
                                      <p:to>
                                        <p:strVal val="visible"/>
                                      </p:to>
                                    </p:set>
                                    <p:anim calcmode="lin" valueType="num">
                                      <p:cBhvr>
                                        <p:cTn id="7" dur="1000" fill="hold"/>
                                        <p:tgtEl>
                                          <p:spTgt spid="921602"/>
                                        </p:tgtEl>
                                        <p:attrNameLst>
                                          <p:attrName>ppt_x</p:attrName>
                                        </p:attrNameLst>
                                      </p:cBhvr>
                                      <p:tavLst>
                                        <p:tav tm="0">
                                          <p:val>
                                            <p:strVal val="#ppt_x-.2"/>
                                          </p:val>
                                        </p:tav>
                                        <p:tav tm="100000">
                                          <p:val>
                                            <p:strVal val="#ppt_x"/>
                                          </p:val>
                                        </p:tav>
                                      </p:tavLst>
                                    </p:anim>
                                    <p:anim calcmode="lin" valueType="num">
                                      <p:cBhvr>
                                        <p:cTn id="8" dur="1000" fill="hold"/>
                                        <p:tgtEl>
                                          <p:spTgt spid="9216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6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921603">
                                            <p:txEl>
                                              <p:pRg st="0" end="0"/>
                                            </p:txEl>
                                          </p:spTgt>
                                        </p:tgtEl>
                                        <p:attrNameLst>
                                          <p:attrName>style.visibility</p:attrName>
                                        </p:attrNameLst>
                                      </p:cBhvr>
                                      <p:to>
                                        <p:strVal val="visible"/>
                                      </p:to>
                                    </p:set>
                                    <p:animEffect transition="in" filter="fade">
                                      <p:cBhvr>
                                        <p:cTn id="14" dur="500"/>
                                        <p:tgtEl>
                                          <p:spTgt spid="921603">
                                            <p:txEl>
                                              <p:pRg st="0" end="0"/>
                                            </p:txEl>
                                          </p:spTgt>
                                        </p:tgtEl>
                                      </p:cBhvr>
                                    </p:animEffect>
                                    <p:anim calcmode="lin" valueType="num">
                                      <p:cBhvr>
                                        <p:cTn id="15" dur="500" fill="hold"/>
                                        <p:tgtEl>
                                          <p:spTgt spid="92160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92160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921603">
                                            <p:txEl>
                                              <p:pRg st="1" end="1"/>
                                            </p:txEl>
                                          </p:spTgt>
                                        </p:tgtEl>
                                        <p:attrNameLst>
                                          <p:attrName>style.visibility</p:attrName>
                                        </p:attrNameLst>
                                      </p:cBhvr>
                                      <p:to>
                                        <p:strVal val="visible"/>
                                      </p:to>
                                    </p:set>
                                    <p:animEffect transition="in" filter="fade">
                                      <p:cBhvr>
                                        <p:cTn id="19" dur="500"/>
                                        <p:tgtEl>
                                          <p:spTgt spid="921603">
                                            <p:txEl>
                                              <p:pRg st="1" end="1"/>
                                            </p:txEl>
                                          </p:spTgt>
                                        </p:tgtEl>
                                      </p:cBhvr>
                                    </p:animEffect>
                                    <p:anim calcmode="lin" valueType="num">
                                      <p:cBhvr>
                                        <p:cTn id="20" dur="500" fill="hold"/>
                                        <p:tgtEl>
                                          <p:spTgt spid="92160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92160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921603">
                                            <p:txEl>
                                              <p:pRg st="2" end="2"/>
                                            </p:txEl>
                                          </p:spTgt>
                                        </p:tgtEl>
                                        <p:attrNameLst>
                                          <p:attrName>style.visibility</p:attrName>
                                        </p:attrNameLst>
                                      </p:cBhvr>
                                      <p:to>
                                        <p:strVal val="visible"/>
                                      </p:to>
                                    </p:set>
                                    <p:animEffect transition="in" filter="fade">
                                      <p:cBhvr>
                                        <p:cTn id="24" dur="500"/>
                                        <p:tgtEl>
                                          <p:spTgt spid="921603">
                                            <p:txEl>
                                              <p:pRg st="2" end="2"/>
                                            </p:txEl>
                                          </p:spTgt>
                                        </p:tgtEl>
                                      </p:cBhvr>
                                    </p:animEffect>
                                    <p:anim calcmode="lin" valueType="num">
                                      <p:cBhvr>
                                        <p:cTn id="25" dur="500" fill="hold"/>
                                        <p:tgtEl>
                                          <p:spTgt spid="92160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92160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921603">
                                            <p:txEl>
                                              <p:pRg st="3" end="3"/>
                                            </p:txEl>
                                          </p:spTgt>
                                        </p:tgtEl>
                                        <p:attrNameLst>
                                          <p:attrName>style.visibility</p:attrName>
                                        </p:attrNameLst>
                                      </p:cBhvr>
                                      <p:to>
                                        <p:strVal val="visible"/>
                                      </p:to>
                                    </p:set>
                                    <p:animEffect transition="in" filter="fade">
                                      <p:cBhvr>
                                        <p:cTn id="29" dur="500"/>
                                        <p:tgtEl>
                                          <p:spTgt spid="921603">
                                            <p:txEl>
                                              <p:pRg st="3" end="3"/>
                                            </p:txEl>
                                          </p:spTgt>
                                        </p:tgtEl>
                                      </p:cBhvr>
                                    </p:animEffect>
                                    <p:anim calcmode="lin" valueType="num">
                                      <p:cBhvr>
                                        <p:cTn id="30" dur="500" fill="hold"/>
                                        <p:tgtEl>
                                          <p:spTgt spid="92160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92160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921603">
                                            <p:txEl>
                                              <p:pRg st="4" end="4"/>
                                            </p:txEl>
                                          </p:spTgt>
                                        </p:tgtEl>
                                        <p:attrNameLst>
                                          <p:attrName>style.visibility</p:attrName>
                                        </p:attrNameLst>
                                      </p:cBhvr>
                                      <p:to>
                                        <p:strVal val="visible"/>
                                      </p:to>
                                    </p:set>
                                    <p:animEffect transition="in" filter="fade">
                                      <p:cBhvr>
                                        <p:cTn id="34" dur="500"/>
                                        <p:tgtEl>
                                          <p:spTgt spid="921603">
                                            <p:txEl>
                                              <p:pRg st="4" end="4"/>
                                            </p:txEl>
                                          </p:spTgt>
                                        </p:tgtEl>
                                      </p:cBhvr>
                                    </p:animEffect>
                                    <p:anim calcmode="lin" valueType="num">
                                      <p:cBhvr>
                                        <p:cTn id="35" dur="500" fill="hold"/>
                                        <p:tgtEl>
                                          <p:spTgt spid="92160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92160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2" grpId="0"/>
      <p:bldP spid="921603" grpId="0" build="p">
        <p:tmplLst>
          <p:tmpl lvl="1">
            <p:tnLst>
              <p:par>
                <p:cTn presetID="44" presetClass="entr" presetSubtype="0" fill="hold" nodeType="clickEffect">
                  <p:stCondLst>
                    <p:cond delay="0"/>
                  </p:stCondLst>
                  <p:childTnLst>
                    <p:set>
                      <p:cBhvr>
                        <p:cTn dur="1" fill="hold">
                          <p:stCondLst>
                            <p:cond delay="0"/>
                          </p:stCondLst>
                        </p:cTn>
                        <p:tgtEl>
                          <p:spTgt spid="921603"/>
                        </p:tgtEl>
                        <p:attrNameLst>
                          <p:attrName>style.visibility</p:attrName>
                        </p:attrNameLst>
                      </p:cBhvr>
                      <p:to>
                        <p:strVal val="visible"/>
                      </p:to>
                    </p:set>
                    <p:animEffect transition="in" filter="fade">
                      <p:cBhvr>
                        <p:cTn dur="500"/>
                        <p:tgtEl>
                          <p:spTgt spid="921603"/>
                        </p:tgtEl>
                      </p:cBhvr>
                    </p:animEffect>
                    <p:anim calcmode="lin" valueType="num">
                      <p:cBhvr>
                        <p:cTn dur="500" fill="hold"/>
                        <p:tgtEl>
                          <p:spTgt spid="921603"/>
                        </p:tgtEl>
                        <p:attrNameLst>
                          <p:attrName>ppt_x</p:attrName>
                        </p:attrNameLst>
                      </p:cBhvr>
                      <p:tavLst>
                        <p:tav tm="0">
                          <p:val>
                            <p:strVal val="#ppt_x"/>
                          </p:val>
                        </p:tav>
                        <p:tav tm="100000">
                          <p:val>
                            <p:strVal val="#ppt_x"/>
                          </p:val>
                        </p:tav>
                      </p:tavLst>
                    </p:anim>
                    <p:anim calcmode="lin" valueType="num">
                      <p:cBhvr>
                        <p:cTn dur="500" fill="hold"/>
                        <p:tgtEl>
                          <p:spTgt spid="921603"/>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921603"/>
                        </p:tgtEl>
                        <p:attrNameLst>
                          <p:attrName>style.visibility</p:attrName>
                        </p:attrNameLst>
                      </p:cBhvr>
                      <p:to>
                        <p:strVal val="visible"/>
                      </p:to>
                    </p:set>
                    <p:animEffect transition="in" filter="fade">
                      <p:cBhvr>
                        <p:cTn dur="500"/>
                        <p:tgtEl>
                          <p:spTgt spid="921603"/>
                        </p:tgtEl>
                      </p:cBhvr>
                    </p:animEffect>
                    <p:anim calcmode="lin" valueType="num">
                      <p:cBhvr>
                        <p:cTn dur="500" fill="hold"/>
                        <p:tgtEl>
                          <p:spTgt spid="921603"/>
                        </p:tgtEl>
                        <p:attrNameLst>
                          <p:attrName>ppt_x</p:attrName>
                        </p:attrNameLst>
                      </p:cBhvr>
                      <p:tavLst>
                        <p:tav tm="0">
                          <p:val>
                            <p:strVal val="#ppt_x"/>
                          </p:val>
                        </p:tav>
                        <p:tav tm="100000">
                          <p:val>
                            <p:strVal val="#ppt_x"/>
                          </p:val>
                        </p:tav>
                      </p:tavLst>
                    </p:anim>
                    <p:anim calcmode="lin" valueType="num">
                      <p:cBhvr>
                        <p:cTn dur="500" fill="hold"/>
                        <p:tgtEl>
                          <p:spTgt spid="921603"/>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921603"/>
                        </p:tgtEl>
                        <p:attrNameLst>
                          <p:attrName>style.visibility</p:attrName>
                        </p:attrNameLst>
                      </p:cBhvr>
                      <p:to>
                        <p:strVal val="visible"/>
                      </p:to>
                    </p:set>
                    <p:animEffect transition="in" filter="fade">
                      <p:cBhvr>
                        <p:cTn dur="500"/>
                        <p:tgtEl>
                          <p:spTgt spid="921603"/>
                        </p:tgtEl>
                      </p:cBhvr>
                    </p:animEffect>
                    <p:anim calcmode="lin" valueType="num">
                      <p:cBhvr>
                        <p:cTn dur="500" fill="hold"/>
                        <p:tgtEl>
                          <p:spTgt spid="921603"/>
                        </p:tgtEl>
                        <p:attrNameLst>
                          <p:attrName>ppt_x</p:attrName>
                        </p:attrNameLst>
                      </p:cBhvr>
                      <p:tavLst>
                        <p:tav tm="0">
                          <p:val>
                            <p:strVal val="#ppt_x"/>
                          </p:val>
                        </p:tav>
                        <p:tav tm="100000">
                          <p:val>
                            <p:strVal val="#ppt_x"/>
                          </p:val>
                        </p:tav>
                      </p:tavLst>
                    </p:anim>
                    <p:anim calcmode="lin" valueType="num">
                      <p:cBhvr>
                        <p:cTn dur="500" fill="hold"/>
                        <p:tgtEl>
                          <p:spTgt spid="921603"/>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921603"/>
                        </p:tgtEl>
                        <p:attrNameLst>
                          <p:attrName>style.visibility</p:attrName>
                        </p:attrNameLst>
                      </p:cBhvr>
                      <p:to>
                        <p:strVal val="visible"/>
                      </p:to>
                    </p:set>
                    <p:animEffect transition="in" filter="fade">
                      <p:cBhvr>
                        <p:cTn dur="500"/>
                        <p:tgtEl>
                          <p:spTgt spid="921603"/>
                        </p:tgtEl>
                      </p:cBhvr>
                    </p:animEffect>
                    <p:anim calcmode="lin" valueType="num">
                      <p:cBhvr>
                        <p:cTn dur="500" fill="hold"/>
                        <p:tgtEl>
                          <p:spTgt spid="921603"/>
                        </p:tgtEl>
                        <p:attrNameLst>
                          <p:attrName>ppt_x</p:attrName>
                        </p:attrNameLst>
                      </p:cBhvr>
                      <p:tavLst>
                        <p:tav tm="0">
                          <p:val>
                            <p:strVal val="#ppt_x"/>
                          </p:val>
                        </p:tav>
                        <p:tav tm="100000">
                          <p:val>
                            <p:strVal val="#ppt_x"/>
                          </p:val>
                        </p:tav>
                      </p:tavLst>
                    </p:anim>
                    <p:anim calcmode="lin" valueType="num">
                      <p:cBhvr>
                        <p:cTn dur="500" fill="hold"/>
                        <p:tgtEl>
                          <p:spTgt spid="921603"/>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921603"/>
                        </p:tgtEl>
                        <p:attrNameLst>
                          <p:attrName>style.visibility</p:attrName>
                        </p:attrNameLst>
                      </p:cBhvr>
                      <p:to>
                        <p:strVal val="visible"/>
                      </p:to>
                    </p:set>
                    <p:animEffect transition="in" filter="fade">
                      <p:cBhvr>
                        <p:cTn dur="500"/>
                        <p:tgtEl>
                          <p:spTgt spid="921603"/>
                        </p:tgtEl>
                      </p:cBhvr>
                    </p:animEffect>
                    <p:anim calcmode="lin" valueType="num">
                      <p:cBhvr>
                        <p:cTn dur="500" fill="hold"/>
                        <p:tgtEl>
                          <p:spTgt spid="921603"/>
                        </p:tgtEl>
                        <p:attrNameLst>
                          <p:attrName>ppt_x</p:attrName>
                        </p:attrNameLst>
                      </p:cBhvr>
                      <p:tavLst>
                        <p:tav tm="0">
                          <p:val>
                            <p:strVal val="#ppt_x"/>
                          </p:val>
                        </p:tav>
                        <p:tav tm="100000">
                          <p:val>
                            <p:strVal val="#ppt_x"/>
                          </p:val>
                        </p:tav>
                      </p:tavLst>
                    </p:anim>
                    <p:anim calcmode="lin" valueType="num">
                      <p:cBhvr>
                        <p:cTn dur="500" fill="hold"/>
                        <p:tgtEl>
                          <p:spTgt spid="921603"/>
                        </p:tgtEl>
                        <p:attrNameLst>
                          <p:attrName>ppt_y</p:attrName>
                        </p:attrNameLst>
                      </p:cBhvr>
                      <p:tavLst>
                        <p:tav tm="0">
                          <p:val>
                            <p:strVal val="#ppt_y+.05"/>
                          </p:val>
                        </p:tav>
                        <p:tav tm="100000">
                          <p:val>
                            <p:strVal val="#ppt_y"/>
                          </p:val>
                        </p:tav>
                      </p:tavLst>
                    </p:anim>
                  </p:childTnLst>
                </p:cTn>
              </p:par>
            </p:tnLst>
          </p:tmpl>
        </p:tmplLst>
      </p:bldP>
    </p:bld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BA5E8A69-B682-4D49-935D-B73CE492E3ED}"/>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srgbClr val="000000"/>
              </a:solidFill>
            </a:endParaRPr>
          </a:p>
        </p:txBody>
      </p:sp>
      <p:sp>
        <p:nvSpPr>
          <p:cNvPr id="9" name="Straight Connector 8">
            <a:extLst>
              <a:ext uri="{FF2B5EF4-FFF2-40B4-BE49-F238E27FC236}">
                <a16:creationId xmlns:a16="http://schemas.microsoft.com/office/drawing/2014/main" id="{3EC6AF47-1553-48C4-88E0-083A49E3D585}"/>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srgbClr val="000000"/>
              </a:solidFill>
            </a:endParaRPr>
          </a:p>
        </p:txBody>
      </p:sp>
      <p:sp>
        <p:nvSpPr>
          <p:cNvPr id="12" name="Straight Connector 11">
            <a:extLst>
              <a:ext uri="{FF2B5EF4-FFF2-40B4-BE49-F238E27FC236}">
                <a16:creationId xmlns:a16="http://schemas.microsoft.com/office/drawing/2014/main" id="{25113C8B-5C73-4D0E-B42C-673A57E5C568}"/>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srgbClr val="000000"/>
              </a:solidFill>
            </a:endParaRPr>
          </a:p>
        </p:txBody>
      </p:sp>
      <p:sp>
        <p:nvSpPr>
          <p:cNvPr id="4196363" name="Text Placeholder 7">
            <a:extLst>
              <a:ext uri="{FF2B5EF4-FFF2-40B4-BE49-F238E27FC236}">
                <a16:creationId xmlns:a16="http://schemas.microsoft.com/office/drawing/2014/main" id="{27C04F20-90F6-4B3E-988F-C4D6E8BAB5AC}"/>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6364" name="Title Placeholder 9">
            <a:extLst>
              <a:ext uri="{FF2B5EF4-FFF2-40B4-BE49-F238E27FC236}">
                <a16:creationId xmlns:a16="http://schemas.microsoft.com/office/drawing/2014/main" id="{F9FBF5FC-BA5E-4999-8787-A47BF709787C}"/>
              </a:ext>
            </a:extLst>
          </p:cNvPr>
          <p:cNvSpPr>
            <a:spLocks noGrp="1"/>
          </p:cNvSpPr>
          <p:nvPr>
            <p:ph type="title"/>
          </p:nvPr>
        </p:nvSpPr>
        <p:spPr bwMode="auto">
          <a:xfrm>
            <a:off x="406400" y="457200"/>
            <a:ext cx="1158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 name="Date Placeholder 24">
            <a:extLst>
              <a:ext uri="{FF2B5EF4-FFF2-40B4-BE49-F238E27FC236}">
                <a16:creationId xmlns:a16="http://schemas.microsoft.com/office/drawing/2014/main" id="{6BC3E8C9-FD24-4200-B300-CDF545269740}"/>
              </a:ext>
            </a:extLst>
          </p:cNvPr>
          <p:cNvSpPr>
            <a:spLocks noGrp="1"/>
          </p:cNvSpPr>
          <p:nvPr>
            <p:ph type="dt" sz="half" idx="2"/>
          </p:nvPr>
        </p:nvSpPr>
        <p:spPr>
          <a:xfrm>
            <a:off x="8636000" y="76201"/>
            <a:ext cx="3352800" cy="288925"/>
          </a:xfrm>
          <a:prstGeom prst="rect">
            <a:avLst/>
          </a:prstGeom>
        </p:spPr>
        <p:txBody>
          <a:bodyPr vert="horz" wrap="square" lIns="91440" tIns="45720" rIns="91440" bIns="45720" numCol="1" anchor="t" anchorCtr="0" compatLnSpc="1">
            <a:prstTxWarp prst="textNoShape">
              <a:avLst/>
            </a:prstTxWarp>
          </a:bodyPr>
          <a:lstStyle>
            <a:lvl1pPr>
              <a:defRPr sz="1200" b="0">
                <a:solidFill>
                  <a:srgbClr val="D38E27"/>
                </a:solidFill>
                <a:latin typeface="+mn-lt"/>
                <a:ea typeface="+mn-ea"/>
                <a:cs typeface="Arial" panose="020B0604020202020204" pitchFamily="34" charset="0"/>
              </a:defRPr>
            </a:lvl1pPr>
          </a:lstStyle>
          <a:p>
            <a:pPr fontAlgn="base">
              <a:spcBef>
                <a:spcPct val="0"/>
              </a:spcBef>
              <a:spcAft>
                <a:spcPct val="0"/>
              </a:spcAft>
            </a:pPr>
            <a:fld id="{3590F932-0699-4055-AD28-354C6E410FD3}" type="datetime1">
              <a:rPr lang="en-US" altLang="en-US" smtClean="0"/>
              <a:t>8/1/2021</a:t>
            </a:fld>
            <a:endParaRPr lang="en-GB" altLang="en-US"/>
          </a:p>
        </p:txBody>
      </p:sp>
      <p:sp>
        <p:nvSpPr>
          <p:cNvPr id="14" name="Footer Placeholder 18">
            <a:extLst>
              <a:ext uri="{FF2B5EF4-FFF2-40B4-BE49-F238E27FC236}">
                <a16:creationId xmlns:a16="http://schemas.microsoft.com/office/drawing/2014/main" id="{6AEF3750-1A7F-450D-AF5C-070C32BE2EB6}"/>
              </a:ext>
            </a:extLst>
          </p:cNvPr>
          <p:cNvSpPr>
            <a:spLocks noGrp="1"/>
          </p:cNvSpPr>
          <p:nvPr>
            <p:ph type="ftr" sz="quarter" idx="3"/>
          </p:nvPr>
        </p:nvSpPr>
        <p:spPr>
          <a:xfrm>
            <a:off x="4775200" y="76201"/>
            <a:ext cx="3860800" cy="288925"/>
          </a:xfrm>
          <a:prstGeom prst="rect">
            <a:avLst/>
          </a:prstGeom>
        </p:spPr>
        <p:txBody>
          <a:bodyPr vert="horz"/>
          <a:lstStyle>
            <a:lvl1pPr algn="r" fontAlgn="auto">
              <a:spcBef>
                <a:spcPts val="0"/>
              </a:spcBef>
              <a:spcAft>
                <a:spcPts val="0"/>
              </a:spcAft>
              <a:defRPr sz="1200" b="0" i="0">
                <a:solidFill>
                  <a:schemeClr val="accent1">
                    <a:shade val="75000"/>
                  </a:schemeClr>
                </a:solidFill>
                <a:latin typeface="+mn-lt"/>
                <a:ea typeface="+mn-ea"/>
              </a:defRPr>
            </a:lvl1pPr>
          </a:lstStyle>
          <a:p>
            <a:pPr>
              <a:defRPr/>
            </a:pPr>
            <a:r>
              <a:rPr lang="en-GB">
                <a:solidFill>
                  <a:srgbClr val="F0A22E">
                    <a:shade val="75000"/>
                  </a:srgbClr>
                </a:solidFill>
              </a:rPr>
              <a:t>Footer Text</a:t>
            </a:r>
          </a:p>
        </p:txBody>
      </p:sp>
      <p:sp>
        <p:nvSpPr>
          <p:cNvPr id="15" name="Slide Number Placeholder 15">
            <a:extLst>
              <a:ext uri="{FF2B5EF4-FFF2-40B4-BE49-F238E27FC236}">
                <a16:creationId xmlns:a16="http://schemas.microsoft.com/office/drawing/2014/main" id="{F279D873-0E37-4E7E-8567-FCCB9124F56E}"/>
              </a:ext>
            </a:extLst>
          </p:cNvPr>
          <p:cNvSpPr>
            <a:spLocks noGrp="1"/>
          </p:cNvSpPr>
          <p:nvPr>
            <p:ph type="sldNum" sz="quarter" idx="4"/>
          </p:nvPr>
        </p:nvSpPr>
        <p:spPr>
          <a:xfrm>
            <a:off x="10972801" y="6473825"/>
            <a:ext cx="1011767" cy="247650"/>
          </a:xfrm>
          <a:prstGeom prst="rect">
            <a:avLst/>
          </a:prstGeom>
        </p:spPr>
        <p:txBody>
          <a:bodyPr vert="horz" wrap="square" lIns="91440" tIns="45720" rIns="91440" bIns="45720" numCol="1" anchor="t" anchorCtr="0" compatLnSpc="1">
            <a:prstTxWarp prst="textNoShape">
              <a:avLst/>
            </a:prstTxWarp>
          </a:bodyPr>
          <a:lstStyle>
            <a:lvl1pPr algn="r">
              <a:defRPr sz="1200" b="0">
                <a:solidFill>
                  <a:srgbClr val="D38E27"/>
                </a:solidFill>
                <a:latin typeface="+mn-lt"/>
                <a:ea typeface="+mn-ea"/>
                <a:cs typeface="Arial" panose="020B0604020202020204" pitchFamily="34" charset="0"/>
              </a:defRPr>
            </a:lvl1pPr>
          </a:lstStyle>
          <a:p>
            <a:pPr fontAlgn="base">
              <a:spcBef>
                <a:spcPct val="0"/>
              </a:spcBef>
              <a:spcAft>
                <a:spcPct val="0"/>
              </a:spcAft>
            </a:pPr>
            <a:fld id="{3C0535BB-5376-4978-93FC-692249A1112E}" type="slidenum">
              <a:rPr lang="en-GB" altLang="en-US"/>
              <a:pPr fontAlgn="base">
                <a:spcBef>
                  <a:spcPct val="0"/>
                </a:spcBef>
                <a:spcAft>
                  <a:spcPct val="0"/>
                </a:spcAft>
              </a:pPr>
              <a:t>‹#›</a:t>
            </a:fld>
            <a:endParaRPr lang="en-GB" altLang="en-US"/>
          </a:p>
        </p:txBody>
      </p:sp>
    </p:spTree>
    <p:extLst>
      <p:ext uri="{BB962C8B-B14F-4D97-AF65-F5344CB8AC3E}">
        <p14:creationId xmlns:p14="http://schemas.microsoft.com/office/powerpoint/2010/main" val="225357648"/>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196364"/>
                                        </p:tgtEl>
                                        <p:attrNameLst>
                                          <p:attrName>style.visibility</p:attrName>
                                        </p:attrNameLst>
                                      </p:cBhvr>
                                      <p:to>
                                        <p:strVal val="visible"/>
                                      </p:to>
                                    </p:set>
                                    <p:anim calcmode="lin" valueType="num">
                                      <p:cBhvr>
                                        <p:cTn id="7" dur="1000" fill="hold"/>
                                        <p:tgtEl>
                                          <p:spTgt spid="4196364"/>
                                        </p:tgtEl>
                                        <p:attrNameLst>
                                          <p:attrName>ppt_x</p:attrName>
                                        </p:attrNameLst>
                                      </p:cBhvr>
                                      <p:tavLst>
                                        <p:tav tm="0">
                                          <p:val>
                                            <p:strVal val="#ppt_x-.2"/>
                                          </p:val>
                                        </p:tav>
                                        <p:tav tm="100000">
                                          <p:val>
                                            <p:strVal val="#ppt_x"/>
                                          </p:val>
                                        </p:tav>
                                      </p:tavLst>
                                    </p:anim>
                                    <p:anim calcmode="lin" valueType="num">
                                      <p:cBhvr>
                                        <p:cTn id="8" dur="1000" fill="hold"/>
                                        <p:tgtEl>
                                          <p:spTgt spid="41963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963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196363">
                                            <p:txEl>
                                              <p:pRg st="0" end="0"/>
                                            </p:txEl>
                                          </p:spTgt>
                                        </p:tgtEl>
                                        <p:attrNameLst>
                                          <p:attrName>style.visibility</p:attrName>
                                        </p:attrNameLst>
                                      </p:cBhvr>
                                      <p:to>
                                        <p:strVal val="visible"/>
                                      </p:to>
                                    </p:set>
                                    <p:animEffect transition="in" filter="fade">
                                      <p:cBhvr>
                                        <p:cTn id="14" dur="500"/>
                                        <p:tgtEl>
                                          <p:spTgt spid="4196363">
                                            <p:txEl>
                                              <p:pRg st="0" end="0"/>
                                            </p:txEl>
                                          </p:spTgt>
                                        </p:tgtEl>
                                      </p:cBhvr>
                                    </p:animEffect>
                                    <p:anim calcmode="lin" valueType="num">
                                      <p:cBhvr>
                                        <p:cTn id="15" dur="500" fill="hold"/>
                                        <p:tgtEl>
                                          <p:spTgt spid="419636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19636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4196363">
                                            <p:txEl>
                                              <p:pRg st="1" end="1"/>
                                            </p:txEl>
                                          </p:spTgt>
                                        </p:tgtEl>
                                        <p:attrNameLst>
                                          <p:attrName>style.visibility</p:attrName>
                                        </p:attrNameLst>
                                      </p:cBhvr>
                                      <p:to>
                                        <p:strVal val="visible"/>
                                      </p:to>
                                    </p:set>
                                    <p:animEffect transition="in" filter="fade">
                                      <p:cBhvr>
                                        <p:cTn id="19" dur="500"/>
                                        <p:tgtEl>
                                          <p:spTgt spid="4196363">
                                            <p:txEl>
                                              <p:pRg st="1" end="1"/>
                                            </p:txEl>
                                          </p:spTgt>
                                        </p:tgtEl>
                                      </p:cBhvr>
                                    </p:animEffect>
                                    <p:anim calcmode="lin" valueType="num">
                                      <p:cBhvr>
                                        <p:cTn id="20" dur="500" fill="hold"/>
                                        <p:tgtEl>
                                          <p:spTgt spid="419636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19636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4196363">
                                            <p:txEl>
                                              <p:pRg st="2" end="2"/>
                                            </p:txEl>
                                          </p:spTgt>
                                        </p:tgtEl>
                                        <p:attrNameLst>
                                          <p:attrName>style.visibility</p:attrName>
                                        </p:attrNameLst>
                                      </p:cBhvr>
                                      <p:to>
                                        <p:strVal val="visible"/>
                                      </p:to>
                                    </p:set>
                                    <p:animEffect transition="in" filter="fade">
                                      <p:cBhvr>
                                        <p:cTn id="24" dur="500"/>
                                        <p:tgtEl>
                                          <p:spTgt spid="4196363">
                                            <p:txEl>
                                              <p:pRg st="2" end="2"/>
                                            </p:txEl>
                                          </p:spTgt>
                                        </p:tgtEl>
                                      </p:cBhvr>
                                    </p:animEffect>
                                    <p:anim calcmode="lin" valueType="num">
                                      <p:cBhvr>
                                        <p:cTn id="25" dur="500" fill="hold"/>
                                        <p:tgtEl>
                                          <p:spTgt spid="419636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19636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4196363">
                                            <p:txEl>
                                              <p:pRg st="3" end="3"/>
                                            </p:txEl>
                                          </p:spTgt>
                                        </p:tgtEl>
                                        <p:attrNameLst>
                                          <p:attrName>style.visibility</p:attrName>
                                        </p:attrNameLst>
                                      </p:cBhvr>
                                      <p:to>
                                        <p:strVal val="visible"/>
                                      </p:to>
                                    </p:set>
                                    <p:animEffect transition="in" filter="fade">
                                      <p:cBhvr>
                                        <p:cTn id="29" dur="500"/>
                                        <p:tgtEl>
                                          <p:spTgt spid="4196363">
                                            <p:txEl>
                                              <p:pRg st="3" end="3"/>
                                            </p:txEl>
                                          </p:spTgt>
                                        </p:tgtEl>
                                      </p:cBhvr>
                                    </p:animEffect>
                                    <p:anim calcmode="lin" valueType="num">
                                      <p:cBhvr>
                                        <p:cTn id="30" dur="500" fill="hold"/>
                                        <p:tgtEl>
                                          <p:spTgt spid="419636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419636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4196363">
                                            <p:txEl>
                                              <p:pRg st="4" end="4"/>
                                            </p:txEl>
                                          </p:spTgt>
                                        </p:tgtEl>
                                        <p:attrNameLst>
                                          <p:attrName>style.visibility</p:attrName>
                                        </p:attrNameLst>
                                      </p:cBhvr>
                                      <p:to>
                                        <p:strVal val="visible"/>
                                      </p:to>
                                    </p:set>
                                    <p:animEffect transition="in" filter="fade">
                                      <p:cBhvr>
                                        <p:cTn id="34" dur="500"/>
                                        <p:tgtEl>
                                          <p:spTgt spid="4196363">
                                            <p:txEl>
                                              <p:pRg st="4" end="4"/>
                                            </p:txEl>
                                          </p:spTgt>
                                        </p:tgtEl>
                                      </p:cBhvr>
                                    </p:animEffect>
                                    <p:anim calcmode="lin" valueType="num">
                                      <p:cBhvr>
                                        <p:cTn id="35" dur="500" fill="hold"/>
                                        <p:tgtEl>
                                          <p:spTgt spid="419636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19636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6363" grpId="0" build="p">
        <p:tmplLst>
          <p:tmpl lvl="1">
            <p:tnLst>
              <p:par>
                <p:cTn presetID="44" presetClass="entr" presetSubtype="0" fill="hold" nodeType="clickEffect">
                  <p:stCondLst>
                    <p:cond delay="0"/>
                  </p:stCondLst>
                  <p:childTnLst>
                    <p:set>
                      <p:cBhvr>
                        <p:cTn dur="1" fill="hold">
                          <p:stCondLst>
                            <p:cond delay="0"/>
                          </p:stCondLst>
                        </p:cTn>
                        <p:tgtEl>
                          <p:spTgt spid="4196363"/>
                        </p:tgtEl>
                        <p:attrNameLst>
                          <p:attrName>style.visibility</p:attrName>
                        </p:attrNameLst>
                      </p:cBhvr>
                      <p:to>
                        <p:strVal val="visible"/>
                      </p:to>
                    </p:set>
                    <p:animEffect transition="in" filter="fade">
                      <p:cBhvr>
                        <p:cTn dur="500"/>
                        <p:tgtEl>
                          <p:spTgt spid="4196363"/>
                        </p:tgtEl>
                      </p:cBhvr>
                    </p:animEffect>
                    <p:anim calcmode="lin" valueType="num">
                      <p:cBhvr>
                        <p:cTn dur="500" fill="hold"/>
                        <p:tgtEl>
                          <p:spTgt spid="4196363"/>
                        </p:tgtEl>
                        <p:attrNameLst>
                          <p:attrName>ppt_x</p:attrName>
                        </p:attrNameLst>
                      </p:cBhvr>
                      <p:tavLst>
                        <p:tav tm="0">
                          <p:val>
                            <p:strVal val="#ppt_x"/>
                          </p:val>
                        </p:tav>
                        <p:tav tm="100000">
                          <p:val>
                            <p:strVal val="#ppt_x"/>
                          </p:val>
                        </p:tav>
                      </p:tavLst>
                    </p:anim>
                    <p:anim calcmode="lin" valueType="num">
                      <p:cBhvr>
                        <p:cTn dur="500" fill="hold"/>
                        <p:tgtEl>
                          <p:spTgt spid="4196363"/>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4196363"/>
                        </p:tgtEl>
                        <p:attrNameLst>
                          <p:attrName>style.visibility</p:attrName>
                        </p:attrNameLst>
                      </p:cBhvr>
                      <p:to>
                        <p:strVal val="visible"/>
                      </p:to>
                    </p:set>
                    <p:animEffect transition="in" filter="fade">
                      <p:cBhvr>
                        <p:cTn dur="500"/>
                        <p:tgtEl>
                          <p:spTgt spid="4196363"/>
                        </p:tgtEl>
                      </p:cBhvr>
                    </p:animEffect>
                    <p:anim calcmode="lin" valueType="num">
                      <p:cBhvr>
                        <p:cTn dur="500" fill="hold"/>
                        <p:tgtEl>
                          <p:spTgt spid="4196363"/>
                        </p:tgtEl>
                        <p:attrNameLst>
                          <p:attrName>ppt_x</p:attrName>
                        </p:attrNameLst>
                      </p:cBhvr>
                      <p:tavLst>
                        <p:tav tm="0">
                          <p:val>
                            <p:strVal val="#ppt_x"/>
                          </p:val>
                        </p:tav>
                        <p:tav tm="100000">
                          <p:val>
                            <p:strVal val="#ppt_x"/>
                          </p:val>
                        </p:tav>
                      </p:tavLst>
                    </p:anim>
                    <p:anim calcmode="lin" valueType="num">
                      <p:cBhvr>
                        <p:cTn dur="500" fill="hold"/>
                        <p:tgtEl>
                          <p:spTgt spid="4196363"/>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4196363"/>
                        </p:tgtEl>
                        <p:attrNameLst>
                          <p:attrName>style.visibility</p:attrName>
                        </p:attrNameLst>
                      </p:cBhvr>
                      <p:to>
                        <p:strVal val="visible"/>
                      </p:to>
                    </p:set>
                    <p:animEffect transition="in" filter="fade">
                      <p:cBhvr>
                        <p:cTn dur="500"/>
                        <p:tgtEl>
                          <p:spTgt spid="4196363"/>
                        </p:tgtEl>
                      </p:cBhvr>
                    </p:animEffect>
                    <p:anim calcmode="lin" valueType="num">
                      <p:cBhvr>
                        <p:cTn dur="500" fill="hold"/>
                        <p:tgtEl>
                          <p:spTgt spid="4196363"/>
                        </p:tgtEl>
                        <p:attrNameLst>
                          <p:attrName>ppt_x</p:attrName>
                        </p:attrNameLst>
                      </p:cBhvr>
                      <p:tavLst>
                        <p:tav tm="0">
                          <p:val>
                            <p:strVal val="#ppt_x"/>
                          </p:val>
                        </p:tav>
                        <p:tav tm="100000">
                          <p:val>
                            <p:strVal val="#ppt_x"/>
                          </p:val>
                        </p:tav>
                      </p:tavLst>
                    </p:anim>
                    <p:anim calcmode="lin" valueType="num">
                      <p:cBhvr>
                        <p:cTn dur="500" fill="hold"/>
                        <p:tgtEl>
                          <p:spTgt spid="4196363"/>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4196363"/>
                        </p:tgtEl>
                        <p:attrNameLst>
                          <p:attrName>style.visibility</p:attrName>
                        </p:attrNameLst>
                      </p:cBhvr>
                      <p:to>
                        <p:strVal val="visible"/>
                      </p:to>
                    </p:set>
                    <p:animEffect transition="in" filter="fade">
                      <p:cBhvr>
                        <p:cTn dur="500"/>
                        <p:tgtEl>
                          <p:spTgt spid="4196363"/>
                        </p:tgtEl>
                      </p:cBhvr>
                    </p:animEffect>
                    <p:anim calcmode="lin" valueType="num">
                      <p:cBhvr>
                        <p:cTn dur="500" fill="hold"/>
                        <p:tgtEl>
                          <p:spTgt spid="4196363"/>
                        </p:tgtEl>
                        <p:attrNameLst>
                          <p:attrName>ppt_x</p:attrName>
                        </p:attrNameLst>
                      </p:cBhvr>
                      <p:tavLst>
                        <p:tav tm="0">
                          <p:val>
                            <p:strVal val="#ppt_x"/>
                          </p:val>
                        </p:tav>
                        <p:tav tm="100000">
                          <p:val>
                            <p:strVal val="#ppt_x"/>
                          </p:val>
                        </p:tav>
                      </p:tavLst>
                    </p:anim>
                    <p:anim calcmode="lin" valueType="num">
                      <p:cBhvr>
                        <p:cTn dur="500" fill="hold"/>
                        <p:tgtEl>
                          <p:spTgt spid="4196363"/>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4196363"/>
                        </p:tgtEl>
                        <p:attrNameLst>
                          <p:attrName>style.visibility</p:attrName>
                        </p:attrNameLst>
                      </p:cBhvr>
                      <p:to>
                        <p:strVal val="visible"/>
                      </p:to>
                    </p:set>
                    <p:animEffect transition="in" filter="fade">
                      <p:cBhvr>
                        <p:cTn dur="500"/>
                        <p:tgtEl>
                          <p:spTgt spid="4196363"/>
                        </p:tgtEl>
                      </p:cBhvr>
                    </p:animEffect>
                    <p:anim calcmode="lin" valueType="num">
                      <p:cBhvr>
                        <p:cTn dur="500" fill="hold"/>
                        <p:tgtEl>
                          <p:spTgt spid="4196363"/>
                        </p:tgtEl>
                        <p:attrNameLst>
                          <p:attrName>ppt_x</p:attrName>
                        </p:attrNameLst>
                      </p:cBhvr>
                      <p:tavLst>
                        <p:tav tm="0">
                          <p:val>
                            <p:strVal val="#ppt_x"/>
                          </p:val>
                        </p:tav>
                        <p:tav tm="100000">
                          <p:val>
                            <p:strVal val="#ppt_x"/>
                          </p:val>
                        </p:tav>
                      </p:tavLst>
                    </p:anim>
                    <p:anim calcmode="lin" valueType="num">
                      <p:cBhvr>
                        <p:cTn dur="500" fill="hold"/>
                        <p:tgtEl>
                          <p:spTgt spid="4196363"/>
                        </p:tgtEl>
                        <p:attrNameLst>
                          <p:attrName>ppt_y</p:attrName>
                        </p:attrNameLst>
                      </p:cBhvr>
                      <p:tavLst>
                        <p:tav tm="0">
                          <p:val>
                            <p:strVal val="#ppt_y+.05"/>
                          </p:val>
                        </p:tav>
                        <p:tav tm="100000">
                          <p:val>
                            <p:strVal val="#ppt_y"/>
                          </p:val>
                        </p:tav>
                      </p:tavLst>
                    </p:anim>
                  </p:childTnLst>
                </p:cTn>
              </p:par>
            </p:tnLst>
          </p:tmpl>
        </p:tmplLst>
      </p:bldP>
      <p:bldP spid="4196364" grpId="0"/>
    </p:bldLst>
  </p:timing>
  <p:hf hdr="0" ftr="0" dt="0"/>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eaLnBrk="0" fontAlgn="base" hangingPunct="0">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0498" name="Rectangle 2">
            <a:extLst>
              <a:ext uri="{FF2B5EF4-FFF2-40B4-BE49-F238E27FC236}">
                <a16:creationId xmlns:a16="http://schemas.microsoft.com/office/drawing/2014/main" id="{0B05ADAF-60A8-4BEC-99FF-7EE6E02B4754}"/>
              </a:ext>
            </a:extLst>
          </p:cNvPr>
          <p:cNvSpPr>
            <a:spLocks noGrp="1" noChangeArrowheads="1"/>
          </p:cNvSpPr>
          <p:nvPr>
            <p:ph type="title"/>
          </p:nvPr>
        </p:nvSpPr>
        <p:spPr bwMode="auto">
          <a:xfrm>
            <a:off x="1016000" y="403226"/>
            <a:ext cx="9975851"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62" tIns="41283" rIns="82562" bIns="41283" numCol="1" anchor="ctr" anchorCtr="0" compatLnSpc="1">
            <a:prstTxWarp prst="textNoShape">
              <a:avLst/>
            </a:prstTxWarp>
          </a:bodyPr>
          <a:lstStyle/>
          <a:p>
            <a:pPr lvl="0"/>
            <a:r>
              <a:rPr lang="en-GB" altLang="en-US"/>
              <a:t>Click to edit Master title style</a:t>
            </a:r>
          </a:p>
        </p:txBody>
      </p:sp>
      <p:sp>
        <p:nvSpPr>
          <p:cNvPr id="3690499" name="Rectangle 3">
            <a:extLst>
              <a:ext uri="{FF2B5EF4-FFF2-40B4-BE49-F238E27FC236}">
                <a16:creationId xmlns:a16="http://schemas.microsoft.com/office/drawing/2014/main" id="{7F104BC4-DBBB-475D-9C21-61EF2226739A}"/>
              </a:ext>
            </a:extLst>
          </p:cNvPr>
          <p:cNvSpPr>
            <a:spLocks noGrp="1" noChangeArrowheads="1"/>
          </p:cNvSpPr>
          <p:nvPr>
            <p:ph type="body" idx="1"/>
          </p:nvPr>
        </p:nvSpPr>
        <p:spPr bwMode="auto">
          <a:xfrm>
            <a:off x="1016000" y="1882776"/>
            <a:ext cx="9975851"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62" tIns="41283" rIns="82562" bIns="41283"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61124" name="Rectangle 4">
            <a:extLst>
              <a:ext uri="{FF2B5EF4-FFF2-40B4-BE49-F238E27FC236}">
                <a16:creationId xmlns:a16="http://schemas.microsoft.com/office/drawing/2014/main" id="{89F97CD8-92A5-4752-917D-CD4FDFED1257}"/>
              </a:ext>
            </a:extLst>
          </p:cNvPr>
          <p:cNvSpPr>
            <a:spLocks noGrp="1" noChangeArrowheads="1"/>
          </p:cNvSpPr>
          <p:nvPr>
            <p:ph type="dt" sz="half" idx="2"/>
          </p:nvPr>
        </p:nvSpPr>
        <p:spPr bwMode="auto">
          <a:xfrm>
            <a:off x="922867" y="6051550"/>
            <a:ext cx="2495551"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eaLnBrk="0" hangingPunct="0">
              <a:defRPr sz="1300" b="0">
                <a:latin typeface="+mn-lt"/>
                <a:ea typeface="+mn-ea"/>
              </a:defRPr>
            </a:lvl1pPr>
          </a:lstStyle>
          <a:p>
            <a:pPr fontAlgn="base">
              <a:spcBef>
                <a:spcPct val="0"/>
              </a:spcBef>
              <a:spcAft>
                <a:spcPct val="0"/>
              </a:spcAft>
            </a:pPr>
            <a:fld id="{9756D974-DF39-4BD8-BA8C-A40E365A180B}" type="datetime1">
              <a:rPr lang="en-US" altLang="en-US" smtClean="0">
                <a:solidFill>
                  <a:srgbClr val="000000"/>
                </a:solidFill>
              </a:rPr>
              <a:t>8/1/2021</a:t>
            </a:fld>
            <a:endParaRPr lang="en-GB" altLang="en-US">
              <a:solidFill>
                <a:srgbClr val="000000"/>
              </a:solidFill>
            </a:endParaRPr>
          </a:p>
        </p:txBody>
      </p:sp>
      <p:sp>
        <p:nvSpPr>
          <p:cNvPr id="261125" name="Rectangle 5">
            <a:extLst>
              <a:ext uri="{FF2B5EF4-FFF2-40B4-BE49-F238E27FC236}">
                <a16:creationId xmlns:a16="http://schemas.microsoft.com/office/drawing/2014/main" id="{CB9804E2-71B2-4474-B79E-DD4F1E4E1C12}"/>
              </a:ext>
            </a:extLst>
          </p:cNvPr>
          <p:cNvSpPr>
            <a:spLocks noGrp="1" noChangeArrowheads="1"/>
          </p:cNvSpPr>
          <p:nvPr>
            <p:ph type="ftr" sz="quarter" idx="3"/>
          </p:nvPr>
        </p:nvSpPr>
        <p:spPr bwMode="auto">
          <a:xfrm>
            <a:off x="4157134" y="6051550"/>
            <a:ext cx="3877733"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algn="ctr" eaLnBrk="0" hangingPunct="0">
              <a:spcBef>
                <a:spcPct val="0"/>
              </a:spcBef>
              <a:defRPr sz="1300" b="0" i="0" smtClean="0">
                <a:latin typeface="+mn-lt"/>
                <a:ea typeface="ＭＳ Ｐゴシック" charset="0"/>
              </a:defRPr>
            </a:lvl1pPr>
          </a:lstStyle>
          <a:p>
            <a:pPr fontAlgn="base">
              <a:spcAft>
                <a:spcPct val="0"/>
              </a:spcAft>
              <a:defRPr/>
            </a:pPr>
            <a:r>
              <a:rPr lang="en-GB">
                <a:solidFill>
                  <a:srgbClr val="000000"/>
                </a:solidFill>
              </a:rPr>
              <a:t>Footer Text</a:t>
            </a:r>
          </a:p>
        </p:txBody>
      </p:sp>
      <p:sp>
        <p:nvSpPr>
          <p:cNvPr id="261126" name="Rectangle 6">
            <a:extLst>
              <a:ext uri="{FF2B5EF4-FFF2-40B4-BE49-F238E27FC236}">
                <a16:creationId xmlns:a16="http://schemas.microsoft.com/office/drawing/2014/main" id="{17F0065F-0D04-4B72-BACA-83BB0FB71CF7}"/>
              </a:ext>
            </a:extLst>
          </p:cNvPr>
          <p:cNvSpPr>
            <a:spLocks noGrp="1" noChangeArrowheads="1"/>
          </p:cNvSpPr>
          <p:nvPr>
            <p:ph type="sldNum" sz="quarter" idx="4"/>
          </p:nvPr>
        </p:nvSpPr>
        <p:spPr bwMode="auto">
          <a:xfrm>
            <a:off x="8773584" y="6051550"/>
            <a:ext cx="2495549"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algn="r" eaLnBrk="0" hangingPunct="0">
              <a:defRPr sz="1300" b="0">
                <a:latin typeface="+mn-lt"/>
                <a:ea typeface="+mn-ea"/>
              </a:defRPr>
            </a:lvl1pPr>
          </a:lstStyle>
          <a:p>
            <a:pPr fontAlgn="base">
              <a:spcBef>
                <a:spcPct val="0"/>
              </a:spcBef>
              <a:spcAft>
                <a:spcPct val="0"/>
              </a:spcAft>
            </a:pPr>
            <a:fld id="{0AA27D61-36F0-4808-BD20-3449C1ED952A}"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4230418025"/>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690498"/>
                                        </p:tgtEl>
                                        <p:attrNameLst>
                                          <p:attrName>style.visibility</p:attrName>
                                        </p:attrNameLst>
                                      </p:cBhvr>
                                      <p:to>
                                        <p:strVal val="visible"/>
                                      </p:to>
                                    </p:set>
                                    <p:anim calcmode="lin" valueType="num">
                                      <p:cBhvr>
                                        <p:cTn id="7" dur="1000" fill="hold"/>
                                        <p:tgtEl>
                                          <p:spTgt spid="3690498"/>
                                        </p:tgtEl>
                                        <p:attrNameLst>
                                          <p:attrName>ppt_x</p:attrName>
                                        </p:attrNameLst>
                                      </p:cBhvr>
                                      <p:tavLst>
                                        <p:tav tm="0">
                                          <p:val>
                                            <p:strVal val="#ppt_x-.2"/>
                                          </p:val>
                                        </p:tav>
                                        <p:tav tm="100000">
                                          <p:val>
                                            <p:strVal val="#ppt_x"/>
                                          </p:val>
                                        </p:tav>
                                      </p:tavLst>
                                    </p:anim>
                                    <p:anim calcmode="lin" valueType="num">
                                      <p:cBhvr>
                                        <p:cTn id="8" dur="1000" fill="hold"/>
                                        <p:tgtEl>
                                          <p:spTgt spid="36904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690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690499">
                                            <p:txEl>
                                              <p:pRg st="0" end="0"/>
                                            </p:txEl>
                                          </p:spTgt>
                                        </p:tgtEl>
                                        <p:attrNameLst>
                                          <p:attrName>style.visibility</p:attrName>
                                        </p:attrNameLst>
                                      </p:cBhvr>
                                      <p:to>
                                        <p:strVal val="visible"/>
                                      </p:to>
                                    </p:set>
                                    <p:animEffect transition="in" filter="fade">
                                      <p:cBhvr>
                                        <p:cTn id="14" dur="500"/>
                                        <p:tgtEl>
                                          <p:spTgt spid="3690499">
                                            <p:txEl>
                                              <p:pRg st="0" end="0"/>
                                            </p:txEl>
                                          </p:spTgt>
                                        </p:tgtEl>
                                      </p:cBhvr>
                                    </p:animEffect>
                                    <p:anim calcmode="lin" valueType="num">
                                      <p:cBhvr>
                                        <p:cTn id="15" dur="500" fill="hold"/>
                                        <p:tgtEl>
                                          <p:spTgt spid="369049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69049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690499">
                                            <p:txEl>
                                              <p:pRg st="1" end="1"/>
                                            </p:txEl>
                                          </p:spTgt>
                                        </p:tgtEl>
                                        <p:attrNameLst>
                                          <p:attrName>style.visibility</p:attrName>
                                        </p:attrNameLst>
                                      </p:cBhvr>
                                      <p:to>
                                        <p:strVal val="visible"/>
                                      </p:to>
                                    </p:set>
                                    <p:animEffect transition="in" filter="fade">
                                      <p:cBhvr>
                                        <p:cTn id="19" dur="500"/>
                                        <p:tgtEl>
                                          <p:spTgt spid="3690499">
                                            <p:txEl>
                                              <p:pRg st="1" end="1"/>
                                            </p:txEl>
                                          </p:spTgt>
                                        </p:tgtEl>
                                      </p:cBhvr>
                                    </p:animEffect>
                                    <p:anim calcmode="lin" valueType="num">
                                      <p:cBhvr>
                                        <p:cTn id="20" dur="500" fill="hold"/>
                                        <p:tgtEl>
                                          <p:spTgt spid="369049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69049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690499">
                                            <p:txEl>
                                              <p:pRg st="2" end="2"/>
                                            </p:txEl>
                                          </p:spTgt>
                                        </p:tgtEl>
                                        <p:attrNameLst>
                                          <p:attrName>style.visibility</p:attrName>
                                        </p:attrNameLst>
                                      </p:cBhvr>
                                      <p:to>
                                        <p:strVal val="visible"/>
                                      </p:to>
                                    </p:set>
                                    <p:animEffect transition="in" filter="fade">
                                      <p:cBhvr>
                                        <p:cTn id="24" dur="500"/>
                                        <p:tgtEl>
                                          <p:spTgt spid="3690499">
                                            <p:txEl>
                                              <p:pRg st="2" end="2"/>
                                            </p:txEl>
                                          </p:spTgt>
                                        </p:tgtEl>
                                      </p:cBhvr>
                                    </p:animEffect>
                                    <p:anim calcmode="lin" valueType="num">
                                      <p:cBhvr>
                                        <p:cTn id="25" dur="500" fill="hold"/>
                                        <p:tgtEl>
                                          <p:spTgt spid="369049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69049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690499">
                                            <p:txEl>
                                              <p:pRg st="3" end="3"/>
                                            </p:txEl>
                                          </p:spTgt>
                                        </p:tgtEl>
                                        <p:attrNameLst>
                                          <p:attrName>style.visibility</p:attrName>
                                        </p:attrNameLst>
                                      </p:cBhvr>
                                      <p:to>
                                        <p:strVal val="visible"/>
                                      </p:to>
                                    </p:set>
                                    <p:animEffect transition="in" filter="fade">
                                      <p:cBhvr>
                                        <p:cTn id="29" dur="500"/>
                                        <p:tgtEl>
                                          <p:spTgt spid="3690499">
                                            <p:txEl>
                                              <p:pRg st="3" end="3"/>
                                            </p:txEl>
                                          </p:spTgt>
                                        </p:tgtEl>
                                      </p:cBhvr>
                                    </p:animEffect>
                                    <p:anim calcmode="lin" valueType="num">
                                      <p:cBhvr>
                                        <p:cTn id="30" dur="500" fill="hold"/>
                                        <p:tgtEl>
                                          <p:spTgt spid="369049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69049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690499">
                                            <p:txEl>
                                              <p:pRg st="4" end="4"/>
                                            </p:txEl>
                                          </p:spTgt>
                                        </p:tgtEl>
                                        <p:attrNameLst>
                                          <p:attrName>style.visibility</p:attrName>
                                        </p:attrNameLst>
                                      </p:cBhvr>
                                      <p:to>
                                        <p:strVal val="visible"/>
                                      </p:to>
                                    </p:set>
                                    <p:animEffect transition="in" filter="fade">
                                      <p:cBhvr>
                                        <p:cTn id="34" dur="500"/>
                                        <p:tgtEl>
                                          <p:spTgt spid="3690499">
                                            <p:txEl>
                                              <p:pRg st="4" end="4"/>
                                            </p:txEl>
                                          </p:spTgt>
                                        </p:tgtEl>
                                      </p:cBhvr>
                                    </p:animEffect>
                                    <p:anim calcmode="lin" valueType="num">
                                      <p:cBhvr>
                                        <p:cTn id="35" dur="500" fill="hold"/>
                                        <p:tgtEl>
                                          <p:spTgt spid="369049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69049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0498" grpId="0"/>
      <p:bldP spid="3690499" grpId="0" build="p">
        <p:tmplLst>
          <p:tmpl lvl="1">
            <p:tnLst>
              <p:par>
                <p:cTn presetID="44" presetClass="entr" presetSubtype="0" fill="hold" nodeType="clickEffect">
                  <p:stCondLst>
                    <p:cond delay="0"/>
                  </p:stCondLst>
                  <p:childTnLst>
                    <p:set>
                      <p:cBhvr>
                        <p:cTn dur="1" fill="hold">
                          <p:stCondLst>
                            <p:cond delay="0"/>
                          </p:stCondLst>
                        </p:cTn>
                        <p:tgtEl>
                          <p:spTgt spid="3690499"/>
                        </p:tgtEl>
                        <p:attrNameLst>
                          <p:attrName>style.visibility</p:attrName>
                        </p:attrNameLst>
                      </p:cBhvr>
                      <p:to>
                        <p:strVal val="visible"/>
                      </p:to>
                    </p:set>
                    <p:animEffect transition="in" filter="fade">
                      <p:cBhvr>
                        <p:cTn dur="500"/>
                        <p:tgtEl>
                          <p:spTgt spid="3690499"/>
                        </p:tgtEl>
                      </p:cBhvr>
                    </p:animEffect>
                    <p:anim calcmode="lin" valueType="num">
                      <p:cBhvr>
                        <p:cTn dur="500" fill="hold"/>
                        <p:tgtEl>
                          <p:spTgt spid="3690499"/>
                        </p:tgtEl>
                        <p:attrNameLst>
                          <p:attrName>ppt_x</p:attrName>
                        </p:attrNameLst>
                      </p:cBhvr>
                      <p:tavLst>
                        <p:tav tm="0">
                          <p:val>
                            <p:strVal val="#ppt_x"/>
                          </p:val>
                        </p:tav>
                        <p:tav tm="100000">
                          <p:val>
                            <p:strVal val="#ppt_x"/>
                          </p:val>
                        </p:tav>
                      </p:tavLst>
                    </p:anim>
                    <p:anim calcmode="lin" valueType="num">
                      <p:cBhvr>
                        <p:cTn dur="500" fill="hold"/>
                        <p:tgtEl>
                          <p:spTgt spid="369049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690499"/>
                        </p:tgtEl>
                        <p:attrNameLst>
                          <p:attrName>style.visibility</p:attrName>
                        </p:attrNameLst>
                      </p:cBhvr>
                      <p:to>
                        <p:strVal val="visible"/>
                      </p:to>
                    </p:set>
                    <p:animEffect transition="in" filter="fade">
                      <p:cBhvr>
                        <p:cTn dur="500"/>
                        <p:tgtEl>
                          <p:spTgt spid="3690499"/>
                        </p:tgtEl>
                      </p:cBhvr>
                    </p:animEffect>
                    <p:anim calcmode="lin" valueType="num">
                      <p:cBhvr>
                        <p:cTn dur="500" fill="hold"/>
                        <p:tgtEl>
                          <p:spTgt spid="3690499"/>
                        </p:tgtEl>
                        <p:attrNameLst>
                          <p:attrName>ppt_x</p:attrName>
                        </p:attrNameLst>
                      </p:cBhvr>
                      <p:tavLst>
                        <p:tav tm="0">
                          <p:val>
                            <p:strVal val="#ppt_x"/>
                          </p:val>
                        </p:tav>
                        <p:tav tm="100000">
                          <p:val>
                            <p:strVal val="#ppt_x"/>
                          </p:val>
                        </p:tav>
                      </p:tavLst>
                    </p:anim>
                    <p:anim calcmode="lin" valueType="num">
                      <p:cBhvr>
                        <p:cTn dur="500" fill="hold"/>
                        <p:tgtEl>
                          <p:spTgt spid="369049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690499"/>
                        </p:tgtEl>
                        <p:attrNameLst>
                          <p:attrName>style.visibility</p:attrName>
                        </p:attrNameLst>
                      </p:cBhvr>
                      <p:to>
                        <p:strVal val="visible"/>
                      </p:to>
                    </p:set>
                    <p:animEffect transition="in" filter="fade">
                      <p:cBhvr>
                        <p:cTn dur="500"/>
                        <p:tgtEl>
                          <p:spTgt spid="3690499"/>
                        </p:tgtEl>
                      </p:cBhvr>
                    </p:animEffect>
                    <p:anim calcmode="lin" valueType="num">
                      <p:cBhvr>
                        <p:cTn dur="500" fill="hold"/>
                        <p:tgtEl>
                          <p:spTgt spid="3690499"/>
                        </p:tgtEl>
                        <p:attrNameLst>
                          <p:attrName>ppt_x</p:attrName>
                        </p:attrNameLst>
                      </p:cBhvr>
                      <p:tavLst>
                        <p:tav tm="0">
                          <p:val>
                            <p:strVal val="#ppt_x"/>
                          </p:val>
                        </p:tav>
                        <p:tav tm="100000">
                          <p:val>
                            <p:strVal val="#ppt_x"/>
                          </p:val>
                        </p:tav>
                      </p:tavLst>
                    </p:anim>
                    <p:anim calcmode="lin" valueType="num">
                      <p:cBhvr>
                        <p:cTn dur="500" fill="hold"/>
                        <p:tgtEl>
                          <p:spTgt spid="369049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690499"/>
                        </p:tgtEl>
                        <p:attrNameLst>
                          <p:attrName>style.visibility</p:attrName>
                        </p:attrNameLst>
                      </p:cBhvr>
                      <p:to>
                        <p:strVal val="visible"/>
                      </p:to>
                    </p:set>
                    <p:animEffect transition="in" filter="fade">
                      <p:cBhvr>
                        <p:cTn dur="500"/>
                        <p:tgtEl>
                          <p:spTgt spid="3690499"/>
                        </p:tgtEl>
                      </p:cBhvr>
                    </p:animEffect>
                    <p:anim calcmode="lin" valueType="num">
                      <p:cBhvr>
                        <p:cTn dur="500" fill="hold"/>
                        <p:tgtEl>
                          <p:spTgt spid="3690499"/>
                        </p:tgtEl>
                        <p:attrNameLst>
                          <p:attrName>ppt_x</p:attrName>
                        </p:attrNameLst>
                      </p:cBhvr>
                      <p:tavLst>
                        <p:tav tm="0">
                          <p:val>
                            <p:strVal val="#ppt_x"/>
                          </p:val>
                        </p:tav>
                        <p:tav tm="100000">
                          <p:val>
                            <p:strVal val="#ppt_x"/>
                          </p:val>
                        </p:tav>
                      </p:tavLst>
                    </p:anim>
                    <p:anim calcmode="lin" valueType="num">
                      <p:cBhvr>
                        <p:cTn dur="500" fill="hold"/>
                        <p:tgtEl>
                          <p:spTgt spid="369049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690499"/>
                        </p:tgtEl>
                        <p:attrNameLst>
                          <p:attrName>style.visibility</p:attrName>
                        </p:attrNameLst>
                      </p:cBhvr>
                      <p:to>
                        <p:strVal val="visible"/>
                      </p:to>
                    </p:set>
                    <p:animEffect transition="in" filter="fade">
                      <p:cBhvr>
                        <p:cTn dur="500"/>
                        <p:tgtEl>
                          <p:spTgt spid="3690499"/>
                        </p:tgtEl>
                      </p:cBhvr>
                    </p:animEffect>
                    <p:anim calcmode="lin" valueType="num">
                      <p:cBhvr>
                        <p:cTn dur="500" fill="hold"/>
                        <p:tgtEl>
                          <p:spTgt spid="3690499"/>
                        </p:tgtEl>
                        <p:attrNameLst>
                          <p:attrName>ppt_x</p:attrName>
                        </p:attrNameLst>
                      </p:cBhvr>
                      <p:tavLst>
                        <p:tav tm="0">
                          <p:val>
                            <p:strVal val="#ppt_x"/>
                          </p:val>
                        </p:tav>
                        <p:tav tm="100000">
                          <p:val>
                            <p:strVal val="#ppt_x"/>
                          </p:val>
                        </p:tav>
                      </p:tavLst>
                    </p:anim>
                    <p:anim calcmode="lin" valueType="num">
                      <p:cBhvr>
                        <p:cTn dur="500" fill="hold"/>
                        <p:tgtEl>
                          <p:spTgt spid="3690499"/>
                        </p:tgtEl>
                        <p:attrNameLst>
                          <p:attrName>ppt_y</p:attrName>
                        </p:attrNameLst>
                      </p:cBhvr>
                      <p:tavLst>
                        <p:tav tm="0">
                          <p:val>
                            <p:strVal val="#ppt_y+.05"/>
                          </p:val>
                        </p:tav>
                        <p:tav tm="100000">
                          <p:val>
                            <p:strVal val="#ppt_y"/>
                          </p:val>
                        </p:tav>
                      </p:tavLst>
                    </p:anim>
                  </p:childTnLst>
                </p:cTn>
              </p:par>
            </p:tnLst>
          </p:tmpl>
        </p:tmplLst>
      </p:bldP>
    </p:bldLst>
  </p:timing>
  <p:hf hdr="0" ftr="0" dt="0"/>
  <p:txStyles>
    <p:titleStyle>
      <a:lvl1pPr algn="ctr" defTabSz="820738" rtl="0" eaLnBrk="0" fontAlgn="base" hangingPunct="0">
        <a:spcBef>
          <a:spcPct val="0"/>
        </a:spcBef>
        <a:spcAft>
          <a:spcPct val="0"/>
        </a:spcAft>
        <a:defRPr sz="3900" kern="1200">
          <a:solidFill>
            <a:schemeClr val="tx2"/>
          </a:solidFill>
          <a:latin typeface="+mj-lt"/>
          <a:ea typeface="+mj-ea"/>
          <a:cs typeface="+mj-cs"/>
        </a:defRPr>
      </a:lvl1pPr>
      <a:lvl2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2pPr>
      <a:lvl3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3pPr>
      <a:lvl4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4pPr>
      <a:lvl5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5pPr>
      <a:lvl6pPr marL="4572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6pPr>
      <a:lvl7pPr marL="9144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7pPr>
      <a:lvl8pPr marL="13716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8pPr>
      <a:lvl9pPr marL="18288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9pPr>
    </p:titleStyle>
    <p:bodyStyle>
      <a:lvl1pPr marL="307975" indent="-307975" algn="l" defTabSz="820738" rtl="0" eaLnBrk="0" fontAlgn="base" hangingPunct="0">
        <a:spcBef>
          <a:spcPct val="20000"/>
        </a:spcBef>
        <a:spcAft>
          <a:spcPct val="0"/>
        </a:spcAft>
        <a:buChar char="•"/>
        <a:defRPr sz="2900" kern="12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500" kern="1200">
          <a:solidFill>
            <a:schemeClr val="tx1"/>
          </a:solidFill>
          <a:latin typeface="+mn-lt"/>
          <a:ea typeface="+mn-ea"/>
          <a:cs typeface="+mn-cs"/>
        </a:defRPr>
      </a:lvl2pPr>
      <a:lvl3pPr marL="1025525" indent="-204788" algn="l" defTabSz="820738" rtl="0" eaLnBrk="0" fontAlgn="base" hangingPunct="0">
        <a:spcBef>
          <a:spcPct val="20000"/>
        </a:spcBef>
        <a:spcAft>
          <a:spcPct val="0"/>
        </a:spcAft>
        <a:buChar char="•"/>
        <a:defRPr sz="2200" kern="1200">
          <a:solidFill>
            <a:schemeClr val="tx1"/>
          </a:solidFill>
          <a:latin typeface="+mn-lt"/>
          <a:ea typeface="+mn-ea"/>
          <a:cs typeface="+mn-cs"/>
        </a:defRPr>
      </a:lvl3pPr>
      <a:lvl4pPr marL="1436688" indent="-206375" algn="l" defTabSz="820738" rtl="0" eaLnBrk="0" fontAlgn="base" hangingPunct="0">
        <a:spcBef>
          <a:spcPct val="20000"/>
        </a:spcBef>
        <a:spcAft>
          <a:spcPct val="0"/>
        </a:spcAft>
        <a:buChar char="–"/>
        <a:defRPr kern="1200">
          <a:solidFill>
            <a:schemeClr val="tx1"/>
          </a:solidFill>
          <a:latin typeface="+mn-lt"/>
          <a:ea typeface="+mn-ea"/>
          <a:cs typeface="+mn-cs"/>
        </a:defRPr>
      </a:lvl4pPr>
      <a:lvl5pPr marL="1846263" indent="-204788" algn="l" defTabSz="820738"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4834" name="Rectangle 2">
            <a:extLst>
              <a:ext uri="{FF2B5EF4-FFF2-40B4-BE49-F238E27FC236}">
                <a16:creationId xmlns:a16="http://schemas.microsoft.com/office/drawing/2014/main" id="{28329DBA-F5BF-4C23-B6F9-C4376BF37116}"/>
              </a:ext>
            </a:extLst>
          </p:cNvPr>
          <p:cNvSpPr>
            <a:spLocks noGrp="1" noChangeArrowheads="1"/>
          </p:cNvSpPr>
          <p:nvPr>
            <p:ph type="title"/>
          </p:nvPr>
        </p:nvSpPr>
        <p:spPr bwMode="auto">
          <a:xfrm>
            <a:off x="1016000" y="403226"/>
            <a:ext cx="9975851"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25" tIns="41264" rIns="82525" bIns="41264" numCol="1" anchor="ctr" anchorCtr="0" compatLnSpc="1">
            <a:prstTxWarp prst="textNoShape">
              <a:avLst/>
            </a:prstTxWarp>
          </a:bodyPr>
          <a:lstStyle/>
          <a:p>
            <a:pPr lvl="0"/>
            <a:r>
              <a:rPr lang="en-GB" altLang="en-US"/>
              <a:t>Click to edit Master title style</a:t>
            </a:r>
          </a:p>
        </p:txBody>
      </p:sp>
      <p:sp>
        <p:nvSpPr>
          <p:cNvPr id="3704835" name="Rectangle 3">
            <a:extLst>
              <a:ext uri="{FF2B5EF4-FFF2-40B4-BE49-F238E27FC236}">
                <a16:creationId xmlns:a16="http://schemas.microsoft.com/office/drawing/2014/main" id="{4CBD0B6A-4BCF-4D3F-9982-BCDF369264EB}"/>
              </a:ext>
            </a:extLst>
          </p:cNvPr>
          <p:cNvSpPr>
            <a:spLocks noGrp="1" noChangeArrowheads="1"/>
          </p:cNvSpPr>
          <p:nvPr>
            <p:ph type="body" idx="1"/>
          </p:nvPr>
        </p:nvSpPr>
        <p:spPr bwMode="auto">
          <a:xfrm>
            <a:off x="1016000" y="1882776"/>
            <a:ext cx="9975851"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25" tIns="41264" rIns="82525" bIns="41264"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70340" name="Rectangle 4">
            <a:extLst>
              <a:ext uri="{FF2B5EF4-FFF2-40B4-BE49-F238E27FC236}">
                <a16:creationId xmlns:a16="http://schemas.microsoft.com/office/drawing/2014/main" id="{4148975B-41B3-4275-9423-C65361842714}"/>
              </a:ext>
            </a:extLst>
          </p:cNvPr>
          <p:cNvSpPr>
            <a:spLocks noGrp="1" noChangeArrowheads="1"/>
          </p:cNvSpPr>
          <p:nvPr>
            <p:ph type="dt" sz="half" idx="2"/>
          </p:nvPr>
        </p:nvSpPr>
        <p:spPr bwMode="auto">
          <a:xfrm>
            <a:off x="922867" y="6051550"/>
            <a:ext cx="2495551" cy="469900"/>
          </a:xfrm>
          <a:prstGeom prst="rect">
            <a:avLst/>
          </a:prstGeom>
          <a:noFill/>
          <a:ln w="9525">
            <a:noFill/>
            <a:miter lim="800000"/>
            <a:headEnd/>
            <a:tailEnd/>
          </a:ln>
          <a:effectLst/>
        </p:spPr>
        <p:txBody>
          <a:bodyPr vert="horz" wrap="square" lIns="82525" tIns="41264" rIns="82525" bIns="41264" numCol="1" anchor="t" anchorCtr="0" compatLnSpc="1">
            <a:prstTxWarp prst="textNoShape">
              <a:avLst/>
            </a:prstTxWarp>
          </a:bodyPr>
          <a:lstStyle>
            <a:lvl1pPr eaLnBrk="0" hangingPunct="0">
              <a:defRPr sz="1300" b="0">
                <a:latin typeface="+mn-lt"/>
                <a:ea typeface="+mn-ea"/>
              </a:defRPr>
            </a:lvl1pPr>
          </a:lstStyle>
          <a:p>
            <a:pPr fontAlgn="base">
              <a:spcBef>
                <a:spcPct val="0"/>
              </a:spcBef>
              <a:spcAft>
                <a:spcPct val="0"/>
              </a:spcAft>
            </a:pPr>
            <a:fld id="{84D0AAEA-D86F-4B67-9C04-F44C1215798D}" type="datetime1">
              <a:rPr lang="en-US" altLang="en-US" smtClean="0">
                <a:solidFill>
                  <a:srgbClr val="000000"/>
                </a:solidFill>
              </a:rPr>
              <a:t>8/1/2021</a:t>
            </a:fld>
            <a:endParaRPr lang="en-GB" altLang="en-US">
              <a:solidFill>
                <a:srgbClr val="000000"/>
              </a:solidFill>
            </a:endParaRPr>
          </a:p>
        </p:txBody>
      </p:sp>
      <p:sp>
        <p:nvSpPr>
          <p:cNvPr id="270341" name="Rectangle 5">
            <a:extLst>
              <a:ext uri="{FF2B5EF4-FFF2-40B4-BE49-F238E27FC236}">
                <a16:creationId xmlns:a16="http://schemas.microsoft.com/office/drawing/2014/main" id="{1423F94B-BCE0-4AAD-95BD-174EF8931BA5}"/>
              </a:ext>
            </a:extLst>
          </p:cNvPr>
          <p:cNvSpPr>
            <a:spLocks noGrp="1" noChangeArrowheads="1"/>
          </p:cNvSpPr>
          <p:nvPr>
            <p:ph type="ftr" sz="quarter" idx="3"/>
          </p:nvPr>
        </p:nvSpPr>
        <p:spPr bwMode="auto">
          <a:xfrm>
            <a:off x="4157134" y="6051550"/>
            <a:ext cx="3877733" cy="469900"/>
          </a:xfrm>
          <a:prstGeom prst="rect">
            <a:avLst/>
          </a:prstGeom>
          <a:noFill/>
          <a:ln w="9525">
            <a:noFill/>
            <a:miter lim="800000"/>
            <a:headEnd/>
            <a:tailEnd/>
          </a:ln>
          <a:effectLst/>
        </p:spPr>
        <p:txBody>
          <a:bodyPr vert="horz" wrap="square" lIns="82525" tIns="41264" rIns="82525" bIns="41264" numCol="1" anchor="t" anchorCtr="0" compatLnSpc="1">
            <a:prstTxWarp prst="textNoShape">
              <a:avLst/>
            </a:prstTxWarp>
          </a:bodyPr>
          <a:lstStyle>
            <a:lvl1pPr algn="ctr" eaLnBrk="0" hangingPunct="0">
              <a:spcBef>
                <a:spcPct val="0"/>
              </a:spcBef>
              <a:defRPr sz="1300" b="0" i="0" smtClean="0">
                <a:latin typeface="+mn-lt"/>
                <a:ea typeface="ＭＳ Ｐゴシック" charset="0"/>
              </a:defRPr>
            </a:lvl1pPr>
          </a:lstStyle>
          <a:p>
            <a:pPr fontAlgn="base">
              <a:spcAft>
                <a:spcPct val="0"/>
              </a:spcAft>
              <a:defRPr/>
            </a:pPr>
            <a:r>
              <a:rPr lang="en-GB">
                <a:solidFill>
                  <a:srgbClr val="000000"/>
                </a:solidFill>
              </a:rPr>
              <a:t>Footer Text</a:t>
            </a:r>
          </a:p>
        </p:txBody>
      </p:sp>
      <p:sp>
        <p:nvSpPr>
          <p:cNvPr id="270342" name="Rectangle 6">
            <a:extLst>
              <a:ext uri="{FF2B5EF4-FFF2-40B4-BE49-F238E27FC236}">
                <a16:creationId xmlns:a16="http://schemas.microsoft.com/office/drawing/2014/main" id="{E27EF6CF-1584-4DBB-B13F-E576C0A957BE}"/>
              </a:ext>
            </a:extLst>
          </p:cNvPr>
          <p:cNvSpPr>
            <a:spLocks noGrp="1" noChangeArrowheads="1"/>
          </p:cNvSpPr>
          <p:nvPr>
            <p:ph type="sldNum" sz="quarter" idx="4"/>
          </p:nvPr>
        </p:nvSpPr>
        <p:spPr bwMode="auto">
          <a:xfrm>
            <a:off x="11082867" y="6253164"/>
            <a:ext cx="647700" cy="268287"/>
          </a:xfrm>
          <a:prstGeom prst="rect">
            <a:avLst/>
          </a:prstGeom>
          <a:noFill/>
          <a:ln w="9525">
            <a:noFill/>
            <a:miter lim="800000"/>
            <a:headEnd/>
            <a:tailEnd/>
          </a:ln>
          <a:effectLst/>
        </p:spPr>
        <p:txBody>
          <a:bodyPr vert="horz" wrap="square" lIns="82525" tIns="41264" rIns="82525" bIns="41264" numCol="1" anchor="t" anchorCtr="0" compatLnSpc="1">
            <a:prstTxWarp prst="textNoShape">
              <a:avLst/>
            </a:prstTxWarp>
          </a:bodyPr>
          <a:lstStyle>
            <a:lvl1pPr algn="r" eaLnBrk="0" hangingPunct="0">
              <a:defRPr sz="1300" b="0">
                <a:latin typeface="+mn-lt"/>
                <a:ea typeface="+mn-ea"/>
              </a:defRPr>
            </a:lvl1pPr>
          </a:lstStyle>
          <a:p>
            <a:pPr fontAlgn="base">
              <a:spcBef>
                <a:spcPct val="0"/>
              </a:spcBef>
              <a:spcAft>
                <a:spcPct val="0"/>
              </a:spcAft>
            </a:pPr>
            <a:fld id="{C5ED5D71-5722-4DBD-BDAC-A364D337BADA}"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79336343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hf hdr="0" ftr="0" dt="0"/>
  <p:txStyles>
    <p:titleStyle>
      <a:lvl1pPr algn="ctr" defTabSz="820738" rtl="0" eaLnBrk="0" fontAlgn="base" hangingPunct="0">
        <a:spcBef>
          <a:spcPct val="0"/>
        </a:spcBef>
        <a:spcAft>
          <a:spcPct val="0"/>
        </a:spcAft>
        <a:defRPr sz="3900" kern="1200">
          <a:solidFill>
            <a:schemeClr val="tx2"/>
          </a:solidFill>
          <a:latin typeface="+mj-lt"/>
          <a:ea typeface="+mj-ea"/>
          <a:cs typeface="+mj-cs"/>
        </a:defRPr>
      </a:lvl1pPr>
      <a:lvl2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2pPr>
      <a:lvl3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3pPr>
      <a:lvl4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4pPr>
      <a:lvl5pPr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5pPr>
      <a:lvl6pPr marL="4572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6pPr>
      <a:lvl7pPr marL="9144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7pPr>
      <a:lvl8pPr marL="13716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8pPr>
      <a:lvl9pPr marL="1828800" algn="ctr" defTabSz="820738" rtl="0" eaLnBrk="0" fontAlgn="base" hangingPunct="0">
        <a:spcBef>
          <a:spcPct val="0"/>
        </a:spcBef>
        <a:spcAft>
          <a:spcPct val="0"/>
        </a:spcAft>
        <a:defRPr sz="3900">
          <a:solidFill>
            <a:schemeClr val="tx2"/>
          </a:solidFill>
          <a:latin typeface="Times New Roman" panose="02020603050405020304" pitchFamily="18" charset="0"/>
          <a:ea typeface="MS PGothic" panose="020B0600070205080204" pitchFamily="34" charset="-128"/>
        </a:defRPr>
      </a:lvl9pPr>
    </p:titleStyle>
    <p:bodyStyle>
      <a:lvl1pPr marL="307975" indent="-307975" algn="l" defTabSz="820738" rtl="0" eaLnBrk="0" fontAlgn="base" hangingPunct="0">
        <a:spcBef>
          <a:spcPct val="20000"/>
        </a:spcBef>
        <a:spcAft>
          <a:spcPct val="0"/>
        </a:spcAft>
        <a:buChar char="•"/>
        <a:defRPr sz="2900" kern="12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500" kern="1200">
          <a:solidFill>
            <a:schemeClr val="tx1"/>
          </a:solidFill>
          <a:latin typeface="+mn-lt"/>
          <a:ea typeface="+mn-ea"/>
          <a:cs typeface="+mn-cs"/>
        </a:defRPr>
      </a:lvl2pPr>
      <a:lvl3pPr marL="1025525" indent="-204788" algn="l" defTabSz="820738" rtl="0" eaLnBrk="0" fontAlgn="base" hangingPunct="0">
        <a:spcBef>
          <a:spcPct val="20000"/>
        </a:spcBef>
        <a:spcAft>
          <a:spcPct val="0"/>
        </a:spcAft>
        <a:buChar char="•"/>
        <a:defRPr sz="2200" kern="1200">
          <a:solidFill>
            <a:schemeClr val="tx1"/>
          </a:solidFill>
          <a:latin typeface="+mn-lt"/>
          <a:ea typeface="+mn-ea"/>
          <a:cs typeface="+mn-cs"/>
        </a:defRPr>
      </a:lvl3pPr>
      <a:lvl4pPr marL="1436688" indent="-206375" algn="l" defTabSz="820738" rtl="0" eaLnBrk="0" fontAlgn="base" hangingPunct="0">
        <a:spcBef>
          <a:spcPct val="20000"/>
        </a:spcBef>
        <a:spcAft>
          <a:spcPct val="0"/>
        </a:spcAft>
        <a:buChar char="–"/>
        <a:defRPr kern="1200">
          <a:solidFill>
            <a:schemeClr val="tx1"/>
          </a:solidFill>
          <a:latin typeface="+mn-lt"/>
          <a:ea typeface="+mn-ea"/>
          <a:cs typeface="+mn-cs"/>
        </a:defRPr>
      </a:lvl4pPr>
      <a:lvl5pPr marL="1846263" indent="-204788" algn="l" defTabSz="820738"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2642" name="Rectangle 2">
            <a:extLst>
              <a:ext uri="{FF2B5EF4-FFF2-40B4-BE49-F238E27FC236}">
                <a16:creationId xmlns:a16="http://schemas.microsoft.com/office/drawing/2014/main" id="{BF79E9BD-DACF-4525-B28D-668A3DA822A0}"/>
              </a:ext>
            </a:extLst>
          </p:cNvPr>
          <p:cNvSpPr>
            <a:spLocks noGrp="1" noChangeArrowheads="1"/>
          </p:cNvSpPr>
          <p:nvPr>
            <p:ph type="title"/>
          </p:nvPr>
        </p:nvSpPr>
        <p:spPr bwMode="auto">
          <a:xfrm>
            <a:off x="1016000" y="403226"/>
            <a:ext cx="9975851"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71" tIns="41288" rIns="82571" bIns="41288" numCol="1" anchor="ctr" anchorCtr="0" compatLnSpc="1">
            <a:prstTxWarp prst="textNoShape">
              <a:avLst/>
            </a:prstTxWarp>
          </a:bodyPr>
          <a:lstStyle/>
          <a:p>
            <a:pPr lvl="0"/>
            <a:r>
              <a:rPr lang="en-GB" altLang="en-US"/>
              <a:t>Click to edit Master title style</a:t>
            </a:r>
          </a:p>
        </p:txBody>
      </p:sp>
      <p:sp>
        <p:nvSpPr>
          <p:cNvPr id="752643" name="Rectangle 3">
            <a:extLst>
              <a:ext uri="{FF2B5EF4-FFF2-40B4-BE49-F238E27FC236}">
                <a16:creationId xmlns:a16="http://schemas.microsoft.com/office/drawing/2014/main" id="{D41B3F8E-0262-4167-A412-1480719CA643}"/>
              </a:ext>
            </a:extLst>
          </p:cNvPr>
          <p:cNvSpPr>
            <a:spLocks noGrp="1" noChangeArrowheads="1"/>
          </p:cNvSpPr>
          <p:nvPr>
            <p:ph type="body" idx="1"/>
          </p:nvPr>
        </p:nvSpPr>
        <p:spPr bwMode="auto">
          <a:xfrm>
            <a:off x="1016000" y="1882776"/>
            <a:ext cx="9975851" cy="213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71" tIns="41288" rIns="82571" bIns="41288"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2644" name="Rectangle 4">
            <a:extLst>
              <a:ext uri="{FF2B5EF4-FFF2-40B4-BE49-F238E27FC236}">
                <a16:creationId xmlns:a16="http://schemas.microsoft.com/office/drawing/2014/main" id="{29B1805C-9767-4317-A39E-5A807AA416C9}"/>
              </a:ext>
            </a:extLst>
          </p:cNvPr>
          <p:cNvSpPr>
            <a:spLocks noGrp="1" noChangeArrowheads="1"/>
          </p:cNvSpPr>
          <p:nvPr>
            <p:ph type="dt" sz="half" idx="2"/>
          </p:nvPr>
        </p:nvSpPr>
        <p:spPr bwMode="auto">
          <a:xfrm>
            <a:off x="922867" y="6051550"/>
            <a:ext cx="2495551" cy="469900"/>
          </a:xfrm>
          <a:prstGeom prst="rect">
            <a:avLst/>
          </a:prstGeom>
          <a:noFill/>
          <a:ln w="9525">
            <a:noFill/>
            <a:miter lim="800000"/>
            <a:headEnd/>
            <a:tailEnd/>
          </a:ln>
          <a:effectLst/>
        </p:spPr>
        <p:txBody>
          <a:bodyPr vert="horz" wrap="square" lIns="82571" tIns="41288" rIns="82571" bIns="41288" numCol="1" anchor="t" anchorCtr="0" compatLnSpc="1">
            <a:prstTxWarp prst="textNoShape">
              <a:avLst/>
            </a:prstTxWarp>
          </a:bodyPr>
          <a:lstStyle>
            <a:lvl1pPr algn="l" eaLnBrk="0" hangingPunct="0">
              <a:lnSpc>
                <a:spcPct val="100000"/>
              </a:lnSpc>
              <a:spcBef>
                <a:spcPct val="0"/>
              </a:spcBef>
              <a:buClrTx/>
              <a:buSzTx/>
              <a:buFontTx/>
              <a:buNone/>
              <a:defRPr sz="1300" smtClean="0">
                <a:latin typeface="Times New Roman" pitchFamily="18" charset="0"/>
              </a:defRPr>
            </a:lvl1pPr>
          </a:lstStyle>
          <a:p>
            <a:pPr>
              <a:defRPr/>
            </a:pPr>
            <a:fld id="{7BA7F4E3-341B-4763-9EFD-3C08E87D0DBA}" type="datetime1">
              <a:rPr lang="en-US" smtClean="0"/>
              <a:t>8/1/2021</a:t>
            </a:fld>
            <a:endParaRPr lang="en-GB"/>
          </a:p>
        </p:txBody>
      </p:sp>
      <p:sp>
        <p:nvSpPr>
          <p:cNvPr id="752645" name="Rectangle 5">
            <a:extLst>
              <a:ext uri="{FF2B5EF4-FFF2-40B4-BE49-F238E27FC236}">
                <a16:creationId xmlns:a16="http://schemas.microsoft.com/office/drawing/2014/main" id="{66C34BCE-F34A-4740-8795-09904B097B0C}"/>
              </a:ext>
            </a:extLst>
          </p:cNvPr>
          <p:cNvSpPr>
            <a:spLocks noGrp="1" noChangeArrowheads="1"/>
          </p:cNvSpPr>
          <p:nvPr>
            <p:ph type="ftr" sz="quarter" idx="3"/>
          </p:nvPr>
        </p:nvSpPr>
        <p:spPr bwMode="auto">
          <a:xfrm>
            <a:off x="4157134" y="6051550"/>
            <a:ext cx="3877733" cy="469900"/>
          </a:xfrm>
          <a:prstGeom prst="rect">
            <a:avLst/>
          </a:prstGeom>
          <a:noFill/>
          <a:ln w="9525">
            <a:noFill/>
            <a:miter lim="800000"/>
            <a:headEnd/>
            <a:tailEnd/>
          </a:ln>
          <a:effectLst/>
        </p:spPr>
        <p:txBody>
          <a:bodyPr vert="horz" wrap="square" lIns="82571" tIns="41288" rIns="82571" bIns="41288" numCol="1" anchor="t" anchorCtr="0" compatLnSpc="1">
            <a:prstTxWarp prst="textNoShape">
              <a:avLst/>
            </a:prstTxWarp>
          </a:bodyPr>
          <a:lstStyle>
            <a:lvl1pPr eaLnBrk="0" hangingPunct="0">
              <a:lnSpc>
                <a:spcPct val="100000"/>
              </a:lnSpc>
              <a:spcBef>
                <a:spcPct val="0"/>
              </a:spcBef>
              <a:buClrTx/>
              <a:buSzTx/>
              <a:buFontTx/>
              <a:buNone/>
              <a:defRPr sz="1300" smtClean="0">
                <a:latin typeface="Times New Roman" pitchFamily="18" charset="0"/>
              </a:defRPr>
            </a:lvl1pPr>
          </a:lstStyle>
          <a:p>
            <a:pPr>
              <a:defRPr/>
            </a:pPr>
            <a:r>
              <a:rPr lang="en-US"/>
              <a:t>Footer Text</a:t>
            </a:r>
          </a:p>
        </p:txBody>
      </p:sp>
      <p:sp>
        <p:nvSpPr>
          <p:cNvPr id="752646" name="Rectangle 6">
            <a:extLst>
              <a:ext uri="{FF2B5EF4-FFF2-40B4-BE49-F238E27FC236}">
                <a16:creationId xmlns:a16="http://schemas.microsoft.com/office/drawing/2014/main" id="{193BE305-F326-4800-B9BA-0DB4B89EDF9F}"/>
              </a:ext>
            </a:extLst>
          </p:cNvPr>
          <p:cNvSpPr>
            <a:spLocks noGrp="1" noChangeArrowheads="1"/>
          </p:cNvSpPr>
          <p:nvPr>
            <p:ph type="sldNum" sz="quarter" idx="4"/>
          </p:nvPr>
        </p:nvSpPr>
        <p:spPr bwMode="auto">
          <a:xfrm>
            <a:off x="11082867" y="6253164"/>
            <a:ext cx="647700" cy="268287"/>
          </a:xfrm>
          <a:prstGeom prst="rect">
            <a:avLst/>
          </a:prstGeom>
          <a:noFill/>
          <a:ln w="9525">
            <a:noFill/>
            <a:miter lim="800000"/>
            <a:headEnd/>
            <a:tailEnd/>
          </a:ln>
          <a:effectLst/>
        </p:spPr>
        <p:txBody>
          <a:bodyPr vert="horz" wrap="square" lIns="82571" tIns="41288" rIns="82571" bIns="41288" numCol="1" anchor="t" anchorCtr="0" compatLnSpc="1">
            <a:prstTxWarp prst="textNoShape">
              <a:avLst/>
            </a:prstTxWarp>
          </a:bodyPr>
          <a:lstStyle>
            <a:lvl1pPr algn="r" eaLnBrk="0" hangingPunct="0">
              <a:lnSpc>
                <a:spcPct val="100000"/>
              </a:lnSpc>
              <a:spcBef>
                <a:spcPct val="0"/>
              </a:spcBef>
              <a:buClrTx/>
              <a:buSzTx/>
              <a:buFontTx/>
              <a:buNone/>
              <a:defRPr sz="1300">
                <a:latin typeface="Times New Roman" panose="02020603050405020304" pitchFamily="18" charset="0"/>
              </a:defRPr>
            </a:lvl1pPr>
          </a:lstStyle>
          <a:p>
            <a:fld id="{7A45DB25-902D-42BA-ADB8-411FB020DC0F}" type="slidenum">
              <a:rPr lang="en-GB" altLang="en-US"/>
              <a:pPr/>
              <a:t>‹#›</a:t>
            </a:fld>
            <a:endParaRPr lang="en-GB" altLang="en-US"/>
          </a:p>
        </p:txBody>
      </p:sp>
    </p:spTree>
    <p:extLst>
      <p:ext uri="{BB962C8B-B14F-4D97-AF65-F5344CB8AC3E}">
        <p14:creationId xmlns:p14="http://schemas.microsoft.com/office/powerpoint/2010/main" val="2517922461"/>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2642"/>
                                        </p:tgtEl>
                                        <p:attrNameLst>
                                          <p:attrName>style.visibility</p:attrName>
                                        </p:attrNameLst>
                                      </p:cBhvr>
                                      <p:to>
                                        <p:strVal val="visible"/>
                                      </p:to>
                                    </p:set>
                                    <p:anim calcmode="lin" valueType="num">
                                      <p:cBhvr>
                                        <p:cTn id="7" dur="1000" fill="hold"/>
                                        <p:tgtEl>
                                          <p:spTgt spid="752642"/>
                                        </p:tgtEl>
                                        <p:attrNameLst>
                                          <p:attrName>ppt_x</p:attrName>
                                        </p:attrNameLst>
                                      </p:cBhvr>
                                      <p:tavLst>
                                        <p:tav tm="0">
                                          <p:val>
                                            <p:strVal val="#ppt_x-.2"/>
                                          </p:val>
                                        </p:tav>
                                        <p:tav tm="100000">
                                          <p:val>
                                            <p:strVal val="#ppt_x"/>
                                          </p:val>
                                        </p:tav>
                                      </p:tavLst>
                                    </p:anim>
                                    <p:anim calcmode="lin" valueType="num">
                                      <p:cBhvr>
                                        <p:cTn id="8" dur="1000" fill="hold"/>
                                        <p:tgtEl>
                                          <p:spTgt spid="7526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26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52643">
                                            <p:txEl>
                                              <p:pRg st="0" end="0"/>
                                            </p:txEl>
                                          </p:spTgt>
                                        </p:tgtEl>
                                        <p:attrNameLst>
                                          <p:attrName>style.visibility</p:attrName>
                                        </p:attrNameLst>
                                      </p:cBhvr>
                                      <p:to>
                                        <p:strVal val="visible"/>
                                      </p:to>
                                    </p:set>
                                    <p:animEffect transition="in" filter="fade">
                                      <p:cBhvr>
                                        <p:cTn id="14" dur="500"/>
                                        <p:tgtEl>
                                          <p:spTgt spid="752643">
                                            <p:txEl>
                                              <p:pRg st="0" end="0"/>
                                            </p:txEl>
                                          </p:spTgt>
                                        </p:tgtEl>
                                      </p:cBhvr>
                                    </p:animEffect>
                                    <p:anim calcmode="lin" valueType="num">
                                      <p:cBhvr>
                                        <p:cTn id="15" dur="500" fill="hold"/>
                                        <p:tgtEl>
                                          <p:spTgt spid="75264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5264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752643">
                                            <p:txEl>
                                              <p:pRg st="1" end="1"/>
                                            </p:txEl>
                                          </p:spTgt>
                                        </p:tgtEl>
                                        <p:attrNameLst>
                                          <p:attrName>style.visibility</p:attrName>
                                        </p:attrNameLst>
                                      </p:cBhvr>
                                      <p:to>
                                        <p:strVal val="visible"/>
                                      </p:to>
                                    </p:set>
                                    <p:animEffect transition="in" filter="fade">
                                      <p:cBhvr>
                                        <p:cTn id="19" dur="500"/>
                                        <p:tgtEl>
                                          <p:spTgt spid="752643">
                                            <p:txEl>
                                              <p:pRg st="1" end="1"/>
                                            </p:txEl>
                                          </p:spTgt>
                                        </p:tgtEl>
                                      </p:cBhvr>
                                    </p:animEffect>
                                    <p:anim calcmode="lin" valueType="num">
                                      <p:cBhvr>
                                        <p:cTn id="20" dur="500" fill="hold"/>
                                        <p:tgtEl>
                                          <p:spTgt spid="75264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5264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752643">
                                            <p:txEl>
                                              <p:pRg st="2" end="2"/>
                                            </p:txEl>
                                          </p:spTgt>
                                        </p:tgtEl>
                                        <p:attrNameLst>
                                          <p:attrName>style.visibility</p:attrName>
                                        </p:attrNameLst>
                                      </p:cBhvr>
                                      <p:to>
                                        <p:strVal val="visible"/>
                                      </p:to>
                                    </p:set>
                                    <p:animEffect transition="in" filter="fade">
                                      <p:cBhvr>
                                        <p:cTn id="24" dur="500"/>
                                        <p:tgtEl>
                                          <p:spTgt spid="752643">
                                            <p:txEl>
                                              <p:pRg st="2" end="2"/>
                                            </p:txEl>
                                          </p:spTgt>
                                        </p:tgtEl>
                                      </p:cBhvr>
                                    </p:animEffect>
                                    <p:anim calcmode="lin" valueType="num">
                                      <p:cBhvr>
                                        <p:cTn id="25" dur="500" fill="hold"/>
                                        <p:tgtEl>
                                          <p:spTgt spid="75264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75264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752643">
                                            <p:txEl>
                                              <p:pRg st="3" end="3"/>
                                            </p:txEl>
                                          </p:spTgt>
                                        </p:tgtEl>
                                        <p:attrNameLst>
                                          <p:attrName>style.visibility</p:attrName>
                                        </p:attrNameLst>
                                      </p:cBhvr>
                                      <p:to>
                                        <p:strVal val="visible"/>
                                      </p:to>
                                    </p:set>
                                    <p:animEffect transition="in" filter="fade">
                                      <p:cBhvr>
                                        <p:cTn id="29" dur="500"/>
                                        <p:tgtEl>
                                          <p:spTgt spid="752643">
                                            <p:txEl>
                                              <p:pRg st="3" end="3"/>
                                            </p:txEl>
                                          </p:spTgt>
                                        </p:tgtEl>
                                      </p:cBhvr>
                                    </p:animEffect>
                                    <p:anim calcmode="lin" valueType="num">
                                      <p:cBhvr>
                                        <p:cTn id="30" dur="500" fill="hold"/>
                                        <p:tgtEl>
                                          <p:spTgt spid="75264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75264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752643">
                                            <p:txEl>
                                              <p:pRg st="4" end="4"/>
                                            </p:txEl>
                                          </p:spTgt>
                                        </p:tgtEl>
                                        <p:attrNameLst>
                                          <p:attrName>style.visibility</p:attrName>
                                        </p:attrNameLst>
                                      </p:cBhvr>
                                      <p:to>
                                        <p:strVal val="visible"/>
                                      </p:to>
                                    </p:set>
                                    <p:animEffect transition="in" filter="fade">
                                      <p:cBhvr>
                                        <p:cTn id="34" dur="500"/>
                                        <p:tgtEl>
                                          <p:spTgt spid="752643">
                                            <p:txEl>
                                              <p:pRg st="4" end="4"/>
                                            </p:txEl>
                                          </p:spTgt>
                                        </p:tgtEl>
                                      </p:cBhvr>
                                    </p:animEffect>
                                    <p:anim calcmode="lin" valueType="num">
                                      <p:cBhvr>
                                        <p:cTn id="35" dur="500" fill="hold"/>
                                        <p:tgtEl>
                                          <p:spTgt spid="75264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75264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2" grpId="0"/>
      <p:bldP spid="752643" grpId="0" build="p">
        <p:tmplLst>
          <p:tmpl lvl="1">
            <p:tnLst>
              <p:par>
                <p:cTn presetID="44" presetClass="entr" presetSubtype="0" fill="hold" nodeType="clickEffect">
                  <p:stCondLst>
                    <p:cond delay="0"/>
                  </p:stCondLst>
                  <p:childTnLst>
                    <p:set>
                      <p:cBhvr>
                        <p:cTn dur="1" fill="hold">
                          <p:stCondLst>
                            <p:cond delay="0"/>
                          </p:stCondLst>
                        </p:cTn>
                        <p:tgtEl>
                          <p:spTgt spid="752643"/>
                        </p:tgtEl>
                        <p:attrNameLst>
                          <p:attrName>style.visibility</p:attrName>
                        </p:attrNameLst>
                      </p:cBhvr>
                      <p:to>
                        <p:strVal val="visible"/>
                      </p:to>
                    </p:set>
                    <p:animEffect transition="in" filter="fade">
                      <p:cBhvr>
                        <p:cTn dur="500"/>
                        <p:tgtEl>
                          <p:spTgt spid="752643"/>
                        </p:tgtEl>
                      </p:cBhvr>
                    </p:animEffect>
                    <p:anim calcmode="lin" valueType="num">
                      <p:cBhvr>
                        <p:cTn dur="500" fill="hold"/>
                        <p:tgtEl>
                          <p:spTgt spid="752643"/>
                        </p:tgtEl>
                        <p:attrNameLst>
                          <p:attrName>ppt_x</p:attrName>
                        </p:attrNameLst>
                      </p:cBhvr>
                      <p:tavLst>
                        <p:tav tm="0">
                          <p:val>
                            <p:strVal val="#ppt_x"/>
                          </p:val>
                        </p:tav>
                        <p:tav tm="100000">
                          <p:val>
                            <p:strVal val="#ppt_x"/>
                          </p:val>
                        </p:tav>
                      </p:tavLst>
                    </p:anim>
                    <p:anim calcmode="lin" valueType="num">
                      <p:cBhvr>
                        <p:cTn dur="500" fill="hold"/>
                        <p:tgtEl>
                          <p:spTgt spid="752643"/>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752643"/>
                        </p:tgtEl>
                        <p:attrNameLst>
                          <p:attrName>style.visibility</p:attrName>
                        </p:attrNameLst>
                      </p:cBhvr>
                      <p:to>
                        <p:strVal val="visible"/>
                      </p:to>
                    </p:set>
                    <p:animEffect transition="in" filter="fade">
                      <p:cBhvr>
                        <p:cTn dur="500"/>
                        <p:tgtEl>
                          <p:spTgt spid="752643"/>
                        </p:tgtEl>
                      </p:cBhvr>
                    </p:animEffect>
                    <p:anim calcmode="lin" valueType="num">
                      <p:cBhvr>
                        <p:cTn dur="500" fill="hold"/>
                        <p:tgtEl>
                          <p:spTgt spid="752643"/>
                        </p:tgtEl>
                        <p:attrNameLst>
                          <p:attrName>ppt_x</p:attrName>
                        </p:attrNameLst>
                      </p:cBhvr>
                      <p:tavLst>
                        <p:tav tm="0">
                          <p:val>
                            <p:strVal val="#ppt_x"/>
                          </p:val>
                        </p:tav>
                        <p:tav tm="100000">
                          <p:val>
                            <p:strVal val="#ppt_x"/>
                          </p:val>
                        </p:tav>
                      </p:tavLst>
                    </p:anim>
                    <p:anim calcmode="lin" valueType="num">
                      <p:cBhvr>
                        <p:cTn dur="500" fill="hold"/>
                        <p:tgtEl>
                          <p:spTgt spid="752643"/>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752643"/>
                        </p:tgtEl>
                        <p:attrNameLst>
                          <p:attrName>style.visibility</p:attrName>
                        </p:attrNameLst>
                      </p:cBhvr>
                      <p:to>
                        <p:strVal val="visible"/>
                      </p:to>
                    </p:set>
                    <p:animEffect transition="in" filter="fade">
                      <p:cBhvr>
                        <p:cTn dur="500"/>
                        <p:tgtEl>
                          <p:spTgt spid="752643"/>
                        </p:tgtEl>
                      </p:cBhvr>
                    </p:animEffect>
                    <p:anim calcmode="lin" valueType="num">
                      <p:cBhvr>
                        <p:cTn dur="500" fill="hold"/>
                        <p:tgtEl>
                          <p:spTgt spid="752643"/>
                        </p:tgtEl>
                        <p:attrNameLst>
                          <p:attrName>ppt_x</p:attrName>
                        </p:attrNameLst>
                      </p:cBhvr>
                      <p:tavLst>
                        <p:tav tm="0">
                          <p:val>
                            <p:strVal val="#ppt_x"/>
                          </p:val>
                        </p:tav>
                        <p:tav tm="100000">
                          <p:val>
                            <p:strVal val="#ppt_x"/>
                          </p:val>
                        </p:tav>
                      </p:tavLst>
                    </p:anim>
                    <p:anim calcmode="lin" valueType="num">
                      <p:cBhvr>
                        <p:cTn dur="500" fill="hold"/>
                        <p:tgtEl>
                          <p:spTgt spid="752643"/>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752643"/>
                        </p:tgtEl>
                        <p:attrNameLst>
                          <p:attrName>style.visibility</p:attrName>
                        </p:attrNameLst>
                      </p:cBhvr>
                      <p:to>
                        <p:strVal val="visible"/>
                      </p:to>
                    </p:set>
                    <p:animEffect transition="in" filter="fade">
                      <p:cBhvr>
                        <p:cTn dur="500"/>
                        <p:tgtEl>
                          <p:spTgt spid="752643"/>
                        </p:tgtEl>
                      </p:cBhvr>
                    </p:animEffect>
                    <p:anim calcmode="lin" valueType="num">
                      <p:cBhvr>
                        <p:cTn dur="500" fill="hold"/>
                        <p:tgtEl>
                          <p:spTgt spid="752643"/>
                        </p:tgtEl>
                        <p:attrNameLst>
                          <p:attrName>ppt_x</p:attrName>
                        </p:attrNameLst>
                      </p:cBhvr>
                      <p:tavLst>
                        <p:tav tm="0">
                          <p:val>
                            <p:strVal val="#ppt_x"/>
                          </p:val>
                        </p:tav>
                        <p:tav tm="100000">
                          <p:val>
                            <p:strVal val="#ppt_x"/>
                          </p:val>
                        </p:tav>
                      </p:tavLst>
                    </p:anim>
                    <p:anim calcmode="lin" valueType="num">
                      <p:cBhvr>
                        <p:cTn dur="500" fill="hold"/>
                        <p:tgtEl>
                          <p:spTgt spid="752643"/>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752643"/>
                        </p:tgtEl>
                        <p:attrNameLst>
                          <p:attrName>style.visibility</p:attrName>
                        </p:attrNameLst>
                      </p:cBhvr>
                      <p:to>
                        <p:strVal val="visible"/>
                      </p:to>
                    </p:set>
                    <p:animEffect transition="in" filter="fade">
                      <p:cBhvr>
                        <p:cTn dur="500"/>
                        <p:tgtEl>
                          <p:spTgt spid="752643"/>
                        </p:tgtEl>
                      </p:cBhvr>
                    </p:animEffect>
                    <p:anim calcmode="lin" valueType="num">
                      <p:cBhvr>
                        <p:cTn dur="500" fill="hold"/>
                        <p:tgtEl>
                          <p:spTgt spid="752643"/>
                        </p:tgtEl>
                        <p:attrNameLst>
                          <p:attrName>ppt_x</p:attrName>
                        </p:attrNameLst>
                      </p:cBhvr>
                      <p:tavLst>
                        <p:tav tm="0">
                          <p:val>
                            <p:strVal val="#ppt_x"/>
                          </p:val>
                        </p:tav>
                        <p:tav tm="100000">
                          <p:val>
                            <p:strVal val="#ppt_x"/>
                          </p:val>
                        </p:tav>
                      </p:tavLst>
                    </p:anim>
                    <p:anim calcmode="lin" valueType="num">
                      <p:cBhvr>
                        <p:cTn dur="500" fill="hold"/>
                        <p:tgtEl>
                          <p:spTgt spid="752643"/>
                        </p:tgtEl>
                        <p:attrNameLst>
                          <p:attrName>ppt_y</p:attrName>
                        </p:attrNameLst>
                      </p:cBhvr>
                      <p:tavLst>
                        <p:tav tm="0">
                          <p:val>
                            <p:strVal val="#ppt_y+.05"/>
                          </p:val>
                        </p:tav>
                        <p:tav tm="100000">
                          <p:val>
                            <p:strVal val="#ppt_y"/>
                          </p:val>
                        </p:tav>
                      </p:tavLst>
                    </p:anim>
                  </p:childTnLst>
                </p:cTn>
              </p:par>
            </p:tnLst>
          </p:tmpl>
        </p:tmplLst>
      </p:bldP>
    </p:bldLst>
  </p:timing>
  <p:hf hdr="0" ftr="0" dt="0"/>
  <p:txStyles>
    <p:titleStyle>
      <a:lvl1pPr algn="ctr" defTabSz="820738" rtl="0" eaLnBrk="0" fontAlgn="base" hangingPunct="0">
        <a:spcBef>
          <a:spcPct val="0"/>
        </a:spcBef>
        <a:spcAft>
          <a:spcPct val="0"/>
        </a:spcAft>
        <a:defRPr sz="3900">
          <a:solidFill>
            <a:schemeClr val="tx2"/>
          </a:solidFill>
          <a:latin typeface="+mj-lt"/>
          <a:ea typeface="+mj-ea"/>
          <a:cs typeface="+mj-cs"/>
        </a:defRPr>
      </a:lvl1pPr>
      <a:lvl2pPr algn="ctr" defTabSz="820738" rtl="0" eaLnBrk="0" fontAlgn="base" hangingPunct="0">
        <a:spcBef>
          <a:spcPct val="0"/>
        </a:spcBef>
        <a:spcAft>
          <a:spcPct val="0"/>
        </a:spcAft>
        <a:defRPr sz="3900">
          <a:solidFill>
            <a:schemeClr val="tx2"/>
          </a:solidFill>
          <a:latin typeface="Times New Roman" pitchFamily="18" charset="0"/>
        </a:defRPr>
      </a:lvl2pPr>
      <a:lvl3pPr algn="ctr" defTabSz="820738" rtl="0" eaLnBrk="0" fontAlgn="base" hangingPunct="0">
        <a:spcBef>
          <a:spcPct val="0"/>
        </a:spcBef>
        <a:spcAft>
          <a:spcPct val="0"/>
        </a:spcAft>
        <a:defRPr sz="3900">
          <a:solidFill>
            <a:schemeClr val="tx2"/>
          </a:solidFill>
          <a:latin typeface="Times New Roman" pitchFamily="18" charset="0"/>
        </a:defRPr>
      </a:lvl3pPr>
      <a:lvl4pPr algn="ctr" defTabSz="820738" rtl="0" eaLnBrk="0" fontAlgn="base" hangingPunct="0">
        <a:spcBef>
          <a:spcPct val="0"/>
        </a:spcBef>
        <a:spcAft>
          <a:spcPct val="0"/>
        </a:spcAft>
        <a:defRPr sz="3900">
          <a:solidFill>
            <a:schemeClr val="tx2"/>
          </a:solidFill>
          <a:latin typeface="Times New Roman" pitchFamily="18" charset="0"/>
        </a:defRPr>
      </a:lvl4pPr>
      <a:lvl5pPr algn="ctr" defTabSz="820738" rtl="0" eaLnBrk="0" fontAlgn="base" hangingPunct="0">
        <a:spcBef>
          <a:spcPct val="0"/>
        </a:spcBef>
        <a:spcAft>
          <a:spcPct val="0"/>
        </a:spcAft>
        <a:defRPr sz="3900">
          <a:solidFill>
            <a:schemeClr val="tx2"/>
          </a:solidFill>
          <a:latin typeface="Times New Roman" pitchFamily="18" charset="0"/>
        </a:defRPr>
      </a:lvl5pPr>
      <a:lvl6pPr marL="457200" algn="ctr" defTabSz="820738" rtl="0" fontAlgn="base">
        <a:spcBef>
          <a:spcPct val="0"/>
        </a:spcBef>
        <a:spcAft>
          <a:spcPct val="0"/>
        </a:spcAft>
        <a:defRPr sz="3900">
          <a:solidFill>
            <a:schemeClr val="tx2"/>
          </a:solidFill>
          <a:latin typeface="Times New Roman" pitchFamily="18" charset="0"/>
        </a:defRPr>
      </a:lvl6pPr>
      <a:lvl7pPr marL="914400" algn="ctr" defTabSz="820738" rtl="0" fontAlgn="base">
        <a:spcBef>
          <a:spcPct val="0"/>
        </a:spcBef>
        <a:spcAft>
          <a:spcPct val="0"/>
        </a:spcAft>
        <a:defRPr sz="3900">
          <a:solidFill>
            <a:schemeClr val="tx2"/>
          </a:solidFill>
          <a:latin typeface="Times New Roman" pitchFamily="18" charset="0"/>
        </a:defRPr>
      </a:lvl7pPr>
      <a:lvl8pPr marL="1371600" algn="ctr" defTabSz="820738" rtl="0" fontAlgn="base">
        <a:spcBef>
          <a:spcPct val="0"/>
        </a:spcBef>
        <a:spcAft>
          <a:spcPct val="0"/>
        </a:spcAft>
        <a:defRPr sz="3900">
          <a:solidFill>
            <a:schemeClr val="tx2"/>
          </a:solidFill>
          <a:latin typeface="Times New Roman" pitchFamily="18" charset="0"/>
        </a:defRPr>
      </a:lvl8pPr>
      <a:lvl9pPr marL="1828800" algn="ctr" defTabSz="820738" rtl="0" fontAlgn="base">
        <a:spcBef>
          <a:spcPct val="0"/>
        </a:spcBef>
        <a:spcAft>
          <a:spcPct val="0"/>
        </a:spcAft>
        <a:defRPr sz="3900">
          <a:solidFill>
            <a:schemeClr val="tx2"/>
          </a:solidFill>
          <a:latin typeface="Times New Roman" pitchFamily="18"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500">
          <a:solidFill>
            <a:schemeClr val="tx1"/>
          </a:solidFill>
          <a:latin typeface="+mn-lt"/>
        </a:defRPr>
      </a:lvl2pPr>
      <a:lvl3pPr marL="1025525" indent="-204788" algn="l" defTabSz="820738" rtl="0" eaLnBrk="0" fontAlgn="base" hangingPunct="0">
        <a:spcBef>
          <a:spcPct val="20000"/>
        </a:spcBef>
        <a:spcAft>
          <a:spcPct val="0"/>
        </a:spcAft>
        <a:buChar char="•"/>
        <a:defRPr sz="2200">
          <a:solidFill>
            <a:schemeClr val="tx1"/>
          </a:solidFill>
          <a:latin typeface="+mn-lt"/>
        </a:defRPr>
      </a:lvl3pPr>
      <a:lvl4pPr marL="1436688" indent="-206375" algn="l" defTabSz="820738" rtl="0" eaLnBrk="0" fontAlgn="base" hangingPunct="0">
        <a:spcBef>
          <a:spcPct val="20000"/>
        </a:spcBef>
        <a:spcAft>
          <a:spcPct val="0"/>
        </a:spcAft>
        <a:buChar char="–"/>
        <a:defRPr sz="2000">
          <a:solidFill>
            <a:schemeClr val="tx1"/>
          </a:solidFill>
          <a:latin typeface="+mn-lt"/>
        </a:defRPr>
      </a:lvl4pPr>
      <a:lvl5pPr marL="1846263" indent="-204788" algn="l" defTabSz="820738" rtl="0" eaLnBrk="0" fontAlgn="base" hangingPunct="0">
        <a:spcBef>
          <a:spcPct val="20000"/>
        </a:spcBef>
        <a:spcAft>
          <a:spcPct val="0"/>
        </a:spcAft>
        <a:buChar char="»"/>
        <a:defRPr sz="2000">
          <a:solidFill>
            <a:schemeClr val="tx1"/>
          </a:solidFill>
          <a:latin typeface="+mn-lt"/>
        </a:defRPr>
      </a:lvl5pPr>
      <a:lvl6pPr marL="2303463" indent="-204788" algn="l" defTabSz="820738" rtl="0" fontAlgn="base">
        <a:spcBef>
          <a:spcPct val="20000"/>
        </a:spcBef>
        <a:spcAft>
          <a:spcPct val="0"/>
        </a:spcAft>
        <a:buChar char="»"/>
        <a:defRPr>
          <a:solidFill>
            <a:schemeClr val="tx1"/>
          </a:solidFill>
          <a:latin typeface="+mn-lt"/>
        </a:defRPr>
      </a:lvl6pPr>
      <a:lvl7pPr marL="2760663" indent="-204788" algn="l" defTabSz="820738" rtl="0" fontAlgn="base">
        <a:spcBef>
          <a:spcPct val="20000"/>
        </a:spcBef>
        <a:spcAft>
          <a:spcPct val="0"/>
        </a:spcAft>
        <a:buChar char="»"/>
        <a:defRPr>
          <a:solidFill>
            <a:schemeClr val="tx1"/>
          </a:solidFill>
          <a:latin typeface="+mn-lt"/>
        </a:defRPr>
      </a:lvl7pPr>
      <a:lvl8pPr marL="3217863" indent="-204788" algn="l" defTabSz="820738" rtl="0" fontAlgn="base">
        <a:spcBef>
          <a:spcPct val="20000"/>
        </a:spcBef>
        <a:spcAft>
          <a:spcPct val="0"/>
        </a:spcAft>
        <a:buChar char="»"/>
        <a:defRPr>
          <a:solidFill>
            <a:schemeClr val="tx1"/>
          </a:solidFill>
          <a:latin typeface="+mn-lt"/>
        </a:defRPr>
      </a:lvl8pPr>
      <a:lvl9pPr marL="3675063" indent="-204788" algn="l" defTabSz="8207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2377D-4C23-4BFC-BA68-1BF7F23F94BE}"/>
              </a:ext>
            </a:extLst>
          </p:cNvPr>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GB"/>
              <a:t>Click to edit Master title style</a:t>
            </a:r>
            <a:endParaRPr lang="en-US" dirty="0"/>
          </a:p>
        </p:txBody>
      </p:sp>
      <p:sp>
        <p:nvSpPr>
          <p:cNvPr id="1027" name="Text Placeholder 2">
            <a:extLst>
              <a:ext uri="{FF2B5EF4-FFF2-40B4-BE49-F238E27FC236}">
                <a16:creationId xmlns:a16="http://schemas.microsoft.com/office/drawing/2014/main" id="{E95FCDFE-B785-4366-A003-8C54C21E4F6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4D33292-07D7-44CC-9E1F-D6E743C8326A}"/>
              </a:ext>
            </a:extLst>
          </p:cNvPr>
          <p:cNvSpPr>
            <a:spLocks noGrp="1"/>
          </p:cNvSpPr>
          <p:nvPr>
            <p:ph type="dt" sz="half" idx="2"/>
          </p:nvPr>
        </p:nvSpPr>
        <p:spPr>
          <a:xfrm>
            <a:off x="8483601" y="6356351"/>
            <a:ext cx="2781300" cy="365125"/>
          </a:xfrm>
          <a:prstGeom prst="rect">
            <a:avLst/>
          </a:prstGeom>
        </p:spPr>
        <p:txBody>
          <a:bodyPr vert="horz" lIns="91440" tIns="45720" rIns="45720" bIns="45720" rtlCol="0" anchor="ctr"/>
          <a:lstStyle>
            <a:lvl1pPr algn="r" eaLnBrk="1" fontAlgn="auto" hangingPunct="1">
              <a:lnSpc>
                <a:spcPct val="100000"/>
              </a:lnSpc>
              <a:spcBef>
                <a:spcPts val="0"/>
              </a:spcBef>
              <a:spcAft>
                <a:spcPts val="0"/>
              </a:spcAft>
              <a:buSzTx/>
              <a:defRPr sz="1200">
                <a:solidFill>
                  <a:schemeClr val="tx1">
                    <a:lumMod val="65000"/>
                    <a:lumOff val="35000"/>
                  </a:schemeClr>
                </a:solidFill>
                <a:latin typeface="Century Gothic" pitchFamily="34" charset="0"/>
                <a:ea typeface="+mn-ea"/>
                <a:cs typeface="+mn-cs"/>
              </a:defRPr>
            </a:lvl1pPr>
          </a:lstStyle>
          <a:p>
            <a:pPr>
              <a:defRPr/>
            </a:pPr>
            <a:fld id="{CDB533B0-4EEA-4143-9500-A4CDDB84421D}" type="datetime1">
              <a:rPr lang="en-US">
                <a:solidFill>
                  <a:prstClr val="black">
                    <a:lumMod val="65000"/>
                    <a:lumOff val="35000"/>
                  </a:prstClr>
                </a:solidFill>
              </a:rPr>
              <a:pPr>
                <a:defRPr/>
              </a:pPr>
              <a:t>8/1/2021</a:t>
            </a:fld>
            <a:endParaRPr lang="en-US" dirty="0">
              <a:solidFill>
                <a:prstClr val="black">
                  <a:lumMod val="65000"/>
                  <a:lumOff val="35000"/>
                </a:prstClr>
              </a:solidFill>
            </a:endParaRPr>
          </a:p>
        </p:txBody>
      </p:sp>
      <p:sp>
        <p:nvSpPr>
          <p:cNvPr id="5" name="Footer Placeholder 4">
            <a:extLst>
              <a:ext uri="{FF2B5EF4-FFF2-40B4-BE49-F238E27FC236}">
                <a16:creationId xmlns:a16="http://schemas.microsoft.com/office/drawing/2014/main" id="{E8EFAED9-1D91-43EE-921F-9632A53EA02F}"/>
              </a:ext>
            </a:extLst>
          </p:cNvPr>
          <p:cNvSpPr>
            <a:spLocks noGrp="1"/>
          </p:cNvSpPr>
          <p:nvPr>
            <p:ph type="ftr" sz="quarter" idx="3"/>
          </p:nvPr>
        </p:nvSpPr>
        <p:spPr>
          <a:xfrm>
            <a:off x="878418" y="6356351"/>
            <a:ext cx="3797300" cy="365125"/>
          </a:xfrm>
          <a:prstGeom prst="rect">
            <a:avLst/>
          </a:prstGeom>
        </p:spPr>
        <p:txBody>
          <a:bodyPr vert="horz" lIns="45720" tIns="45720" rIns="91440" bIns="45720" rtlCol="0" anchor="ctr"/>
          <a:lstStyle>
            <a:lvl1pPr algn="l" eaLnBrk="1" fontAlgn="auto" hangingPunct="1">
              <a:lnSpc>
                <a:spcPct val="100000"/>
              </a:lnSpc>
              <a:spcBef>
                <a:spcPts val="0"/>
              </a:spcBef>
              <a:spcAft>
                <a:spcPts val="0"/>
              </a:spcAft>
              <a:buSzTx/>
              <a:defRPr sz="1200">
                <a:solidFill>
                  <a:schemeClr val="tx1">
                    <a:lumMod val="65000"/>
                    <a:lumOff val="35000"/>
                  </a:schemeClr>
                </a:solidFill>
                <a:latin typeface="Century Gothic" pitchFamily="34" charset="0"/>
                <a:ea typeface="+mn-ea"/>
                <a:cs typeface="+mn-cs"/>
              </a:defRPr>
            </a:lvl1pPr>
          </a:lstStyle>
          <a:p>
            <a:pPr>
              <a:defRPr/>
            </a:pPr>
            <a:r>
              <a:rPr lang="en-US">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a:extLst>
              <a:ext uri="{FF2B5EF4-FFF2-40B4-BE49-F238E27FC236}">
                <a16:creationId xmlns:a16="http://schemas.microsoft.com/office/drawing/2014/main" id="{145E7BE0-3446-415F-BF9C-A67017CF509B}"/>
              </a:ext>
            </a:extLst>
          </p:cNvPr>
          <p:cNvSpPr>
            <a:spLocks noGrp="1"/>
          </p:cNvSpPr>
          <p:nvPr>
            <p:ph type="sldNum" sz="quarter" idx="4"/>
          </p:nvPr>
        </p:nvSpPr>
        <p:spPr>
          <a:xfrm>
            <a:off x="11391901" y="6356351"/>
            <a:ext cx="749300" cy="365125"/>
          </a:xfrm>
          <a:prstGeom prst="rect">
            <a:avLst/>
          </a:prstGeom>
        </p:spPr>
        <p:txBody>
          <a:bodyPr vert="horz" wrap="square" lIns="27432" tIns="45720" rIns="45720" bIns="45720" numCol="1" anchor="ctr" anchorCtr="0" compatLnSpc="1">
            <a:prstTxWarp prst="textNoShape">
              <a:avLst/>
            </a:prstTxWarp>
          </a:bodyPr>
          <a:lstStyle>
            <a:lvl1pPr algn="l" eaLnBrk="1" hangingPunct="1">
              <a:lnSpc>
                <a:spcPct val="100000"/>
              </a:lnSpc>
              <a:spcAft>
                <a:spcPct val="0"/>
              </a:spcAft>
              <a:buSzTx/>
              <a:defRPr sz="1200" smtClean="0">
                <a:solidFill>
                  <a:srgbClr val="595959"/>
                </a:solidFill>
                <a:latin typeface="Century Gothic" panose="020B0502020202020204" pitchFamily="34" charset="0"/>
                <a:cs typeface="Arial" panose="020B0604020202020204" pitchFamily="34" charset="0"/>
              </a:defRPr>
            </a:lvl1pPr>
          </a:lstStyle>
          <a:p>
            <a:pPr>
              <a:defRPr/>
            </a:pPr>
            <a:fld id="{4ED73A7A-26B1-4259-8467-D74FC1475B09}" type="slidenum">
              <a:rPr lang="en-US" altLang="en-US"/>
              <a:pPr>
                <a:defRPr/>
              </a:pPr>
              <a:t>‹#›</a:t>
            </a:fld>
            <a:endParaRPr lang="en-US" altLang="en-US"/>
          </a:p>
        </p:txBody>
      </p:sp>
      <p:sp>
        <p:nvSpPr>
          <p:cNvPr id="7" name="Oval 6">
            <a:extLst>
              <a:ext uri="{FF2B5EF4-FFF2-40B4-BE49-F238E27FC236}">
                <a16:creationId xmlns:a16="http://schemas.microsoft.com/office/drawing/2014/main" id="{C48564DD-6FCD-4D3F-9CCC-B2DAA8369029}"/>
              </a:ext>
            </a:extLst>
          </p:cNvPr>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a:extLst>
              <a:ext uri="{FF2B5EF4-FFF2-40B4-BE49-F238E27FC236}">
                <a16:creationId xmlns:a16="http://schemas.microsoft.com/office/drawing/2014/main" id="{44440676-78DE-4880-926B-BDE0AD30008D}"/>
              </a:ext>
            </a:extLst>
          </p:cNvPr>
          <p:cNvSpPr/>
          <p:nvPr/>
        </p:nvSpPr>
        <p:spPr>
          <a:xfrm>
            <a:off x="759885"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1307208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282" r:id="rId12"/>
  </p:sldLayoutIdLst>
  <p:hf sldNum="0"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2pPr>
      <a:lvl3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3pPr>
      <a:lvl4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4pPr>
      <a:lvl5pPr algn="ctr" rtl="0" eaLnBrk="0" fontAlgn="base" hangingPunct="0">
        <a:lnSpc>
          <a:spcPts val="5800"/>
        </a:lnSpc>
        <a:spcBef>
          <a:spcPct val="0"/>
        </a:spcBef>
        <a:spcAft>
          <a:spcPct val="0"/>
        </a:spcAft>
        <a:defRPr sz="5400">
          <a:solidFill>
            <a:schemeClr val="tx2"/>
          </a:solidFill>
          <a:latin typeface="Palatino Linotype" panose="02040502050505030304" pitchFamily="18" charset="0"/>
        </a:defRPr>
      </a:lvl5pPr>
      <a:lvl6pPr marL="457200" algn="ctr" rtl="0" fontAlgn="base">
        <a:lnSpc>
          <a:spcPts val="5800"/>
        </a:lnSpc>
        <a:spcBef>
          <a:spcPct val="0"/>
        </a:spcBef>
        <a:spcAft>
          <a:spcPct val="0"/>
        </a:spcAft>
        <a:defRPr sz="5400">
          <a:solidFill>
            <a:schemeClr val="tx2"/>
          </a:solidFill>
          <a:latin typeface="Palatino Linotype" panose="02040502050505030304" pitchFamily="18" charset="0"/>
        </a:defRPr>
      </a:lvl6pPr>
      <a:lvl7pPr marL="914400" algn="ctr" rtl="0" fontAlgn="base">
        <a:lnSpc>
          <a:spcPts val="5800"/>
        </a:lnSpc>
        <a:spcBef>
          <a:spcPct val="0"/>
        </a:spcBef>
        <a:spcAft>
          <a:spcPct val="0"/>
        </a:spcAft>
        <a:defRPr sz="5400">
          <a:solidFill>
            <a:schemeClr val="tx2"/>
          </a:solidFill>
          <a:latin typeface="Palatino Linotype" panose="02040502050505030304" pitchFamily="18" charset="0"/>
        </a:defRPr>
      </a:lvl7pPr>
      <a:lvl8pPr marL="1371600" algn="ctr" rtl="0" fontAlgn="base">
        <a:lnSpc>
          <a:spcPts val="5800"/>
        </a:lnSpc>
        <a:spcBef>
          <a:spcPct val="0"/>
        </a:spcBef>
        <a:spcAft>
          <a:spcPct val="0"/>
        </a:spcAft>
        <a:defRPr sz="5400">
          <a:solidFill>
            <a:schemeClr val="tx2"/>
          </a:solidFill>
          <a:latin typeface="Palatino Linotype" panose="02040502050505030304" pitchFamily="18" charset="0"/>
        </a:defRPr>
      </a:lvl8pPr>
      <a:lvl9pPr marL="1828800" algn="ctr" rtl="0" fontAlgn="base">
        <a:lnSpc>
          <a:spcPts val="5800"/>
        </a:lnSpc>
        <a:spcBef>
          <a:spcPct val="0"/>
        </a:spcBef>
        <a:spcAft>
          <a:spcPct val="0"/>
        </a:spcAft>
        <a:defRPr sz="5400">
          <a:solidFill>
            <a:schemeClr val="tx2"/>
          </a:solidFill>
          <a:latin typeface="Palatino Linotype" panose="0204050205050503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F90FF78-0D2B-4D39-A35F-A1281B9AF2C7}" type="datetimeFigureOut">
              <a:rPr lang="en-GB" smtClean="0"/>
              <a:t>01/08/2021</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052024156"/>
      </p:ext>
    </p:extLst>
  </p:cSld>
  <p:clrMap bg1="dk1" tx1="lt1" bg2="dk2"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62" name="Rectangle 2">
            <a:extLst>
              <a:ext uri="{FF2B5EF4-FFF2-40B4-BE49-F238E27FC236}">
                <a16:creationId xmlns:a16="http://schemas.microsoft.com/office/drawing/2014/main" id="{067C7217-6028-44C9-B464-CAA935275569}"/>
              </a:ext>
            </a:extLst>
          </p:cNvPr>
          <p:cNvSpPr>
            <a:spLocks noGrp="1" noChangeArrowheads="1"/>
          </p:cNvSpPr>
          <p:nvPr>
            <p:ph type="title"/>
          </p:nvPr>
        </p:nvSpPr>
        <p:spPr bwMode="auto">
          <a:xfrm>
            <a:off x="1016000" y="403226"/>
            <a:ext cx="9975851"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62" tIns="41283" rIns="82562" bIns="41283" numCol="1" anchor="ctr" anchorCtr="0" compatLnSpc="1">
            <a:prstTxWarp prst="textNoShape">
              <a:avLst/>
            </a:prstTxWarp>
          </a:bodyPr>
          <a:lstStyle/>
          <a:p>
            <a:pPr lvl="0"/>
            <a:r>
              <a:rPr lang="en-GB" altLang="en-US"/>
              <a:t>Click to edit Master title style</a:t>
            </a:r>
          </a:p>
        </p:txBody>
      </p:sp>
      <p:sp>
        <p:nvSpPr>
          <p:cNvPr id="3676163" name="Rectangle 3">
            <a:extLst>
              <a:ext uri="{FF2B5EF4-FFF2-40B4-BE49-F238E27FC236}">
                <a16:creationId xmlns:a16="http://schemas.microsoft.com/office/drawing/2014/main" id="{8EE6D19C-1EBE-428C-A5C3-9761C5B7C8C2}"/>
              </a:ext>
            </a:extLst>
          </p:cNvPr>
          <p:cNvSpPr>
            <a:spLocks noGrp="1" noChangeArrowheads="1"/>
          </p:cNvSpPr>
          <p:nvPr>
            <p:ph type="body" idx="1"/>
          </p:nvPr>
        </p:nvSpPr>
        <p:spPr bwMode="auto">
          <a:xfrm>
            <a:off x="1016000" y="1882776"/>
            <a:ext cx="9975851"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62" tIns="41283" rIns="82562" bIns="41283"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61124" name="Rectangle 4">
            <a:extLst>
              <a:ext uri="{FF2B5EF4-FFF2-40B4-BE49-F238E27FC236}">
                <a16:creationId xmlns:a16="http://schemas.microsoft.com/office/drawing/2014/main" id="{47A2EAE3-30C8-420E-B81A-55F09253CAB5}"/>
              </a:ext>
            </a:extLst>
          </p:cNvPr>
          <p:cNvSpPr>
            <a:spLocks noGrp="1" noChangeArrowheads="1"/>
          </p:cNvSpPr>
          <p:nvPr>
            <p:ph type="dt" sz="half" idx="2"/>
          </p:nvPr>
        </p:nvSpPr>
        <p:spPr bwMode="auto">
          <a:xfrm>
            <a:off x="922867" y="6051550"/>
            <a:ext cx="2495551"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eaLnBrk="0" hangingPunct="0">
              <a:defRPr sz="1300">
                <a:latin typeface="+mn-lt"/>
                <a:cs typeface="Arial" charset="0"/>
              </a:defRPr>
            </a:lvl1pPr>
          </a:lstStyle>
          <a:p>
            <a:fld id="{6F90FF78-0D2B-4D39-A35F-A1281B9AF2C7}" type="datetimeFigureOut">
              <a:rPr lang="en-GB" smtClean="0">
                <a:solidFill>
                  <a:srgbClr val="000000"/>
                </a:solidFill>
              </a:rPr>
              <a:pPr/>
              <a:t>01/08/2021</a:t>
            </a:fld>
            <a:endParaRPr lang="en-GB">
              <a:solidFill>
                <a:srgbClr val="000000"/>
              </a:solidFill>
            </a:endParaRPr>
          </a:p>
        </p:txBody>
      </p:sp>
      <p:sp>
        <p:nvSpPr>
          <p:cNvPr id="261125" name="Rectangle 5">
            <a:extLst>
              <a:ext uri="{FF2B5EF4-FFF2-40B4-BE49-F238E27FC236}">
                <a16:creationId xmlns:a16="http://schemas.microsoft.com/office/drawing/2014/main" id="{BBDFE8D5-8F75-4371-AC4A-BA7AD90EF8E0}"/>
              </a:ext>
            </a:extLst>
          </p:cNvPr>
          <p:cNvSpPr>
            <a:spLocks noGrp="1" noChangeArrowheads="1"/>
          </p:cNvSpPr>
          <p:nvPr>
            <p:ph type="ftr" sz="quarter" idx="3"/>
          </p:nvPr>
        </p:nvSpPr>
        <p:spPr bwMode="auto">
          <a:xfrm>
            <a:off x="4157134" y="6051550"/>
            <a:ext cx="3877733"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algn="ctr" eaLnBrk="0" hangingPunct="0">
              <a:defRPr sz="1300">
                <a:latin typeface="+mn-lt"/>
                <a:cs typeface="Arial" charset="0"/>
              </a:defRPr>
            </a:lvl1pPr>
          </a:lstStyle>
          <a:p>
            <a:endParaRPr lang="en-GB">
              <a:solidFill>
                <a:srgbClr val="000000"/>
              </a:solidFill>
            </a:endParaRPr>
          </a:p>
        </p:txBody>
      </p:sp>
      <p:sp>
        <p:nvSpPr>
          <p:cNvPr id="261126" name="Rectangle 6">
            <a:extLst>
              <a:ext uri="{FF2B5EF4-FFF2-40B4-BE49-F238E27FC236}">
                <a16:creationId xmlns:a16="http://schemas.microsoft.com/office/drawing/2014/main" id="{833F39DC-652E-4F25-B1E7-62826936E3DE}"/>
              </a:ext>
            </a:extLst>
          </p:cNvPr>
          <p:cNvSpPr>
            <a:spLocks noGrp="1" noChangeArrowheads="1"/>
          </p:cNvSpPr>
          <p:nvPr>
            <p:ph type="sldNum" sz="quarter" idx="4"/>
          </p:nvPr>
        </p:nvSpPr>
        <p:spPr bwMode="auto">
          <a:xfrm>
            <a:off x="8773584" y="6051550"/>
            <a:ext cx="2495549"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algn="r" eaLnBrk="0" hangingPunct="0">
              <a:defRPr sz="1300">
                <a:latin typeface="+mn-lt"/>
                <a:cs typeface="Arial" panose="020B0604020202020204" pitchFamily="34" charset="0"/>
              </a:defRPr>
            </a:lvl1pPr>
          </a:lstStyle>
          <a:p>
            <a:fld id="{EB4D1B19-178C-483D-BFEA-80D4762A4DBF}"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23058952"/>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820738" rtl="0" eaLnBrk="0" fontAlgn="base" hangingPunct="0">
        <a:spcBef>
          <a:spcPct val="0"/>
        </a:spcBef>
        <a:spcAft>
          <a:spcPct val="0"/>
        </a:spcAft>
        <a:defRPr sz="3900" kern="1200">
          <a:solidFill>
            <a:schemeClr val="tx2"/>
          </a:solidFill>
          <a:latin typeface="+mj-lt"/>
          <a:ea typeface="+mj-ea"/>
          <a:cs typeface="+mj-cs"/>
        </a:defRPr>
      </a:lvl1pPr>
      <a:lvl2pPr algn="ctr" defTabSz="820738" rtl="0" eaLnBrk="0" fontAlgn="base" hangingPunct="0">
        <a:spcBef>
          <a:spcPct val="0"/>
        </a:spcBef>
        <a:spcAft>
          <a:spcPct val="0"/>
        </a:spcAft>
        <a:defRPr sz="3900">
          <a:solidFill>
            <a:schemeClr val="tx2"/>
          </a:solidFill>
          <a:latin typeface="Times New Roman" panose="02020603050405020304" pitchFamily="18" charset="0"/>
        </a:defRPr>
      </a:lvl2pPr>
      <a:lvl3pPr algn="ctr" defTabSz="820738" rtl="0" eaLnBrk="0" fontAlgn="base" hangingPunct="0">
        <a:spcBef>
          <a:spcPct val="0"/>
        </a:spcBef>
        <a:spcAft>
          <a:spcPct val="0"/>
        </a:spcAft>
        <a:defRPr sz="3900">
          <a:solidFill>
            <a:schemeClr val="tx2"/>
          </a:solidFill>
          <a:latin typeface="Times New Roman" panose="02020603050405020304" pitchFamily="18" charset="0"/>
        </a:defRPr>
      </a:lvl3pPr>
      <a:lvl4pPr algn="ctr" defTabSz="820738" rtl="0" eaLnBrk="0" fontAlgn="base" hangingPunct="0">
        <a:spcBef>
          <a:spcPct val="0"/>
        </a:spcBef>
        <a:spcAft>
          <a:spcPct val="0"/>
        </a:spcAft>
        <a:defRPr sz="3900">
          <a:solidFill>
            <a:schemeClr val="tx2"/>
          </a:solidFill>
          <a:latin typeface="Times New Roman" panose="02020603050405020304" pitchFamily="18" charset="0"/>
        </a:defRPr>
      </a:lvl4pPr>
      <a:lvl5pPr algn="ctr" defTabSz="820738" rtl="0" eaLnBrk="0" fontAlgn="base" hangingPunct="0">
        <a:spcBef>
          <a:spcPct val="0"/>
        </a:spcBef>
        <a:spcAft>
          <a:spcPct val="0"/>
        </a:spcAft>
        <a:defRPr sz="3900">
          <a:solidFill>
            <a:schemeClr val="tx2"/>
          </a:solidFill>
          <a:latin typeface="Times New Roman" panose="02020603050405020304" pitchFamily="18" charset="0"/>
        </a:defRPr>
      </a:lvl5pPr>
      <a:lvl6pPr marL="457200" algn="ctr" defTabSz="820738" rtl="0" eaLnBrk="0" fontAlgn="base" hangingPunct="0">
        <a:spcBef>
          <a:spcPct val="0"/>
        </a:spcBef>
        <a:spcAft>
          <a:spcPct val="0"/>
        </a:spcAft>
        <a:defRPr sz="3900">
          <a:solidFill>
            <a:schemeClr val="tx2"/>
          </a:solidFill>
          <a:latin typeface="Times New Roman" panose="02020603050405020304" pitchFamily="18" charset="0"/>
        </a:defRPr>
      </a:lvl6pPr>
      <a:lvl7pPr marL="914400" algn="ctr" defTabSz="820738" rtl="0" eaLnBrk="0" fontAlgn="base" hangingPunct="0">
        <a:spcBef>
          <a:spcPct val="0"/>
        </a:spcBef>
        <a:spcAft>
          <a:spcPct val="0"/>
        </a:spcAft>
        <a:defRPr sz="3900">
          <a:solidFill>
            <a:schemeClr val="tx2"/>
          </a:solidFill>
          <a:latin typeface="Times New Roman" panose="02020603050405020304" pitchFamily="18" charset="0"/>
        </a:defRPr>
      </a:lvl7pPr>
      <a:lvl8pPr marL="1371600" algn="ctr" defTabSz="820738" rtl="0" eaLnBrk="0" fontAlgn="base" hangingPunct="0">
        <a:spcBef>
          <a:spcPct val="0"/>
        </a:spcBef>
        <a:spcAft>
          <a:spcPct val="0"/>
        </a:spcAft>
        <a:defRPr sz="3900">
          <a:solidFill>
            <a:schemeClr val="tx2"/>
          </a:solidFill>
          <a:latin typeface="Times New Roman" panose="02020603050405020304" pitchFamily="18" charset="0"/>
        </a:defRPr>
      </a:lvl8pPr>
      <a:lvl9pPr marL="1828800" algn="ctr" defTabSz="820738" rtl="0" eaLnBrk="0" fontAlgn="base" hangingPunct="0">
        <a:spcBef>
          <a:spcPct val="0"/>
        </a:spcBef>
        <a:spcAft>
          <a:spcPct val="0"/>
        </a:spcAft>
        <a:defRPr sz="3900">
          <a:solidFill>
            <a:schemeClr val="tx2"/>
          </a:solidFill>
          <a:latin typeface="Times New Roman" panose="02020603050405020304" pitchFamily="18" charset="0"/>
        </a:defRPr>
      </a:lvl9pPr>
    </p:titleStyle>
    <p:bodyStyle>
      <a:lvl1pPr marL="307975" indent="-307975" algn="l" defTabSz="820738" rtl="0" eaLnBrk="0" fontAlgn="base" hangingPunct="0">
        <a:spcBef>
          <a:spcPct val="20000"/>
        </a:spcBef>
        <a:spcAft>
          <a:spcPct val="0"/>
        </a:spcAft>
        <a:buChar char="•"/>
        <a:defRPr sz="2900" kern="12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500" kern="1200">
          <a:solidFill>
            <a:schemeClr val="tx1"/>
          </a:solidFill>
          <a:latin typeface="+mn-lt"/>
          <a:ea typeface="+mn-ea"/>
          <a:cs typeface="+mn-cs"/>
        </a:defRPr>
      </a:lvl2pPr>
      <a:lvl3pPr marL="1025525" indent="-204788" algn="l" defTabSz="820738" rtl="0" eaLnBrk="0" fontAlgn="base" hangingPunct="0">
        <a:spcBef>
          <a:spcPct val="20000"/>
        </a:spcBef>
        <a:spcAft>
          <a:spcPct val="0"/>
        </a:spcAft>
        <a:buChar char="•"/>
        <a:defRPr sz="2200" kern="1200">
          <a:solidFill>
            <a:schemeClr val="tx1"/>
          </a:solidFill>
          <a:latin typeface="+mn-lt"/>
          <a:ea typeface="+mn-ea"/>
          <a:cs typeface="+mn-cs"/>
        </a:defRPr>
      </a:lvl3pPr>
      <a:lvl4pPr marL="1436688" indent="-206375" algn="l" defTabSz="820738" rtl="0" eaLnBrk="0" fontAlgn="base" hangingPunct="0">
        <a:spcBef>
          <a:spcPct val="20000"/>
        </a:spcBef>
        <a:spcAft>
          <a:spcPct val="0"/>
        </a:spcAft>
        <a:buChar char="–"/>
        <a:defRPr kern="1200">
          <a:solidFill>
            <a:schemeClr val="tx1"/>
          </a:solidFill>
          <a:latin typeface="+mn-lt"/>
          <a:ea typeface="+mn-ea"/>
          <a:cs typeface="+mn-cs"/>
        </a:defRPr>
      </a:lvl4pPr>
      <a:lvl5pPr marL="1846263" indent="-204788" algn="l" defTabSz="820738"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F90FF78-0D2B-4D39-A35F-A1281B9AF2C7}" type="datetimeFigureOut">
              <a:rPr lang="en-GB" smtClean="0">
                <a:solidFill>
                  <a:srgbClr val="146194">
                    <a:lumMod val="50000"/>
                  </a:srgbClr>
                </a:solidFill>
              </a:rPr>
              <a:pPr/>
              <a:t>01/08/2021</a:t>
            </a:fld>
            <a:endParaRPr lang="en-GB">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B4D1B19-178C-483D-BFEA-80D4762A4DBF}"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355470043"/>
      </p:ext>
    </p:extLst>
  </p:cSld>
  <p:clrMap bg1="dk1" tx1="lt1" bg2="dk2" tx2="lt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62" name="Rectangle 2">
            <a:extLst>
              <a:ext uri="{FF2B5EF4-FFF2-40B4-BE49-F238E27FC236}">
                <a16:creationId xmlns:a16="http://schemas.microsoft.com/office/drawing/2014/main" id="{067C7217-6028-44C9-B464-CAA935275569}"/>
              </a:ext>
            </a:extLst>
          </p:cNvPr>
          <p:cNvSpPr>
            <a:spLocks noGrp="1" noChangeArrowheads="1"/>
          </p:cNvSpPr>
          <p:nvPr>
            <p:ph type="title"/>
          </p:nvPr>
        </p:nvSpPr>
        <p:spPr bwMode="auto">
          <a:xfrm>
            <a:off x="1016000" y="403226"/>
            <a:ext cx="9975851"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62" tIns="41283" rIns="82562" bIns="41283" numCol="1" anchor="ctr" anchorCtr="0" compatLnSpc="1">
            <a:prstTxWarp prst="textNoShape">
              <a:avLst/>
            </a:prstTxWarp>
          </a:bodyPr>
          <a:lstStyle/>
          <a:p>
            <a:pPr lvl="0"/>
            <a:r>
              <a:rPr lang="en-GB" altLang="en-US"/>
              <a:t>Click to edit Master title style</a:t>
            </a:r>
          </a:p>
        </p:txBody>
      </p:sp>
      <p:sp>
        <p:nvSpPr>
          <p:cNvPr id="3676163" name="Rectangle 3">
            <a:extLst>
              <a:ext uri="{FF2B5EF4-FFF2-40B4-BE49-F238E27FC236}">
                <a16:creationId xmlns:a16="http://schemas.microsoft.com/office/drawing/2014/main" id="{8EE6D19C-1EBE-428C-A5C3-9761C5B7C8C2}"/>
              </a:ext>
            </a:extLst>
          </p:cNvPr>
          <p:cNvSpPr>
            <a:spLocks noGrp="1" noChangeArrowheads="1"/>
          </p:cNvSpPr>
          <p:nvPr>
            <p:ph type="body" idx="1"/>
          </p:nvPr>
        </p:nvSpPr>
        <p:spPr bwMode="auto">
          <a:xfrm>
            <a:off x="1016000" y="1882776"/>
            <a:ext cx="9975851"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62" tIns="41283" rIns="82562" bIns="41283"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61124" name="Rectangle 4">
            <a:extLst>
              <a:ext uri="{FF2B5EF4-FFF2-40B4-BE49-F238E27FC236}">
                <a16:creationId xmlns:a16="http://schemas.microsoft.com/office/drawing/2014/main" id="{47A2EAE3-30C8-420E-B81A-55F09253CAB5}"/>
              </a:ext>
            </a:extLst>
          </p:cNvPr>
          <p:cNvSpPr>
            <a:spLocks noGrp="1" noChangeArrowheads="1"/>
          </p:cNvSpPr>
          <p:nvPr>
            <p:ph type="dt" sz="half" idx="2"/>
          </p:nvPr>
        </p:nvSpPr>
        <p:spPr bwMode="auto">
          <a:xfrm>
            <a:off x="922867" y="6051550"/>
            <a:ext cx="2495551"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eaLnBrk="0" hangingPunct="0">
              <a:defRPr sz="1300">
                <a:latin typeface="+mn-lt"/>
                <a:cs typeface="Arial" charset="0"/>
              </a:defRPr>
            </a:lvl1pPr>
          </a:lstStyle>
          <a:p>
            <a:fld id="{6F90FF78-0D2B-4D39-A35F-A1281B9AF2C7}" type="datetimeFigureOut">
              <a:rPr lang="en-GB" smtClean="0"/>
              <a:t>01/08/2021</a:t>
            </a:fld>
            <a:endParaRPr lang="en-GB"/>
          </a:p>
        </p:txBody>
      </p:sp>
      <p:sp>
        <p:nvSpPr>
          <p:cNvPr id="261125" name="Rectangle 5">
            <a:extLst>
              <a:ext uri="{FF2B5EF4-FFF2-40B4-BE49-F238E27FC236}">
                <a16:creationId xmlns:a16="http://schemas.microsoft.com/office/drawing/2014/main" id="{BBDFE8D5-8F75-4371-AC4A-BA7AD90EF8E0}"/>
              </a:ext>
            </a:extLst>
          </p:cNvPr>
          <p:cNvSpPr>
            <a:spLocks noGrp="1" noChangeArrowheads="1"/>
          </p:cNvSpPr>
          <p:nvPr>
            <p:ph type="ftr" sz="quarter" idx="3"/>
          </p:nvPr>
        </p:nvSpPr>
        <p:spPr bwMode="auto">
          <a:xfrm>
            <a:off x="4157134" y="6051550"/>
            <a:ext cx="3877733"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algn="ctr" eaLnBrk="0" hangingPunct="0">
              <a:defRPr sz="1300">
                <a:latin typeface="+mn-lt"/>
                <a:cs typeface="Arial" charset="0"/>
              </a:defRPr>
            </a:lvl1pPr>
          </a:lstStyle>
          <a:p>
            <a:endParaRPr lang="en-GB"/>
          </a:p>
        </p:txBody>
      </p:sp>
      <p:sp>
        <p:nvSpPr>
          <p:cNvPr id="261126" name="Rectangle 6">
            <a:extLst>
              <a:ext uri="{FF2B5EF4-FFF2-40B4-BE49-F238E27FC236}">
                <a16:creationId xmlns:a16="http://schemas.microsoft.com/office/drawing/2014/main" id="{833F39DC-652E-4F25-B1E7-62826936E3DE}"/>
              </a:ext>
            </a:extLst>
          </p:cNvPr>
          <p:cNvSpPr>
            <a:spLocks noGrp="1" noChangeArrowheads="1"/>
          </p:cNvSpPr>
          <p:nvPr>
            <p:ph type="sldNum" sz="quarter" idx="4"/>
          </p:nvPr>
        </p:nvSpPr>
        <p:spPr bwMode="auto">
          <a:xfrm>
            <a:off x="8773584" y="6051550"/>
            <a:ext cx="2495549" cy="469900"/>
          </a:xfrm>
          <a:prstGeom prst="rect">
            <a:avLst/>
          </a:prstGeom>
          <a:noFill/>
          <a:ln w="9525">
            <a:noFill/>
            <a:miter lim="800000"/>
            <a:headEnd/>
            <a:tailEnd/>
          </a:ln>
          <a:effectLst/>
        </p:spPr>
        <p:txBody>
          <a:bodyPr vert="horz" wrap="square" lIns="82562" tIns="41283" rIns="82562" bIns="41283" numCol="1" anchor="t" anchorCtr="0" compatLnSpc="1">
            <a:prstTxWarp prst="textNoShape">
              <a:avLst/>
            </a:prstTxWarp>
          </a:bodyPr>
          <a:lstStyle>
            <a:lvl1pPr algn="r" eaLnBrk="0" hangingPunct="0">
              <a:defRPr sz="1300">
                <a:latin typeface="+mn-lt"/>
                <a:cs typeface="Arial" panose="020B0604020202020204" pitchFamily="34" charset="0"/>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2360809748"/>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Lst>
  <p:txStyles>
    <p:titleStyle>
      <a:lvl1pPr algn="ctr" defTabSz="820738" rtl="0" eaLnBrk="0" fontAlgn="base" hangingPunct="0">
        <a:spcBef>
          <a:spcPct val="0"/>
        </a:spcBef>
        <a:spcAft>
          <a:spcPct val="0"/>
        </a:spcAft>
        <a:defRPr sz="3900" kern="1200">
          <a:solidFill>
            <a:schemeClr val="tx2"/>
          </a:solidFill>
          <a:latin typeface="+mj-lt"/>
          <a:ea typeface="+mj-ea"/>
          <a:cs typeface="+mj-cs"/>
        </a:defRPr>
      </a:lvl1pPr>
      <a:lvl2pPr algn="ctr" defTabSz="820738" rtl="0" eaLnBrk="0" fontAlgn="base" hangingPunct="0">
        <a:spcBef>
          <a:spcPct val="0"/>
        </a:spcBef>
        <a:spcAft>
          <a:spcPct val="0"/>
        </a:spcAft>
        <a:defRPr sz="3900">
          <a:solidFill>
            <a:schemeClr val="tx2"/>
          </a:solidFill>
          <a:latin typeface="Times New Roman" panose="02020603050405020304" pitchFamily="18" charset="0"/>
        </a:defRPr>
      </a:lvl2pPr>
      <a:lvl3pPr algn="ctr" defTabSz="820738" rtl="0" eaLnBrk="0" fontAlgn="base" hangingPunct="0">
        <a:spcBef>
          <a:spcPct val="0"/>
        </a:spcBef>
        <a:spcAft>
          <a:spcPct val="0"/>
        </a:spcAft>
        <a:defRPr sz="3900">
          <a:solidFill>
            <a:schemeClr val="tx2"/>
          </a:solidFill>
          <a:latin typeface="Times New Roman" panose="02020603050405020304" pitchFamily="18" charset="0"/>
        </a:defRPr>
      </a:lvl3pPr>
      <a:lvl4pPr algn="ctr" defTabSz="820738" rtl="0" eaLnBrk="0" fontAlgn="base" hangingPunct="0">
        <a:spcBef>
          <a:spcPct val="0"/>
        </a:spcBef>
        <a:spcAft>
          <a:spcPct val="0"/>
        </a:spcAft>
        <a:defRPr sz="3900">
          <a:solidFill>
            <a:schemeClr val="tx2"/>
          </a:solidFill>
          <a:latin typeface="Times New Roman" panose="02020603050405020304" pitchFamily="18" charset="0"/>
        </a:defRPr>
      </a:lvl4pPr>
      <a:lvl5pPr algn="ctr" defTabSz="820738" rtl="0" eaLnBrk="0" fontAlgn="base" hangingPunct="0">
        <a:spcBef>
          <a:spcPct val="0"/>
        </a:spcBef>
        <a:spcAft>
          <a:spcPct val="0"/>
        </a:spcAft>
        <a:defRPr sz="3900">
          <a:solidFill>
            <a:schemeClr val="tx2"/>
          </a:solidFill>
          <a:latin typeface="Times New Roman" panose="02020603050405020304" pitchFamily="18" charset="0"/>
        </a:defRPr>
      </a:lvl5pPr>
      <a:lvl6pPr marL="457200" algn="ctr" defTabSz="820738" rtl="0" eaLnBrk="0" fontAlgn="base" hangingPunct="0">
        <a:spcBef>
          <a:spcPct val="0"/>
        </a:spcBef>
        <a:spcAft>
          <a:spcPct val="0"/>
        </a:spcAft>
        <a:defRPr sz="3900">
          <a:solidFill>
            <a:schemeClr val="tx2"/>
          </a:solidFill>
          <a:latin typeface="Times New Roman" panose="02020603050405020304" pitchFamily="18" charset="0"/>
        </a:defRPr>
      </a:lvl6pPr>
      <a:lvl7pPr marL="914400" algn="ctr" defTabSz="820738" rtl="0" eaLnBrk="0" fontAlgn="base" hangingPunct="0">
        <a:spcBef>
          <a:spcPct val="0"/>
        </a:spcBef>
        <a:spcAft>
          <a:spcPct val="0"/>
        </a:spcAft>
        <a:defRPr sz="3900">
          <a:solidFill>
            <a:schemeClr val="tx2"/>
          </a:solidFill>
          <a:latin typeface="Times New Roman" panose="02020603050405020304" pitchFamily="18" charset="0"/>
        </a:defRPr>
      </a:lvl7pPr>
      <a:lvl8pPr marL="1371600" algn="ctr" defTabSz="820738" rtl="0" eaLnBrk="0" fontAlgn="base" hangingPunct="0">
        <a:spcBef>
          <a:spcPct val="0"/>
        </a:spcBef>
        <a:spcAft>
          <a:spcPct val="0"/>
        </a:spcAft>
        <a:defRPr sz="3900">
          <a:solidFill>
            <a:schemeClr val="tx2"/>
          </a:solidFill>
          <a:latin typeface="Times New Roman" panose="02020603050405020304" pitchFamily="18" charset="0"/>
        </a:defRPr>
      </a:lvl8pPr>
      <a:lvl9pPr marL="1828800" algn="ctr" defTabSz="820738" rtl="0" eaLnBrk="0" fontAlgn="base" hangingPunct="0">
        <a:spcBef>
          <a:spcPct val="0"/>
        </a:spcBef>
        <a:spcAft>
          <a:spcPct val="0"/>
        </a:spcAft>
        <a:defRPr sz="3900">
          <a:solidFill>
            <a:schemeClr val="tx2"/>
          </a:solidFill>
          <a:latin typeface="Times New Roman" panose="02020603050405020304" pitchFamily="18" charset="0"/>
        </a:defRPr>
      </a:lvl9pPr>
    </p:titleStyle>
    <p:bodyStyle>
      <a:lvl1pPr marL="307975" indent="-307975" algn="l" defTabSz="820738" rtl="0" eaLnBrk="0" fontAlgn="base" hangingPunct="0">
        <a:spcBef>
          <a:spcPct val="20000"/>
        </a:spcBef>
        <a:spcAft>
          <a:spcPct val="0"/>
        </a:spcAft>
        <a:buChar char="•"/>
        <a:defRPr sz="2900" kern="12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500" kern="1200">
          <a:solidFill>
            <a:schemeClr val="tx1"/>
          </a:solidFill>
          <a:latin typeface="+mn-lt"/>
          <a:ea typeface="+mn-ea"/>
          <a:cs typeface="+mn-cs"/>
        </a:defRPr>
      </a:lvl2pPr>
      <a:lvl3pPr marL="1025525" indent="-204788" algn="l" defTabSz="820738" rtl="0" eaLnBrk="0" fontAlgn="base" hangingPunct="0">
        <a:spcBef>
          <a:spcPct val="20000"/>
        </a:spcBef>
        <a:spcAft>
          <a:spcPct val="0"/>
        </a:spcAft>
        <a:buChar char="•"/>
        <a:defRPr sz="2200" kern="1200">
          <a:solidFill>
            <a:schemeClr val="tx1"/>
          </a:solidFill>
          <a:latin typeface="+mn-lt"/>
          <a:ea typeface="+mn-ea"/>
          <a:cs typeface="+mn-cs"/>
        </a:defRPr>
      </a:lvl3pPr>
      <a:lvl4pPr marL="1436688" indent="-206375" algn="l" defTabSz="820738" rtl="0" eaLnBrk="0" fontAlgn="base" hangingPunct="0">
        <a:spcBef>
          <a:spcPct val="20000"/>
        </a:spcBef>
        <a:spcAft>
          <a:spcPct val="0"/>
        </a:spcAft>
        <a:buChar char="–"/>
        <a:defRPr kern="1200">
          <a:solidFill>
            <a:schemeClr val="tx1"/>
          </a:solidFill>
          <a:latin typeface="+mn-lt"/>
          <a:ea typeface="+mn-ea"/>
          <a:cs typeface="+mn-cs"/>
        </a:defRPr>
      </a:lvl4pPr>
      <a:lvl5pPr marL="1846263" indent="-204788" algn="l" defTabSz="820738"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F90FF78-0D2B-4D39-A35F-A1281B9AF2C7}" type="datetimeFigureOut">
              <a:rPr lang="en-GB" smtClean="0"/>
              <a:t>01/08/2021</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B4D1B19-178C-483D-BFEA-80D4762A4DBF}" type="slidenum">
              <a:rPr lang="en-GB" smtClean="0"/>
              <a:t>‹#›</a:t>
            </a:fld>
            <a:endParaRPr lang="en-GB"/>
          </a:p>
        </p:txBody>
      </p:sp>
    </p:spTree>
    <p:extLst>
      <p:ext uri="{BB962C8B-B14F-4D97-AF65-F5344CB8AC3E}">
        <p14:creationId xmlns:p14="http://schemas.microsoft.com/office/powerpoint/2010/main" val="69988699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 id="2147484239" r:id="rId14"/>
    <p:sldLayoutId id="2147484240" r:id="rId15"/>
    <p:sldLayoutId id="2147484241" r:id="rId16"/>
    <p:sldLayoutId id="2147484242" r:id="rId17"/>
    <p:sldLayoutId id="2147484243"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216834" name="Group 2">
            <a:extLst>
              <a:ext uri="{FF2B5EF4-FFF2-40B4-BE49-F238E27FC236}">
                <a16:creationId xmlns:a16="http://schemas.microsoft.com/office/drawing/2014/main" id="{C613B460-4322-462C-BABA-68AD4FA3CF87}"/>
              </a:ext>
            </a:extLst>
          </p:cNvPr>
          <p:cNvGrpSpPr>
            <a:grpSpLocks/>
          </p:cNvGrpSpPr>
          <p:nvPr/>
        </p:nvGrpSpPr>
        <p:grpSpPr bwMode="auto">
          <a:xfrm>
            <a:off x="0" y="0"/>
            <a:ext cx="12192000" cy="6858000"/>
            <a:chOff x="0" y="0"/>
            <a:chExt cx="5760" cy="4320"/>
          </a:xfrm>
        </p:grpSpPr>
        <p:sp>
          <p:nvSpPr>
            <p:cNvPr id="4216835" name="Freeform 3">
              <a:extLst>
                <a:ext uri="{FF2B5EF4-FFF2-40B4-BE49-F238E27FC236}">
                  <a16:creationId xmlns:a16="http://schemas.microsoft.com/office/drawing/2014/main" id="{CF5B7CBF-CCAA-4EAB-8E21-B8DC32AA110A}"/>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36" name="Freeform 4">
              <a:extLst>
                <a:ext uri="{FF2B5EF4-FFF2-40B4-BE49-F238E27FC236}">
                  <a16:creationId xmlns:a16="http://schemas.microsoft.com/office/drawing/2014/main" id="{BE7CF8F6-64FD-4D23-AB1B-C8EA8230D4C0}"/>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16837" name="Freeform 5">
            <a:extLst>
              <a:ext uri="{FF2B5EF4-FFF2-40B4-BE49-F238E27FC236}">
                <a16:creationId xmlns:a16="http://schemas.microsoft.com/office/drawing/2014/main" id="{0B5C2146-8C46-44DB-BD95-120EF4CF6B5B}"/>
              </a:ext>
            </a:extLst>
          </p:cNvPr>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nvGrpSpPr>
          <p:cNvPr id="4216838" name="Group 6">
            <a:extLst>
              <a:ext uri="{FF2B5EF4-FFF2-40B4-BE49-F238E27FC236}">
                <a16:creationId xmlns:a16="http://schemas.microsoft.com/office/drawing/2014/main" id="{FBE435C0-7366-4A2E-83D0-C8191D6618E7}"/>
              </a:ext>
            </a:extLst>
          </p:cNvPr>
          <p:cNvGrpSpPr>
            <a:grpSpLocks/>
          </p:cNvGrpSpPr>
          <p:nvPr/>
        </p:nvGrpSpPr>
        <p:grpSpPr bwMode="auto">
          <a:xfrm>
            <a:off x="0" y="6019800"/>
            <a:ext cx="10464800" cy="857250"/>
            <a:chOff x="0" y="3792"/>
            <a:chExt cx="4944" cy="540"/>
          </a:xfrm>
        </p:grpSpPr>
        <p:sp>
          <p:nvSpPr>
            <p:cNvPr id="4216839" name="Freeform 7">
              <a:extLst>
                <a:ext uri="{FF2B5EF4-FFF2-40B4-BE49-F238E27FC236}">
                  <a16:creationId xmlns:a16="http://schemas.microsoft.com/office/drawing/2014/main" id="{C24F9FDD-804B-45CB-B79D-A12940A40390}"/>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nvGrpSpPr>
            <p:cNvPr id="4216840" name="Group 8">
              <a:extLst>
                <a:ext uri="{FF2B5EF4-FFF2-40B4-BE49-F238E27FC236}">
                  <a16:creationId xmlns:a16="http://schemas.microsoft.com/office/drawing/2014/main" id="{02020119-9FE3-41DA-B3E1-8CD4AE8C2BC9}"/>
                </a:ext>
              </a:extLst>
            </p:cNvPr>
            <p:cNvGrpSpPr>
              <a:grpSpLocks/>
            </p:cNvGrpSpPr>
            <p:nvPr userDrawn="1"/>
          </p:nvGrpSpPr>
          <p:grpSpPr bwMode="auto">
            <a:xfrm>
              <a:off x="2486" y="3792"/>
              <a:ext cx="2458" cy="540"/>
              <a:chOff x="2486" y="3792"/>
              <a:chExt cx="2458" cy="540"/>
            </a:xfrm>
          </p:grpSpPr>
          <p:sp>
            <p:nvSpPr>
              <p:cNvPr id="4216841" name="Freeform 9">
                <a:extLst>
                  <a:ext uri="{FF2B5EF4-FFF2-40B4-BE49-F238E27FC236}">
                    <a16:creationId xmlns:a16="http://schemas.microsoft.com/office/drawing/2014/main" id="{FB45EB9C-2D7E-4551-B622-582A541BED11}"/>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42" name="Freeform 10">
                <a:extLst>
                  <a:ext uri="{FF2B5EF4-FFF2-40B4-BE49-F238E27FC236}">
                    <a16:creationId xmlns:a16="http://schemas.microsoft.com/office/drawing/2014/main" id="{B4198657-C542-4372-B4DE-CD09ADFAFE81}"/>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43" name="Freeform 11">
                <a:extLst>
                  <a:ext uri="{FF2B5EF4-FFF2-40B4-BE49-F238E27FC236}">
                    <a16:creationId xmlns:a16="http://schemas.microsoft.com/office/drawing/2014/main" id="{86893F6A-2766-490E-8BB1-CFF51C1582C8}"/>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44" name="Freeform 12">
                <a:extLst>
                  <a:ext uri="{FF2B5EF4-FFF2-40B4-BE49-F238E27FC236}">
                    <a16:creationId xmlns:a16="http://schemas.microsoft.com/office/drawing/2014/main" id="{6CA3566E-618A-4C53-AE07-9121CC36ED2E}"/>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45" name="Freeform 13">
                <a:extLst>
                  <a:ext uri="{FF2B5EF4-FFF2-40B4-BE49-F238E27FC236}">
                    <a16:creationId xmlns:a16="http://schemas.microsoft.com/office/drawing/2014/main" id="{150343D6-2A37-4AA7-BE17-2290A27AB8FD}"/>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16846" name="Freeform 14">
              <a:extLst>
                <a:ext uri="{FF2B5EF4-FFF2-40B4-BE49-F238E27FC236}">
                  <a16:creationId xmlns:a16="http://schemas.microsoft.com/office/drawing/2014/main" id="{1FCBAE7A-05C2-4A80-8A4A-67E7E0D0E717}"/>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grpSp>
        <p:nvGrpSpPr>
          <p:cNvPr id="4216847" name="Group 15">
            <a:extLst>
              <a:ext uri="{FF2B5EF4-FFF2-40B4-BE49-F238E27FC236}">
                <a16:creationId xmlns:a16="http://schemas.microsoft.com/office/drawing/2014/main" id="{4ECDB099-89D0-48D2-AD9F-A164FAB6A25F}"/>
              </a:ext>
            </a:extLst>
          </p:cNvPr>
          <p:cNvGrpSpPr>
            <a:grpSpLocks/>
          </p:cNvGrpSpPr>
          <p:nvPr/>
        </p:nvGrpSpPr>
        <p:grpSpPr bwMode="auto">
          <a:xfrm>
            <a:off x="836085" y="6021388"/>
            <a:ext cx="7579783" cy="849312"/>
            <a:chOff x="395" y="3793"/>
            <a:chExt cx="3581" cy="535"/>
          </a:xfrm>
        </p:grpSpPr>
        <p:sp>
          <p:nvSpPr>
            <p:cNvPr id="4216848" name="Freeform 16">
              <a:extLst>
                <a:ext uri="{FF2B5EF4-FFF2-40B4-BE49-F238E27FC236}">
                  <a16:creationId xmlns:a16="http://schemas.microsoft.com/office/drawing/2014/main" id="{0CE741CB-F0C3-4396-A140-83FEB8C4F3B5}"/>
                </a:ext>
              </a:extLst>
            </p:cNvPr>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49" name="Freeform 17">
              <a:extLst>
                <a:ext uri="{FF2B5EF4-FFF2-40B4-BE49-F238E27FC236}">
                  <a16:creationId xmlns:a16="http://schemas.microsoft.com/office/drawing/2014/main" id="{F15C9D45-A67A-410E-9BCC-367380584C5F}"/>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50" name="Freeform 18">
              <a:extLst>
                <a:ext uri="{FF2B5EF4-FFF2-40B4-BE49-F238E27FC236}">
                  <a16:creationId xmlns:a16="http://schemas.microsoft.com/office/drawing/2014/main" id="{89B8C3A9-5CA5-46F7-92C9-C4ED630B7F9E}"/>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51" name="Freeform 19">
              <a:extLst>
                <a:ext uri="{FF2B5EF4-FFF2-40B4-BE49-F238E27FC236}">
                  <a16:creationId xmlns:a16="http://schemas.microsoft.com/office/drawing/2014/main" id="{43515E6B-C6DA-4ACB-A255-5BF9DBB0C98C}"/>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52" name="Freeform 20">
              <a:extLst>
                <a:ext uri="{FF2B5EF4-FFF2-40B4-BE49-F238E27FC236}">
                  <a16:creationId xmlns:a16="http://schemas.microsoft.com/office/drawing/2014/main" id="{424C91A7-8CC2-4DDF-A95D-212EC07D6B85}"/>
                </a:ext>
              </a:extLst>
            </p:cNvPr>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4216853" name="Freeform 21">
              <a:extLst>
                <a:ext uri="{FF2B5EF4-FFF2-40B4-BE49-F238E27FC236}">
                  <a16:creationId xmlns:a16="http://schemas.microsoft.com/office/drawing/2014/main" id="{3CD45281-774B-4E9B-BC69-AFB066A9F1C0}"/>
                </a:ext>
              </a:extLst>
            </p:cNvPr>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grpSp>
      <p:sp>
        <p:nvSpPr>
          <p:cNvPr id="4216854" name="Rectangle 22">
            <a:extLst>
              <a:ext uri="{FF2B5EF4-FFF2-40B4-BE49-F238E27FC236}">
                <a16:creationId xmlns:a16="http://schemas.microsoft.com/office/drawing/2014/main" id="{FAFF42A8-2A64-4ED6-AEDB-2A759F840F1F}"/>
              </a:ext>
            </a:extLst>
          </p:cNvPr>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216855" name="Rectangle 23">
            <a:extLst>
              <a:ext uri="{FF2B5EF4-FFF2-40B4-BE49-F238E27FC236}">
                <a16:creationId xmlns:a16="http://schemas.microsoft.com/office/drawing/2014/main" id="{5D3F4C00-DFDB-4953-8C06-DC3804FAE30D}"/>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216856" name="Rectangle 24">
            <a:extLst>
              <a:ext uri="{FF2B5EF4-FFF2-40B4-BE49-F238E27FC236}">
                <a16:creationId xmlns:a16="http://schemas.microsoft.com/office/drawing/2014/main" id="{B1CEA3C5-5FB2-4ABF-B169-16F01FCC1C4E}"/>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effectLst>
                  <a:outerShdw blurRad="38100" dist="38100" dir="2700000" algn="tl">
                    <a:srgbClr val="000000"/>
                  </a:outerShdw>
                </a:effectLst>
              </a:defRPr>
            </a:lvl1pPr>
          </a:lstStyle>
          <a:p>
            <a:pPr>
              <a:defRPr/>
            </a:pPr>
            <a:fld id="{AA97D460-2E76-472F-A404-3AB25EFB444A}" type="datetime1">
              <a:rPr lang="en-US" smtClean="0"/>
              <a:t>8/1/2021</a:t>
            </a:fld>
            <a:endParaRPr lang="en-US" dirty="0"/>
          </a:p>
        </p:txBody>
      </p:sp>
      <p:sp>
        <p:nvSpPr>
          <p:cNvPr id="4216857" name="Rectangle 25">
            <a:extLst>
              <a:ext uri="{FF2B5EF4-FFF2-40B4-BE49-F238E27FC236}">
                <a16:creationId xmlns:a16="http://schemas.microsoft.com/office/drawing/2014/main" id="{83C687E0-9FA8-4C90-860F-35655B48F59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0">
                <a:effectLst>
                  <a:outerShdw blurRad="38100" dist="38100" dir="2700000" algn="tl">
                    <a:srgbClr val="000000"/>
                  </a:outerShdw>
                </a:effectLst>
              </a:defRPr>
            </a:lvl1pPr>
          </a:lstStyle>
          <a:p>
            <a:pPr>
              <a:defRPr/>
            </a:pPr>
            <a:r>
              <a:rPr lang="en-US"/>
              <a:t>Footer Text</a:t>
            </a:r>
            <a:endParaRPr lang="en-US" dirty="0"/>
          </a:p>
        </p:txBody>
      </p:sp>
      <p:sp>
        <p:nvSpPr>
          <p:cNvPr id="4216858" name="Rectangle 26">
            <a:extLst>
              <a:ext uri="{FF2B5EF4-FFF2-40B4-BE49-F238E27FC236}">
                <a16:creationId xmlns:a16="http://schemas.microsoft.com/office/drawing/2014/main" id="{94DD8B2E-0BC2-4606-A605-0074D055866E}"/>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ffectLst>
                  <a:outerShdw blurRad="38100" dist="38100" dir="2700000" algn="tl">
                    <a:srgbClr val="000000"/>
                  </a:outerShdw>
                </a:effectLst>
              </a:defRPr>
            </a:lvl1pPr>
          </a:lstStyle>
          <a:p>
            <a:pPr>
              <a:defRPr/>
            </a:pPr>
            <a:fld id="{4ED73A7A-26B1-4259-8467-D74FC1475B09}" type="slidenum">
              <a:rPr lang="en-US" altLang="en-US" smtClean="0"/>
              <a:pPr>
                <a:defRPr/>
              </a:pPr>
              <a:t>‹#›</a:t>
            </a:fld>
            <a:endParaRPr lang="en-US" altLang="en-US"/>
          </a:p>
        </p:txBody>
      </p:sp>
    </p:spTree>
    <p:extLst>
      <p:ext uri="{BB962C8B-B14F-4D97-AF65-F5344CB8AC3E}">
        <p14:creationId xmlns:p14="http://schemas.microsoft.com/office/powerpoint/2010/main" val="2514530279"/>
      </p:ext>
    </p:extLst>
  </p:cSld>
  <p:clrMap bg1="dk2" tx1="lt1" bg2="dk1"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216854"/>
                                        </p:tgtEl>
                                        <p:attrNameLst>
                                          <p:attrName>style.visibility</p:attrName>
                                        </p:attrNameLst>
                                      </p:cBhvr>
                                      <p:to>
                                        <p:strVal val="visible"/>
                                      </p:to>
                                    </p:set>
                                    <p:anim calcmode="lin" valueType="num">
                                      <p:cBhvr>
                                        <p:cTn id="7" dur="1000" fill="hold"/>
                                        <p:tgtEl>
                                          <p:spTgt spid="4216854"/>
                                        </p:tgtEl>
                                        <p:attrNameLst>
                                          <p:attrName>ppt_x</p:attrName>
                                        </p:attrNameLst>
                                      </p:cBhvr>
                                      <p:tavLst>
                                        <p:tav tm="0">
                                          <p:val>
                                            <p:strVal val="#ppt_x-.2"/>
                                          </p:val>
                                        </p:tav>
                                        <p:tav tm="100000">
                                          <p:val>
                                            <p:strVal val="#ppt_x"/>
                                          </p:val>
                                        </p:tav>
                                      </p:tavLst>
                                    </p:anim>
                                    <p:anim calcmode="lin" valueType="num">
                                      <p:cBhvr>
                                        <p:cTn id="8" dur="1000" fill="hold"/>
                                        <p:tgtEl>
                                          <p:spTgt spid="42168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2168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4216855">
                                            <p:txEl>
                                              <p:pRg st="0" end="0"/>
                                            </p:txEl>
                                          </p:spTgt>
                                        </p:tgtEl>
                                        <p:attrNameLst>
                                          <p:attrName>style.visibility</p:attrName>
                                        </p:attrNameLst>
                                      </p:cBhvr>
                                      <p:to>
                                        <p:strVal val="visible"/>
                                      </p:to>
                                    </p:set>
                                    <p:animEffect transition="in" filter="fade">
                                      <p:cBhvr>
                                        <p:cTn id="14" dur="500"/>
                                        <p:tgtEl>
                                          <p:spTgt spid="4216855">
                                            <p:txEl>
                                              <p:pRg st="0" end="0"/>
                                            </p:txEl>
                                          </p:spTgt>
                                        </p:tgtEl>
                                      </p:cBhvr>
                                    </p:animEffect>
                                    <p:anim calcmode="lin" valueType="num">
                                      <p:cBhvr>
                                        <p:cTn id="15" dur="500" fill="hold"/>
                                        <p:tgtEl>
                                          <p:spTgt spid="421685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216855">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4216855">
                                            <p:txEl>
                                              <p:pRg st="1" end="1"/>
                                            </p:txEl>
                                          </p:spTgt>
                                        </p:tgtEl>
                                        <p:attrNameLst>
                                          <p:attrName>style.visibility</p:attrName>
                                        </p:attrNameLst>
                                      </p:cBhvr>
                                      <p:to>
                                        <p:strVal val="visible"/>
                                      </p:to>
                                    </p:set>
                                    <p:animEffect transition="in" filter="fade">
                                      <p:cBhvr>
                                        <p:cTn id="19" dur="500"/>
                                        <p:tgtEl>
                                          <p:spTgt spid="4216855">
                                            <p:txEl>
                                              <p:pRg st="1" end="1"/>
                                            </p:txEl>
                                          </p:spTgt>
                                        </p:tgtEl>
                                      </p:cBhvr>
                                    </p:animEffect>
                                    <p:anim calcmode="lin" valueType="num">
                                      <p:cBhvr>
                                        <p:cTn id="20" dur="500" fill="hold"/>
                                        <p:tgtEl>
                                          <p:spTgt spid="421685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216855">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4216855">
                                            <p:txEl>
                                              <p:pRg st="2" end="2"/>
                                            </p:txEl>
                                          </p:spTgt>
                                        </p:tgtEl>
                                        <p:attrNameLst>
                                          <p:attrName>style.visibility</p:attrName>
                                        </p:attrNameLst>
                                      </p:cBhvr>
                                      <p:to>
                                        <p:strVal val="visible"/>
                                      </p:to>
                                    </p:set>
                                    <p:animEffect transition="in" filter="fade">
                                      <p:cBhvr>
                                        <p:cTn id="24" dur="500"/>
                                        <p:tgtEl>
                                          <p:spTgt spid="4216855">
                                            <p:txEl>
                                              <p:pRg st="2" end="2"/>
                                            </p:txEl>
                                          </p:spTgt>
                                        </p:tgtEl>
                                      </p:cBhvr>
                                    </p:animEffect>
                                    <p:anim calcmode="lin" valueType="num">
                                      <p:cBhvr>
                                        <p:cTn id="25" dur="500" fill="hold"/>
                                        <p:tgtEl>
                                          <p:spTgt spid="421685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216855">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4216855">
                                            <p:txEl>
                                              <p:pRg st="3" end="3"/>
                                            </p:txEl>
                                          </p:spTgt>
                                        </p:tgtEl>
                                        <p:attrNameLst>
                                          <p:attrName>style.visibility</p:attrName>
                                        </p:attrNameLst>
                                      </p:cBhvr>
                                      <p:to>
                                        <p:strVal val="visible"/>
                                      </p:to>
                                    </p:set>
                                    <p:animEffect transition="in" filter="fade">
                                      <p:cBhvr>
                                        <p:cTn id="29" dur="500"/>
                                        <p:tgtEl>
                                          <p:spTgt spid="4216855">
                                            <p:txEl>
                                              <p:pRg st="3" end="3"/>
                                            </p:txEl>
                                          </p:spTgt>
                                        </p:tgtEl>
                                      </p:cBhvr>
                                    </p:animEffect>
                                    <p:anim calcmode="lin" valueType="num">
                                      <p:cBhvr>
                                        <p:cTn id="30" dur="500" fill="hold"/>
                                        <p:tgtEl>
                                          <p:spTgt spid="4216855">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4216855">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4216855">
                                            <p:txEl>
                                              <p:pRg st="4" end="4"/>
                                            </p:txEl>
                                          </p:spTgt>
                                        </p:tgtEl>
                                        <p:attrNameLst>
                                          <p:attrName>style.visibility</p:attrName>
                                        </p:attrNameLst>
                                      </p:cBhvr>
                                      <p:to>
                                        <p:strVal val="visible"/>
                                      </p:to>
                                    </p:set>
                                    <p:animEffect transition="in" filter="fade">
                                      <p:cBhvr>
                                        <p:cTn id="34" dur="500"/>
                                        <p:tgtEl>
                                          <p:spTgt spid="4216855">
                                            <p:txEl>
                                              <p:pRg st="4" end="4"/>
                                            </p:txEl>
                                          </p:spTgt>
                                        </p:tgtEl>
                                      </p:cBhvr>
                                    </p:animEffect>
                                    <p:anim calcmode="lin" valueType="num">
                                      <p:cBhvr>
                                        <p:cTn id="35" dur="500" fill="hold"/>
                                        <p:tgtEl>
                                          <p:spTgt spid="4216855">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216855">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6854" grpId="0"/>
      <p:bldP spid="4216855" grpId="0" build="p">
        <p:tmplLst>
          <p:tmpl lvl="1">
            <p:tnLst>
              <p:par>
                <p:cTn presetID="44" presetClass="entr" presetSubtype="0" fill="hold" nodeType="click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4216855"/>
                        </p:tgtEl>
                        <p:attrNameLst>
                          <p:attrName>style.visibility</p:attrName>
                        </p:attrNameLst>
                      </p:cBhvr>
                      <p:to>
                        <p:strVal val="visible"/>
                      </p:to>
                    </p:set>
                    <p:animEffect transition="in" filter="fade">
                      <p:cBhvr>
                        <p:cTn dur="500"/>
                        <p:tgtEl>
                          <p:spTgt spid="4216855"/>
                        </p:tgtEl>
                      </p:cBhvr>
                    </p:animEffect>
                    <p:anim calcmode="lin" valueType="num">
                      <p:cBhvr>
                        <p:cTn dur="500" fill="hold"/>
                        <p:tgtEl>
                          <p:spTgt spid="4216855"/>
                        </p:tgtEl>
                        <p:attrNameLst>
                          <p:attrName>ppt_x</p:attrName>
                        </p:attrNameLst>
                      </p:cBhvr>
                      <p:tavLst>
                        <p:tav tm="0">
                          <p:val>
                            <p:strVal val="#ppt_x"/>
                          </p:val>
                        </p:tav>
                        <p:tav tm="100000">
                          <p:val>
                            <p:strVal val="#ppt_x"/>
                          </p:val>
                        </p:tav>
                      </p:tavLst>
                    </p:anim>
                    <p:anim calcmode="lin" valueType="num">
                      <p:cBhvr>
                        <p:cTn dur="500" fill="hold"/>
                        <p:tgtEl>
                          <p:spTgt spid="4216855"/>
                        </p:tgtEl>
                        <p:attrNameLst>
                          <p:attrName>ppt_y</p:attrName>
                        </p:attrNameLst>
                      </p:cBhvr>
                      <p:tavLst>
                        <p:tav tm="0">
                          <p:val>
                            <p:strVal val="#ppt_y+.05"/>
                          </p:val>
                        </p:tav>
                        <p:tav tm="100000">
                          <p:val>
                            <p:strVal val="#ppt_y"/>
                          </p:val>
                        </p:tav>
                      </p:tavLst>
                    </p:anim>
                  </p:childTnLst>
                </p:cTn>
              </p:par>
            </p:tnLst>
          </p:tmpl>
        </p:tmplLst>
      </p:bldP>
    </p:bldLst>
  </p:timing>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86D70DB-0485-4EE6-8716-9858BBCF3156}"/>
              </a:ext>
            </a:extLst>
          </p:cNvPr>
          <p:cNvSpPr>
            <a:spLocks noGrp="1" noChangeArrowheads="1"/>
          </p:cNvSpPr>
          <p:nvPr>
            <p:ph type="title"/>
          </p:nvPr>
        </p:nvSpPr>
        <p:spPr bwMode="auto">
          <a:xfrm>
            <a:off x="914400" y="765176"/>
            <a:ext cx="10363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63" name="Rectangle 3">
            <a:extLst>
              <a:ext uri="{FF2B5EF4-FFF2-40B4-BE49-F238E27FC236}">
                <a16:creationId xmlns:a16="http://schemas.microsoft.com/office/drawing/2014/main" id="{9D224A68-81CD-4FC4-93D6-97086C07D84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25956" name="Rectangle 4">
            <a:extLst>
              <a:ext uri="{FF2B5EF4-FFF2-40B4-BE49-F238E27FC236}">
                <a16:creationId xmlns:a16="http://schemas.microsoft.com/office/drawing/2014/main" id="{A461C49B-45A3-4797-B5C4-49F7D05660F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sz="1400">
                <a:latin typeface="+mn-lt"/>
              </a:defRPr>
            </a:lvl1pPr>
          </a:lstStyle>
          <a:p>
            <a:pPr>
              <a:defRPr/>
            </a:pPr>
            <a:fld id="{F60D932F-C9A1-4477-BC5B-99047CD93199}" type="datetime1">
              <a:rPr lang="en-US" smtClean="0"/>
              <a:t>8/1/2021</a:t>
            </a:fld>
            <a:endParaRPr lang="en-GB"/>
          </a:p>
        </p:txBody>
      </p:sp>
      <p:sp>
        <p:nvSpPr>
          <p:cNvPr id="125957" name="Rectangle 5">
            <a:extLst>
              <a:ext uri="{FF2B5EF4-FFF2-40B4-BE49-F238E27FC236}">
                <a16:creationId xmlns:a16="http://schemas.microsoft.com/office/drawing/2014/main" id="{608ECB7E-C4D9-447F-8605-5719BD1B03D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SzTx/>
              <a:buFontTx/>
              <a:buNone/>
              <a:defRPr sz="1400">
                <a:latin typeface="+mn-lt"/>
              </a:defRPr>
            </a:lvl1pPr>
          </a:lstStyle>
          <a:p>
            <a:pPr>
              <a:defRPr/>
            </a:pPr>
            <a:r>
              <a:rPr lang="en-GB"/>
              <a:t>Footer Text</a:t>
            </a:r>
          </a:p>
        </p:txBody>
      </p:sp>
      <p:sp>
        <p:nvSpPr>
          <p:cNvPr id="125958" name="Rectangle 6">
            <a:extLst>
              <a:ext uri="{FF2B5EF4-FFF2-40B4-BE49-F238E27FC236}">
                <a16:creationId xmlns:a16="http://schemas.microsoft.com/office/drawing/2014/main" id="{714532B7-1F1C-426C-800C-B5EB5FB03949}"/>
              </a:ext>
            </a:extLst>
          </p:cNvPr>
          <p:cNvSpPr>
            <a:spLocks noGrp="1" noChangeArrowheads="1"/>
          </p:cNvSpPr>
          <p:nvPr>
            <p:ph type="sldNum" sz="quarter" idx="4"/>
          </p:nvPr>
        </p:nvSpPr>
        <p:spPr bwMode="auto">
          <a:xfrm>
            <a:off x="8784167" y="6300788"/>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400">
                <a:latin typeface="Times New Roman" panose="02020603050405020304" pitchFamily="18" charset="0"/>
              </a:defRPr>
            </a:lvl1pPr>
          </a:lstStyle>
          <a:p>
            <a:fld id="{A3AD9204-4972-4402-888C-2DD26C50E2DA}" type="slidenum">
              <a:rPr lang="en-GB" altLang="en-US"/>
              <a:pPr/>
              <a:t>‹#›</a:t>
            </a:fld>
            <a:endParaRPr lang="en-GB" altLang="en-US"/>
          </a:p>
        </p:txBody>
      </p:sp>
    </p:spTree>
    <p:extLst>
      <p:ext uri="{BB962C8B-B14F-4D97-AF65-F5344CB8AC3E}">
        <p14:creationId xmlns:p14="http://schemas.microsoft.com/office/powerpoint/2010/main" val="2407807435"/>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slideLayout" Target="../slideLayouts/slideLayout14.xml"/><Relationship Id="rId1" Type="http://schemas.openxmlformats.org/officeDocument/2006/relationships/themeOverride" Target="../theme/themeOverride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themeOverride" Target="../theme/themeOverride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02.xml"/><Relationship Id="rId1" Type="http://schemas.openxmlformats.org/officeDocument/2006/relationships/themeOverride" Target="../theme/themeOverride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9.xml"/><Relationship Id="rId1" Type="http://schemas.openxmlformats.org/officeDocument/2006/relationships/themeOverride" Target="../theme/themeOverride8.xml"/><Relationship Id="rId5" Type="http://schemas.openxmlformats.org/officeDocument/2006/relationships/image" Target="../media/image33.png"/><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8.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8.xml"/><Relationship Id="rId1" Type="http://schemas.openxmlformats.org/officeDocument/2006/relationships/themeOverride" Target="../theme/themeOverride1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4.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4.xml"/><Relationship Id="rId1" Type="http://schemas.openxmlformats.org/officeDocument/2006/relationships/themeOverride" Target="../theme/themeOverride1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4.xml"/><Relationship Id="rId1" Type="http://schemas.openxmlformats.org/officeDocument/2006/relationships/themeOverride" Target="../theme/themeOverride1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hyperlink" Target="https://www.riskease.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8" Type="http://schemas.openxmlformats.org/officeDocument/2006/relationships/hyperlink" Target="https://www.riskease.com/wp-content/uploads/2021/08/Integrated-Project-Appraisal-Spreadsheet-Example.pdf" TargetMode="External"/><Relationship Id="rId13" Type="http://schemas.openxmlformats.org/officeDocument/2006/relationships/hyperlink" Target="https://www.riskease.com/wp-content/uploads/2021/08/RiskEase-Investment-Analysis-Toolpak-Manual.pdf" TargetMode="External"/><Relationship Id="rId18" Type="http://schemas.openxmlformats.org/officeDocument/2006/relationships/hyperlink" Target="https://www.riskease.com/wp-content/uploads/2021/08/Yescombe-Chapter-8-Project-Finance-and-PPPs.pdf" TargetMode="External"/><Relationship Id="rId3" Type="http://schemas.openxmlformats.org/officeDocument/2006/relationships/hyperlink" Target="https://www.riskease.com/wp-content/uploads/2021/08/Armstrong-Syndicated-Loans-Bank-of-Canada.pdf" TargetMode="External"/><Relationship Id="rId7" Type="http://schemas.openxmlformats.org/officeDocument/2006/relationships/hyperlink" Target="https://www.riskease.com/wp-content/uploads/2021/08/Glenday-Risk-Sharing-Contracts-in-Project-Appraisal.pdf" TargetMode="External"/><Relationship Id="rId12" Type="http://schemas.openxmlformats.org/officeDocument/2006/relationships/hyperlink" Target="https://www.riskease.com/wp-content/uploads/2021/08/Jenkins-Evaluation-of-Stakeholder-Impacts.pdf" TargetMode="External"/><Relationship Id="rId17" Type="http://schemas.openxmlformats.org/officeDocument/2006/relationships/hyperlink" Target="https://www.riskease.com/wp-content/uploads/2021/08/Yescombe-Chapter-1-What-are-PPPs.pdf" TargetMode="External"/><Relationship Id="rId2" Type="http://schemas.openxmlformats.org/officeDocument/2006/relationships/hyperlink" Target="https://www.riskease.com/wp-content/uploads/2021/08/Andreou_Savvides-Paphos-Holiday-Complex-Case-Study.pdf" TargetMode="External"/><Relationship Id="rId16" Type="http://schemas.openxmlformats.org/officeDocument/2006/relationships/hyperlink" Target="https://www.riskease.com/wp-content/uploads/2021/08/Savvides-Risk-Analysis-in-Investment-Appraisal.pdf" TargetMode="External"/><Relationship Id="rId1" Type="http://schemas.openxmlformats.org/officeDocument/2006/relationships/slideLayout" Target="../slideLayouts/slideLayout24.xml"/><Relationship Id="rId6" Type="http://schemas.openxmlformats.org/officeDocument/2006/relationships/hyperlink" Target="https://www.riskease.com/wp-content/uploads/2021/08/Finnerty-Chapter6-Designing-Security-Arrangements.pdf" TargetMode="External"/><Relationship Id="rId11" Type="http://schemas.openxmlformats.org/officeDocument/2006/relationships/hyperlink" Target="https://www.riskease.com/wp-content/uploads/2021/08/Jenkins-CBA-Cost-benefit_analysis_for_investment_decisions.pdf" TargetMode="External"/><Relationship Id="rId5" Type="http://schemas.openxmlformats.org/officeDocument/2006/relationships/hyperlink" Target="https://www.riskease.com/wp-content/uploads/2021/08/Finnerty-Chapter5-Analyzing-Project-Viability.pdf" TargetMode="External"/><Relationship Id="rId15" Type="http://schemas.openxmlformats.org/officeDocument/2006/relationships/hyperlink" Target="https://www.riskease.com/wp-content/uploads/2021/08/Savvides-Market-Analysis-and-the-Assessment-of-Competitiveness.pdf" TargetMode="External"/><Relationship Id="rId10" Type="http://schemas.openxmlformats.org/officeDocument/2006/relationships/hyperlink" Target="https://www.riskease.com/wp-content/uploads/2021/08/Jenkins-CBA-Chapter06-Risk.pdf" TargetMode="External"/><Relationship Id="rId19" Type="http://schemas.openxmlformats.org/officeDocument/2006/relationships/hyperlink" Target="https://www.riskease.com/readings/" TargetMode="External"/><Relationship Id="rId4" Type="http://schemas.openxmlformats.org/officeDocument/2006/relationships/hyperlink" Target="https://www.riskease.com/wp-content/uploads/2021/08/Bain-Transportation.pdf" TargetMode="External"/><Relationship Id="rId9" Type="http://schemas.openxmlformats.org/officeDocument/2006/relationships/hyperlink" Target="https://www.riskease.com/wp-content/uploads/2021/08/Jenkins-CBA-Chapter03-Financial_Aprraisal.pdf" TargetMode="External"/><Relationship Id="rId14" Type="http://schemas.openxmlformats.org/officeDocument/2006/relationships/hyperlink" Target="https://www.riskease.com/wp-content/uploads/2021/08/Savvides-Corporate-Lending-and-the-Assessment-of-Credit-Risk.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55.xml"/><Relationship Id="rId1" Type="http://schemas.openxmlformats.org/officeDocument/2006/relationships/themeOverride" Target="../theme/themeOverride15.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5.xml"/><Relationship Id="rId1" Type="http://schemas.openxmlformats.org/officeDocument/2006/relationships/themeOverride" Target="../theme/themeOverride16.xml"/><Relationship Id="rId5" Type="http://schemas.openxmlformats.org/officeDocument/2006/relationships/image" Target="../media/image43.jpeg"/><Relationship Id="rId4" Type="http://schemas.openxmlformats.org/officeDocument/2006/relationships/hyperlink" Target="http://www.kerrygroup.com/investor_index.asp"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6.xml"/><Relationship Id="rId1" Type="http://schemas.openxmlformats.org/officeDocument/2006/relationships/themeOverride" Target="../theme/themeOverride17.xml"/><Relationship Id="rId5" Type="http://schemas.openxmlformats.org/officeDocument/2006/relationships/image" Target="../media/image45.wmf"/><Relationship Id="rId4" Type="http://schemas.openxmlformats.org/officeDocument/2006/relationships/image" Target="../media/image44.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6.xml"/><Relationship Id="rId1" Type="http://schemas.openxmlformats.org/officeDocument/2006/relationships/themeOverride" Target="../theme/themeOverride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6.xml"/><Relationship Id="rId1" Type="http://schemas.openxmlformats.org/officeDocument/2006/relationships/themeOverride" Target="../theme/themeOverride19.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hyperlink" Target="https://openclipart.org/detail/26498/minduka_present_blue_pack" TargetMode="External"/><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6.xml"/><Relationship Id="rId1" Type="http://schemas.openxmlformats.org/officeDocument/2006/relationships/themeOverride" Target="../theme/themeOverride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6.xml"/><Relationship Id="rId1" Type="http://schemas.openxmlformats.org/officeDocument/2006/relationships/themeOverride" Target="../theme/themeOverride21.xml"/><Relationship Id="rId5" Type="http://schemas.openxmlformats.org/officeDocument/2006/relationships/audio" Target="../media/audio2.bin"/><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7.xml"/><Relationship Id="rId1" Type="http://schemas.openxmlformats.org/officeDocument/2006/relationships/themeOverride" Target="../theme/themeOverride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7.xml"/><Relationship Id="rId1" Type="http://schemas.openxmlformats.org/officeDocument/2006/relationships/themeOverride" Target="../theme/themeOverride2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7.xml"/><Relationship Id="rId1" Type="http://schemas.openxmlformats.org/officeDocument/2006/relationships/themeOverride" Target="../theme/themeOverride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8.xml"/><Relationship Id="rId1" Type="http://schemas.openxmlformats.org/officeDocument/2006/relationships/themeOverride" Target="../theme/themeOverride2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9.xml"/><Relationship Id="rId1" Type="http://schemas.openxmlformats.org/officeDocument/2006/relationships/themeOverride" Target="../theme/themeOverride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7.xml"/><Relationship Id="rId1" Type="http://schemas.openxmlformats.org/officeDocument/2006/relationships/themeOverride" Target="../theme/themeOverride2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7.xml"/><Relationship Id="rId1" Type="http://schemas.openxmlformats.org/officeDocument/2006/relationships/themeOverride" Target="../theme/themeOverride28.xm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7.xml"/><Relationship Id="rId1" Type="http://schemas.openxmlformats.org/officeDocument/2006/relationships/themeOverride" Target="../theme/themeOverride29.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7.xml"/><Relationship Id="rId1" Type="http://schemas.openxmlformats.org/officeDocument/2006/relationships/themeOverride" Target="../theme/themeOverride30.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83.xml"/><Relationship Id="rId1" Type="http://schemas.openxmlformats.org/officeDocument/2006/relationships/themeOverride" Target="../theme/themeOverride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themeOverride" Target="../theme/themeOverride32.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3.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33.xml"/><Relationship Id="rId6" Type="http://schemas.openxmlformats.org/officeDocument/2006/relationships/image" Target="../media/image60.emf"/><Relationship Id="rId5" Type="http://schemas.openxmlformats.org/officeDocument/2006/relationships/image" Target="../media/image59.emf"/><Relationship Id="rId10" Type="http://schemas.openxmlformats.org/officeDocument/2006/relationships/image" Target="../media/image64.png"/><Relationship Id="rId4" Type="http://schemas.openxmlformats.org/officeDocument/2006/relationships/image" Target="../media/image58.emf"/><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4.xml"/><Relationship Id="rId7" Type="http://schemas.openxmlformats.org/officeDocument/2006/relationships/image" Target="../media/image66.png"/><Relationship Id="rId2" Type="http://schemas.openxmlformats.org/officeDocument/2006/relationships/slideLayout" Target="../slideLayouts/slideLayout113.xml"/><Relationship Id="rId1" Type="http://schemas.openxmlformats.org/officeDocument/2006/relationships/themeOverride" Target="../theme/themeOverride34.xml"/><Relationship Id="rId6" Type="http://schemas.openxmlformats.org/officeDocument/2006/relationships/oleObject" Target="../embeddings/oleObject3.bin"/><Relationship Id="rId5" Type="http://schemas.openxmlformats.org/officeDocument/2006/relationships/image" Target="../media/image65.png"/><Relationship Id="rId4" Type="http://schemas.openxmlformats.org/officeDocument/2006/relationships/oleObject" Target="../embeddings/oleObject2.bin"/><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9.xml.rels><?xml version="1.0" encoding="UTF-8" standalone="yes"?>
<Relationships xmlns="http://schemas.openxmlformats.org/package/2006/relationships"><Relationship Id="rId8" Type="http://schemas.openxmlformats.org/officeDocument/2006/relationships/hyperlink" Target="http://paper.ijcsns.org/07_book/200808/20080846.pdf" TargetMode="External"/><Relationship Id="rId13" Type="http://schemas.openxmlformats.org/officeDocument/2006/relationships/hyperlink" Target="http://www.riskease.com/" TargetMode="External"/><Relationship Id="rId3" Type="http://schemas.openxmlformats.org/officeDocument/2006/relationships/hyperlink" Target="https://econpapers.repec.org/RAS/psa168.htm" TargetMode="External"/><Relationship Id="rId7" Type="http://schemas.openxmlformats.org/officeDocument/2006/relationships/hyperlink" Target="http://jdintl.econ.queensu.ca/about/" TargetMode="External"/><Relationship Id="rId12" Type="http://schemas.openxmlformats.org/officeDocument/2006/relationships/image" Target="../media/image68.png"/><Relationship Id="rId2" Type="http://schemas.openxmlformats.org/officeDocument/2006/relationships/hyperlink" Target="https://www.youtube.com/watch?v=pQfpuGXQlbw" TargetMode="External"/><Relationship Id="rId1" Type="http://schemas.openxmlformats.org/officeDocument/2006/relationships/slideLayout" Target="../slideLayouts/slideLayout101.xml"/><Relationship Id="rId6" Type="http://schemas.openxmlformats.org/officeDocument/2006/relationships/hyperlink" Target="https://ideas.repec.org/e/psa168.html" TargetMode="External"/><Relationship Id="rId11" Type="http://schemas.openxmlformats.org/officeDocument/2006/relationships/hyperlink" Target="https://cri-world.com/index.php" TargetMode="External"/><Relationship Id="rId5" Type="http://schemas.openxmlformats.org/officeDocument/2006/relationships/hyperlink" Target="https://papers.ssrn.com/sol3/cf_dev/AbsByAuth.cfm?per_id=262460" TargetMode="External"/><Relationship Id="rId10" Type="http://schemas.openxmlformats.org/officeDocument/2006/relationships/hyperlink" Target="http://jdintl.econ.queensu.ca/training/piar/" TargetMode="External"/><Relationship Id="rId4" Type="http://schemas.openxmlformats.org/officeDocument/2006/relationships/hyperlink" Target="https://youtu.be/ihr0__x8SwU" TargetMode="External"/><Relationship Id="rId9" Type="http://schemas.openxmlformats.org/officeDocument/2006/relationships/hyperlink" Target="http://www.inforret.com/Business_Management/Business_Risk_Analysis1.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7.xml"/><Relationship Id="rId1" Type="http://schemas.openxmlformats.org/officeDocument/2006/relationships/themeOverride" Target="../theme/themeOverride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papers.ssrn.com/sol3/papers.cfm?abstract_id=265905" TargetMode="External"/><Relationship Id="rId2" Type="http://schemas.openxmlformats.org/officeDocument/2006/relationships/slideLayout" Target="../slideLayouts/slideLayout44.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bin"/><Relationship Id="rId1" Type="http://schemas.openxmlformats.org/officeDocument/2006/relationships/slideLayout" Target="../slideLayouts/slideLayout26.xml"/><Relationship Id="rId4" Type="http://schemas.openxmlformats.org/officeDocument/2006/relationships/hyperlink" Target="https://papers.ssrn.com/sol3/papers.cfm?abstract_id=265905" TargetMode="Externa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ixabay.com/en/spotlight-limelight-lighting-lights-303864/" TargetMode="External"/><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49.xml"/><Relationship Id="rId1" Type="http://schemas.openxmlformats.org/officeDocument/2006/relationships/themeOverride" Target="../theme/themeOverride4.xml"/><Relationship Id="rId4" Type="http://schemas.openxmlformats.org/officeDocument/2006/relationships/hyperlink" Target="https://www.youtube.com/watch?v=ihr0__x8SwU&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a:extLst>
              <a:ext uri="{FF2B5EF4-FFF2-40B4-BE49-F238E27FC236}">
                <a16:creationId xmlns:a16="http://schemas.microsoft.com/office/drawing/2014/main" id="{95A4B9E5-BAC0-4768-882F-47364C562087}"/>
              </a:ext>
            </a:extLst>
          </p:cNvPr>
          <p:cNvSpPr txBox="1">
            <a:spLocks noChangeArrowheads="1"/>
          </p:cNvSpPr>
          <p:nvPr/>
        </p:nvSpPr>
        <p:spPr bwMode="auto">
          <a:xfrm>
            <a:off x="1946857" y="2671261"/>
            <a:ext cx="8208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altLang="en-US" sz="4000" b="0" i="0" u="none" strike="noStrike" kern="1200" cap="none" spc="0" normalizeH="0" baseline="0" noProof="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5126" name="Picture 15">
            <a:extLst>
              <a:ext uri="{FF2B5EF4-FFF2-40B4-BE49-F238E27FC236}">
                <a16:creationId xmlns:a16="http://schemas.microsoft.com/office/drawing/2014/main" id="{7647D551-9B0F-4B8F-AE9E-C09A8F6BD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832" y="1326650"/>
            <a:ext cx="15970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6">
            <a:extLst>
              <a:ext uri="{FF2B5EF4-FFF2-40B4-BE49-F238E27FC236}">
                <a16:creationId xmlns:a16="http://schemas.microsoft.com/office/drawing/2014/main" id="{281D203C-BA05-4976-8EEE-A64A099DCE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5306" y="1326650"/>
            <a:ext cx="17335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8">
            <a:extLst>
              <a:ext uri="{FF2B5EF4-FFF2-40B4-BE49-F238E27FC236}">
                <a16:creationId xmlns:a16="http://schemas.microsoft.com/office/drawing/2014/main" id="{6A4B2D96-CB53-4E2B-A8B5-E9F3AC76C0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0956" y="1326650"/>
            <a:ext cx="170973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9">
            <a:extLst>
              <a:ext uri="{FF2B5EF4-FFF2-40B4-BE49-F238E27FC236}">
                <a16:creationId xmlns:a16="http://schemas.microsoft.com/office/drawing/2014/main" id="{27DD4F03-98A7-4EEA-9192-6A9D17CC36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6206" y="2599824"/>
            <a:ext cx="18732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0">
            <a:extLst>
              <a:ext uri="{FF2B5EF4-FFF2-40B4-BE49-F238E27FC236}">
                <a16:creationId xmlns:a16="http://schemas.microsoft.com/office/drawing/2014/main" id="{C900432E-9525-4210-A80F-083E2E5004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69720" y="2612525"/>
            <a:ext cx="18700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1">
            <a:extLst>
              <a:ext uri="{FF2B5EF4-FFF2-40B4-BE49-F238E27FC236}">
                <a16:creationId xmlns:a16="http://schemas.microsoft.com/office/drawing/2014/main" id="{F7495775-4648-4F46-A1E0-D58193E055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44069" y="2612524"/>
            <a:ext cx="194151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
            <a:extLst>
              <a:ext uri="{FF2B5EF4-FFF2-40B4-BE49-F238E27FC236}">
                <a16:creationId xmlns:a16="http://schemas.microsoft.com/office/drawing/2014/main" id="{605F9B45-D007-4F84-A145-320AD88218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19970" y="1347286"/>
            <a:ext cx="15017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22">
            <a:extLst>
              <a:ext uri="{FF2B5EF4-FFF2-40B4-BE49-F238E27FC236}">
                <a16:creationId xmlns:a16="http://schemas.microsoft.com/office/drawing/2014/main" id="{A0F953CC-631F-4F89-907C-696BDFF8EBB7}"/>
              </a:ext>
            </a:extLst>
          </p:cNvPr>
          <p:cNvGrpSpPr>
            <a:grpSpLocks/>
          </p:cNvGrpSpPr>
          <p:nvPr/>
        </p:nvGrpSpPr>
        <p:grpSpPr bwMode="auto">
          <a:xfrm>
            <a:off x="5004381" y="4683668"/>
            <a:ext cx="2020887" cy="687388"/>
            <a:chOff x="2224" y="3494"/>
            <a:chExt cx="1273" cy="433"/>
          </a:xfrm>
        </p:grpSpPr>
        <p:grpSp>
          <p:nvGrpSpPr>
            <p:cNvPr id="5134" name="Group 17">
              <a:extLst>
                <a:ext uri="{FF2B5EF4-FFF2-40B4-BE49-F238E27FC236}">
                  <a16:creationId xmlns:a16="http://schemas.microsoft.com/office/drawing/2014/main" id="{319EF747-598D-43CE-ABD8-80DC01371B45}"/>
                </a:ext>
              </a:extLst>
            </p:cNvPr>
            <p:cNvGrpSpPr>
              <a:grpSpLocks/>
            </p:cNvGrpSpPr>
            <p:nvPr/>
          </p:nvGrpSpPr>
          <p:grpSpPr bwMode="auto">
            <a:xfrm>
              <a:off x="2224" y="3494"/>
              <a:ext cx="1209" cy="327"/>
              <a:chOff x="267" y="447"/>
              <a:chExt cx="1209" cy="377"/>
            </a:xfrm>
          </p:grpSpPr>
          <p:sp>
            <p:nvSpPr>
              <p:cNvPr id="5136" name="Rectangle 18">
                <a:extLst>
                  <a:ext uri="{FF2B5EF4-FFF2-40B4-BE49-F238E27FC236}">
                    <a16:creationId xmlns:a16="http://schemas.microsoft.com/office/drawing/2014/main" id="{B0A9F677-02A1-4488-8AFD-B95FC2218DFE}"/>
                  </a:ext>
                </a:extLst>
              </p:cNvPr>
              <p:cNvSpPr>
                <a:spLocks noChangeArrowheads="1"/>
              </p:cNvSpPr>
              <p:nvPr/>
            </p:nvSpPr>
            <p:spPr bwMode="auto">
              <a:xfrm>
                <a:off x="267" y="447"/>
                <a:ext cx="492"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a:t>
                </a:r>
                <a:endParaRPr kumimoji="0" lang="en-GB" altLang="en-US" sz="2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137" name="WordArt 19">
                <a:extLst>
                  <a:ext uri="{FF2B5EF4-FFF2-40B4-BE49-F238E27FC236}">
                    <a16:creationId xmlns:a16="http://schemas.microsoft.com/office/drawing/2014/main" id="{E92D6D2D-321B-48D3-8993-0653012486B5}"/>
                  </a:ext>
                </a:extLst>
              </p:cNvPr>
              <p:cNvSpPr>
                <a:spLocks noChangeArrowheads="1" noChangeShapeType="1" noTextEdit="1"/>
              </p:cNvSpPr>
              <p:nvPr/>
            </p:nvSpPr>
            <p:spPr bwMode="auto">
              <a:xfrm>
                <a:off x="570" y="472"/>
                <a:ext cx="906" cy="25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S PGothic" panose="020B0600070205080204" pitchFamily="34" charset="-128"/>
                    <a:cs typeface="+mn-cs"/>
                  </a:rPr>
                  <a:t>RiskEase</a:t>
                </a:r>
                <a:r>
                  <a:rPr kumimoji="0" lang="en-GB"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S PGothic" panose="020B0600070205080204" pitchFamily="34" charset="-128"/>
                    <a:cs typeface="+mn-cs"/>
                  </a:rPr>
                  <a:t> Ltd</a:t>
                </a:r>
              </a:p>
            </p:txBody>
          </p:sp>
        </p:grpSp>
        <p:sp>
          <p:nvSpPr>
            <p:cNvPr id="5135" name="Text Box 20">
              <a:extLst>
                <a:ext uri="{FF2B5EF4-FFF2-40B4-BE49-F238E27FC236}">
                  <a16:creationId xmlns:a16="http://schemas.microsoft.com/office/drawing/2014/main" id="{47120A04-B6D4-4036-8C3E-9B8ED58278D1}"/>
                </a:ext>
              </a:extLst>
            </p:cNvPr>
            <p:cNvSpPr txBox="1">
              <a:spLocks noChangeArrowheads="1"/>
            </p:cNvSpPr>
            <p:nvPr/>
          </p:nvSpPr>
          <p:spPr bwMode="auto">
            <a:xfrm>
              <a:off x="2255" y="3735"/>
              <a:ext cx="12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Assess Risk with Ease</a:t>
              </a:r>
            </a:p>
          </p:txBody>
        </p:sp>
      </p:grpSp>
      <p:sp>
        <p:nvSpPr>
          <p:cNvPr id="18" name="Rectangle 17">
            <a:extLst>
              <a:ext uri="{FF2B5EF4-FFF2-40B4-BE49-F238E27FC236}">
                <a16:creationId xmlns:a16="http://schemas.microsoft.com/office/drawing/2014/main" id="{44025045-40B5-4435-AC10-7EC7D3FA64D2}"/>
              </a:ext>
            </a:extLst>
          </p:cNvPr>
          <p:cNvSpPr/>
          <p:nvPr/>
        </p:nvSpPr>
        <p:spPr>
          <a:xfrm>
            <a:off x="395056" y="117475"/>
            <a:ext cx="11398928" cy="6618288"/>
          </a:xfrm>
          <a:prstGeom prst="rect">
            <a:avLst/>
          </a:prstGeom>
          <a:noFill/>
          <a:ln cmpd="dbl">
            <a:solidFill>
              <a:srgbClr val="62194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9" name="TextBox 18">
            <a:extLst>
              <a:ext uri="{FF2B5EF4-FFF2-40B4-BE49-F238E27FC236}">
                <a16:creationId xmlns:a16="http://schemas.microsoft.com/office/drawing/2014/main" id="{B1897CE2-97C6-4532-8668-75E8554A7029}"/>
              </a:ext>
            </a:extLst>
          </p:cNvPr>
          <p:cNvSpPr txBox="1"/>
          <p:nvPr/>
        </p:nvSpPr>
        <p:spPr>
          <a:xfrm>
            <a:off x="841612" y="473570"/>
            <a:ext cx="10799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The Assessment of Risk and Return in capital investment decisions</a:t>
            </a:r>
            <a:endParaRPr kumimoji="0" lang="en-GB" sz="2800" b="1" i="1"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33"/>
                                        </p:tgtEl>
                                        <p:attrNameLst>
                                          <p:attrName>style.visibility</p:attrName>
                                        </p:attrNameLst>
                                      </p:cBhvr>
                                      <p:to>
                                        <p:strVal val="visible"/>
                                      </p:to>
                                    </p:set>
                                    <p:anim calcmode="lin" valueType="num">
                                      <p:cBhvr>
                                        <p:cTn id="7" dur="500" fill="hold"/>
                                        <p:tgtEl>
                                          <p:spTgt spid="5133"/>
                                        </p:tgtEl>
                                        <p:attrNameLst>
                                          <p:attrName>ppt_w</p:attrName>
                                        </p:attrNameLst>
                                      </p:cBhvr>
                                      <p:tavLst>
                                        <p:tav tm="0">
                                          <p:val>
                                            <p:fltVal val="0"/>
                                          </p:val>
                                        </p:tav>
                                        <p:tav tm="100000">
                                          <p:val>
                                            <p:strVal val="#ppt_w"/>
                                          </p:val>
                                        </p:tav>
                                      </p:tavLst>
                                    </p:anim>
                                    <p:anim calcmode="lin" valueType="num">
                                      <p:cBhvr>
                                        <p:cTn id="8" dur="500" fill="hold"/>
                                        <p:tgtEl>
                                          <p:spTgt spid="5133"/>
                                        </p:tgtEl>
                                        <p:attrNameLst>
                                          <p:attrName>ppt_h</p:attrName>
                                        </p:attrNameLst>
                                      </p:cBhvr>
                                      <p:tavLst>
                                        <p:tav tm="0">
                                          <p:val>
                                            <p:fltVal val="0"/>
                                          </p:val>
                                        </p:tav>
                                        <p:tav tm="100000">
                                          <p:val>
                                            <p:strVal val="#ppt_h"/>
                                          </p:val>
                                        </p:tav>
                                      </p:tavLst>
                                    </p:anim>
                                    <p:animEffect transition="in" filter="fade">
                                      <p:cBhvr>
                                        <p:cTn id="9" dur="500"/>
                                        <p:tgtEl>
                                          <p:spTgt spid="5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1B00BBF0-1F2E-498D-BACE-AB396FD19D11}"/>
              </a:ext>
            </a:extLst>
          </p:cNvPr>
          <p:cNvSpPr/>
          <p:nvPr/>
        </p:nvSpPr>
        <p:spPr>
          <a:xfrm>
            <a:off x="2755207" y="1434600"/>
            <a:ext cx="2420475" cy="4263223"/>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 name="Picture 152">
            <a:extLst>
              <a:ext uri="{FF2B5EF4-FFF2-40B4-BE49-F238E27FC236}">
                <a16:creationId xmlns:a16="http://schemas.microsoft.com/office/drawing/2014/main" id="{2F7D9B5B-5A3A-4465-A8B4-F816FEC3A1DE}"/>
              </a:ext>
            </a:extLst>
          </p:cNvPr>
          <p:cNvPicPr>
            <a:picLocks noChangeAspect="1"/>
          </p:cNvPicPr>
          <p:nvPr/>
        </p:nvPicPr>
        <p:blipFill>
          <a:blip r:embed="rId4"/>
          <a:stretch>
            <a:fillRect/>
          </a:stretch>
        </p:blipFill>
        <p:spPr>
          <a:xfrm>
            <a:off x="9656802" y="3019520"/>
            <a:ext cx="767690" cy="764914"/>
          </a:xfrm>
          <a:prstGeom prst="rect">
            <a:avLst/>
          </a:prstGeom>
        </p:spPr>
      </p:pic>
      <p:pic>
        <p:nvPicPr>
          <p:cNvPr id="10" name="Picture 9">
            <a:extLst>
              <a:ext uri="{FF2B5EF4-FFF2-40B4-BE49-F238E27FC236}">
                <a16:creationId xmlns:a16="http://schemas.microsoft.com/office/drawing/2014/main" id="{A893B581-B4B6-41D0-A8FA-99BF89EED661}"/>
              </a:ext>
            </a:extLst>
          </p:cNvPr>
          <p:cNvPicPr>
            <a:picLocks noChangeAspect="1"/>
          </p:cNvPicPr>
          <p:nvPr/>
        </p:nvPicPr>
        <p:blipFill>
          <a:blip r:embed="rId5"/>
          <a:stretch>
            <a:fillRect/>
          </a:stretch>
        </p:blipFill>
        <p:spPr>
          <a:xfrm>
            <a:off x="2863074" y="2758631"/>
            <a:ext cx="2201474" cy="1728233"/>
          </a:xfrm>
          <a:prstGeom prst="rect">
            <a:avLst/>
          </a:prstGeom>
          <a:scene3d>
            <a:camera prst="orthographicFront"/>
            <a:lightRig rig="threePt" dir="t"/>
          </a:scene3d>
          <a:sp3d>
            <a:bevelT/>
            <a:bevelB w="152400" h="50800" prst="softRound"/>
          </a:sp3d>
        </p:spPr>
      </p:pic>
      <p:sp>
        <p:nvSpPr>
          <p:cNvPr id="12" name="Text Box 43">
            <a:extLst>
              <a:ext uri="{FF2B5EF4-FFF2-40B4-BE49-F238E27FC236}">
                <a16:creationId xmlns:a16="http://schemas.microsoft.com/office/drawing/2014/main" id="{6751B2C6-3656-4B53-A0F0-20B8F95C6118}"/>
              </a:ext>
            </a:extLst>
          </p:cNvPr>
          <p:cNvSpPr txBox="1">
            <a:spLocks noChangeArrowheads="1"/>
          </p:cNvSpPr>
          <p:nvPr/>
        </p:nvSpPr>
        <p:spPr bwMode="auto">
          <a:xfrm>
            <a:off x="700503" y="889625"/>
            <a:ext cx="1243044" cy="369320"/>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contourClr>
              <a:srgbClr val="CCFFFF"/>
            </a:contourClr>
          </a:sp3d>
        </p:spPr>
        <p:txBody>
          <a:bodyPr wrap="squar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Inputs</a:t>
            </a: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 name="Text Box 43">
            <a:extLst>
              <a:ext uri="{FF2B5EF4-FFF2-40B4-BE49-F238E27FC236}">
                <a16:creationId xmlns:a16="http://schemas.microsoft.com/office/drawing/2014/main" id="{5E7DC286-D08E-43B5-8E41-EC009F740F0A}"/>
              </a:ext>
            </a:extLst>
          </p:cNvPr>
          <p:cNvSpPr txBox="1">
            <a:spLocks noChangeArrowheads="1"/>
          </p:cNvSpPr>
          <p:nvPr/>
        </p:nvSpPr>
        <p:spPr bwMode="auto">
          <a:xfrm>
            <a:off x="3312145" y="886234"/>
            <a:ext cx="1243044" cy="369320"/>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contourClr>
              <a:srgbClr val="CCFFFF"/>
            </a:contourClr>
          </a:sp3d>
        </p:spPr>
        <p:txBody>
          <a:bodyPr wrap="squar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Model</a:t>
            </a: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 name="Text Box 43">
            <a:extLst>
              <a:ext uri="{FF2B5EF4-FFF2-40B4-BE49-F238E27FC236}">
                <a16:creationId xmlns:a16="http://schemas.microsoft.com/office/drawing/2014/main" id="{009527FC-70BD-4475-A5F1-4534BB94882D}"/>
              </a:ext>
            </a:extLst>
          </p:cNvPr>
          <p:cNvSpPr txBox="1">
            <a:spLocks noChangeArrowheads="1"/>
          </p:cNvSpPr>
          <p:nvPr/>
        </p:nvSpPr>
        <p:spPr bwMode="auto">
          <a:xfrm>
            <a:off x="5923787" y="886234"/>
            <a:ext cx="1243044" cy="369320"/>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contourClr>
              <a:srgbClr val="CCFFFF"/>
            </a:contourClr>
          </a:sp3d>
        </p:spPr>
        <p:txBody>
          <a:bodyPr wrap="squar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Outputs</a:t>
            </a: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 name="Text Box 43">
            <a:extLst>
              <a:ext uri="{FF2B5EF4-FFF2-40B4-BE49-F238E27FC236}">
                <a16:creationId xmlns:a16="http://schemas.microsoft.com/office/drawing/2014/main" id="{ABD64A20-3071-4D32-8BA2-44E7A2E7F9F3}"/>
              </a:ext>
            </a:extLst>
          </p:cNvPr>
          <p:cNvSpPr txBox="1">
            <a:spLocks noChangeArrowheads="1"/>
          </p:cNvSpPr>
          <p:nvPr/>
        </p:nvSpPr>
        <p:spPr bwMode="auto">
          <a:xfrm>
            <a:off x="8208196" y="929214"/>
            <a:ext cx="1243044" cy="369320"/>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contourClr>
              <a:srgbClr val="CCFFFF"/>
            </a:contourClr>
          </a:sp3d>
        </p:spPr>
        <p:txBody>
          <a:bodyPr wrap="squar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Analysis</a:t>
            </a: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 name="Text Box 43">
            <a:extLst>
              <a:ext uri="{FF2B5EF4-FFF2-40B4-BE49-F238E27FC236}">
                <a16:creationId xmlns:a16="http://schemas.microsoft.com/office/drawing/2014/main" id="{EEDE8DBF-4DF9-431C-8B30-1B6E0FBDCE9C}"/>
              </a:ext>
            </a:extLst>
          </p:cNvPr>
          <p:cNvSpPr txBox="1">
            <a:spLocks noChangeArrowheads="1"/>
          </p:cNvSpPr>
          <p:nvPr/>
        </p:nvSpPr>
        <p:spPr bwMode="auto">
          <a:xfrm>
            <a:off x="10232775" y="942074"/>
            <a:ext cx="1243044" cy="369320"/>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contourClr>
              <a:srgbClr val="CCFFFF"/>
            </a:contourClr>
          </a:sp3d>
        </p:spPr>
        <p:txBody>
          <a:bodyPr wrap="squar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Reports</a:t>
            </a: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36" name="Straight Arrow Connector 35">
            <a:extLst>
              <a:ext uri="{FF2B5EF4-FFF2-40B4-BE49-F238E27FC236}">
                <a16:creationId xmlns:a16="http://schemas.microsoft.com/office/drawing/2014/main" id="{EFA1743F-7369-408D-87DC-210A76930E91}"/>
              </a:ext>
            </a:extLst>
          </p:cNvPr>
          <p:cNvCxnSpPr>
            <a:cxnSpLocks/>
            <a:stCxn id="19" idx="3"/>
            <a:endCxn id="25" idx="1"/>
          </p:cNvCxnSpPr>
          <p:nvPr/>
        </p:nvCxnSpPr>
        <p:spPr>
          <a:xfrm flipV="1">
            <a:off x="7322021" y="1872750"/>
            <a:ext cx="1076550" cy="3190"/>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11D5164-BFB9-419E-9874-DB6A7EA601E1}"/>
              </a:ext>
            </a:extLst>
          </p:cNvPr>
          <p:cNvCxnSpPr>
            <a:cxnSpLocks/>
            <a:stCxn id="25" idx="3"/>
          </p:cNvCxnSpPr>
          <p:nvPr/>
        </p:nvCxnSpPr>
        <p:spPr>
          <a:xfrm>
            <a:off x="9436796" y="1872750"/>
            <a:ext cx="1118534" cy="1084660"/>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1E6788E-CB49-4A05-AFEE-02E26A1A6856}"/>
              </a:ext>
            </a:extLst>
          </p:cNvPr>
          <p:cNvSpPr txBox="1"/>
          <p:nvPr/>
        </p:nvSpPr>
        <p:spPr>
          <a:xfrm>
            <a:off x="10628142" y="2758631"/>
            <a:ext cx="707854" cy="369332"/>
          </a:xfrm>
          <a:prstGeom prst="rect">
            <a:avLst/>
          </a:prstGeom>
          <a:solidFill>
            <a:schemeClr val="accent1">
              <a:lumMod val="60000"/>
              <a:lumOff val="4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Word</a:t>
            </a:r>
          </a:p>
        </p:txBody>
      </p:sp>
      <p:sp>
        <p:nvSpPr>
          <p:cNvPr id="55" name="TextBox 54">
            <a:extLst>
              <a:ext uri="{FF2B5EF4-FFF2-40B4-BE49-F238E27FC236}">
                <a16:creationId xmlns:a16="http://schemas.microsoft.com/office/drawing/2014/main" id="{D6CB015C-57D6-475E-88F9-945A9A3628D4}"/>
              </a:ext>
            </a:extLst>
          </p:cNvPr>
          <p:cNvSpPr txBox="1"/>
          <p:nvPr/>
        </p:nvSpPr>
        <p:spPr>
          <a:xfrm>
            <a:off x="10628142" y="3178935"/>
            <a:ext cx="707854" cy="369332"/>
          </a:xfrm>
          <a:prstGeom prst="rect">
            <a:avLst/>
          </a:prstGeom>
          <a:solidFill>
            <a:schemeClr val="accent2">
              <a:lumMod val="60000"/>
              <a:lumOff val="4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PPT</a:t>
            </a:r>
          </a:p>
        </p:txBody>
      </p:sp>
      <p:sp>
        <p:nvSpPr>
          <p:cNvPr id="56" name="TextBox 55">
            <a:extLst>
              <a:ext uri="{FF2B5EF4-FFF2-40B4-BE49-F238E27FC236}">
                <a16:creationId xmlns:a16="http://schemas.microsoft.com/office/drawing/2014/main" id="{BADF74B3-A6B3-4BE4-A37B-2DFC22D30124}"/>
              </a:ext>
            </a:extLst>
          </p:cNvPr>
          <p:cNvSpPr txBox="1"/>
          <p:nvPr/>
        </p:nvSpPr>
        <p:spPr>
          <a:xfrm>
            <a:off x="10628142" y="3583950"/>
            <a:ext cx="707854" cy="369332"/>
          </a:xfrm>
          <a:prstGeom prst="rect">
            <a:avLst/>
          </a:prstGeom>
          <a:solidFill>
            <a:schemeClr val="accent6">
              <a:lumMod val="60000"/>
              <a:lumOff val="4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Excel</a:t>
            </a:r>
          </a:p>
        </p:txBody>
      </p:sp>
      <p:cxnSp>
        <p:nvCxnSpPr>
          <p:cNvPr id="70" name="Straight Arrow Connector 69">
            <a:extLst>
              <a:ext uri="{FF2B5EF4-FFF2-40B4-BE49-F238E27FC236}">
                <a16:creationId xmlns:a16="http://schemas.microsoft.com/office/drawing/2014/main" id="{F6CB8270-2CD1-46C7-B7AD-AAFAA91635B6}"/>
              </a:ext>
            </a:extLst>
          </p:cNvPr>
          <p:cNvCxnSpPr>
            <a:cxnSpLocks/>
            <a:stCxn id="165" idx="3"/>
            <a:endCxn id="179" idx="1"/>
          </p:cNvCxnSpPr>
          <p:nvPr/>
        </p:nvCxnSpPr>
        <p:spPr>
          <a:xfrm>
            <a:off x="2098736" y="5236159"/>
            <a:ext cx="3818145"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A28BDC4-19FB-4B0B-9816-73278A9CC2D7}"/>
              </a:ext>
            </a:extLst>
          </p:cNvPr>
          <p:cNvCxnSpPr>
            <a:cxnSpLocks/>
            <a:endCxn id="185" idx="1"/>
          </p:cNvCxnSpPr>
          <p:nvPr/>
        </p:nvCxnSpPr>
        <p:spPr>
          <a:xfrm flipV="1">
            <a:off x="7322020" y="3000894"/>
            <a:ext cx="1076548" cy="14646"/>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1958D30-95CE-4285-B597-D2AAB020FFDC}"/>
              </a:ext>
            </a:extLst>
          </p:cNvPr>
          <p:cNvCxnSpPr>
            <a:cxnSpLocks/>
            <a:endCxn id="189" idx="1"/>
          </p:cNvCxnSpPr>
          <p:nvPr/>
        </p:nvCxnSpPr>
        <p:spPr>
          <a:xfrm flipV="1">
            <a:off x="7322020" y="4129038"/>
            <a:ext cx="1090995" cy="1588"/>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9DFC3E3-C58B-41FE-A23F-EA544982CFC0}"/>
              </a:ext>
            </a:extLst>
          </p:cNvPr>
          <p:cNvCxnSpPr>
            <a:cxnSpLocks/>
            <a:stCxn id="179" idx="3"/>
            <a:endCxn id="193" idx="1"/>
          </p:cNvCxnSpPr>
          <p:nvPr/>
        </p:nvCxnSpPr>
        <p:spPr>
          <a:xfrm>
            <a:off x="7315114" y="5236159"/>
            <a:ext cx="1097901" cy="8391"/>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BAE3371-A84B-4EF3-98F4-814395CF401C}"/>
              </a:ext>
            </a:extLst>
          </p:cNvPr>
          <p:cNvCxnSpPr>
            <a:cxnSpLocks/>
          </p:cNvCxnSpPr>
          <p:nvPr/>
        </p:nvCxnSpPr>
        <p:spPr>
          <a:xfrm flipV="1">
            <a:off x="9436794" y="3474550"/>
            <a:ext cx="1118535" cy="656502"/>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083C3D1-F6DF-4B86-8513-B18E08CA1493}"/>
              </a:ext>
            </a:extLst>
          </p:cNvPr>
          <p:cNvCxnSpPr>
            <a:cxnSpLocks/>
          </p:cNvCxnSpPr>
          <p:nvPr/>
        </p:nvCxnSpPr>
        <p:spPr>
          <a:xfrm>
            <a:off x="9429890" y="3007311"/>
            <a:ext cx="1125440" cy="261938"/>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1202105-8BF2-4D60-B426-169BF9CCE74A}"/>
              </a:ext>
            </a:extLst>
          </p:cNvPr>
          <p:cNvCxnSpPr>
            <a:cxnSpLocks/>
          </p:cNvCxnSpPr>
          <p:nvPr/>
        </p:nvCxnSpPr>
        <p:spPr>
          <a:xfrm flipV="1">
            <a:off x="9436794" y="3759788"/>
            <a:ext cx="1083455" cy="1478396"/>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33D5548-ED67-4656-950A-B5B0A758F3B1}"/>
              </a:ext>
            </a:extLst>
          </p:cNvPr>
          <p:cNvCxnSpPr>
            <a:cxnSpLocks/>
            <a:stCxn id="7" idx="3"/>
            <a:endCxn id="19" idx="1"/>
          </p:cNvCxnSpPr>
          <p:nvPr/>
        </p:nvCxnSpPr>
        <p:spPr>
          <a:xfrm>
            <a:off x="2098737" y="1873285"/>
            <a:ext cx="3825051" cy="265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FDF277F-2349-4D81-951E-F4DDBA4A517E}"/>
              </a:ext>
            </a:extLst>
          </p:cNvPr>
          <p:cNvCxnSpPr>
            <a:cxnSpLocks/>
            <a:stCxn id="162" idx="3"/>
            <a:endCxn id="176" idx="1"/>
          </p:cNvCxnSpPr>
          <p:nvPr/>
        </p:nvCxnSpPr>
        <p:spPr>
          <a:xfrm>
            <a:off x="2090644" y="4119219"/>
            <a:ext cx="3833143"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1448F613-CD5D-4872-85A7-F023580B9034}"/>
              </a:ext>
            </a:extLst>
          </p:cNvPr>
          <p:cNvCxnSpPr>
            <a:cxnSpLocks/>
            <a:stCxn id="159" idx="3"/>
            <a:endCxn id="173" idx="1"/>
          </p:cNvCxnSpPr>
          <p:nvPr/>
        </p:nvCxnSpPr>
        <p:spPr>
          <a:xfrm>
            <a:off x="2098736" y="2988232"/>
            <a:ext cx="3825050" cy="2588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CA8FA145-0E8A-41C5-89F8-A4D988FC8F2D}"/>
              </a:ext>
            </a:extLst>
          </p:cNvPr>
          <p:cNvGrpSpPr/>
          <p:nvPr/>
        </p:nvGrpSpPr>
        <p:grpSpPr>
          <a:xfrm>
            <a:off x="700504" y="1411620"/>
            <a:ext cx="1398233" cy="923330"/>
            <a:chOff x="611727" y="1833309"/>
            <a:chExt cx="1398233" cy="923330"/>
          </a:xfrm>
        </p:grpSpPr>
        <p:sp>
          <p:nvSpPr>
            <p:cNvPr id="7" name="TextBox 6">
              <a:extLst>
                <a:ext uri="{FF2B5EF4-FFF2-40B4-BE49-F238E27FC236}">
                  <a16:creationId xmlns:a16="http://schemas.microsoft.com/office/drawing/2014/main" id="{27CA89F9-1049-4652-A6CB-E9B05CD176F8}"/>
                </a:ext>
              </a:extLst>
            </p:cNvPr>
            <p:cNvSpPr txBox="1"/>
            <p:nvPr/>
          </p:nvSpPr>
          <p:spPr>
            <a:xfrm>
              <a:off x="611727" y="1833309"/>
              <a:ext cx="1398233" cy="923330"/>
            </a:xfrm>
            <a:prstGeom prst="rect">
              <a:avLst/>
            </a:prstGeom>
            <a:solidFill>
              <a:schemeClr val="accent5">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RVT 1</a:t>
              </a:r>
            </a:p>
          </p:txBody>
        </p:sp>
        <p:pic>
          <p:nvPicPr>
            <p:cNvPr id="150" name="Picture 149">
              <a:extLst>
                <a:ext uri="{FF2B5EF4-FFF2-40B4-BE49-F238E27FC236}">
                  <a16:creationId xmlns:a16="http://schemas.microsoft.com/office/drawing/2014/main" id="{01A85648-C297-461B-9685-1C7E8A5F8E27}"/>
                </a:ext>
              </a:extLst>
            </p:cNvPr>
            <p:cNvPicPr>
              <a:picLocks noChangeAspect="1"/>
            </p:cNvPicPr>
            <p:nvPr/>
          </p:nvPicPr>
          <p:blipFill>
            <a:blip r:embed="rId6"/>
            <a:stretch>
              <a:fillRect/>
            </a:stretch>
          </p:blipFill>
          <p:spPr>
            <a:xfrm>
              <a:off x="814000" y="1917290"/>
              <a:ext cx="934901" cy="557275"/>
            </a:xfrm>
            <a:prstGeom prst="rect">
              <a:avLst/>
            </a:prstGeom>
            <a:ln>
              <a:solidFill>
                <a:srgbClr val="00B050"/>
              </a:solidFill>
            </a:ln>
          </p:spPr>
        </p:pic>
      </p:grpSp>
      <p:grpSp>
        <p:nvGrpSpPr>
          <p:cNvPr id="157" name="Group 156">
            <a:extLst>
              <a:ext uri="{FF2B5EF4-FFF2-40B4-BE49-F238E27FC236}">
                <a16:creationId xmlns:a16="http://schemas.microsoft.com/office/drawing/2014/main" id="{CCB69A4C-FE22-4E86-91A2-85BF6882FBF3}"/>
              </a:ext>
            </a:extLst>
          </p:cNvPr>
          <p:cNvGrpSpPr/>
          <p:nvPr/>
        </p:nvGrpSpPr>
        <p:grpSpPr>
          <a:xfrm>
            <a:off x="8398571" y="1434600"/>
            <a:ext cx="1038225" cy="876300"/>
            <a:chOff x="8309794" y="1856289"/>
            <a:chExt cx="1038225" cy="876300"/>
          </a:xfrm>
        </p:grpSpPr>
        <p:sp>
          <p:nvSpPr>
            <p:cNvPr id="25" name="Flowchart: Predefined Process 24">
              <a:extLst>
                <a:ext uri="{FF2B5EF4-FFF2-40B4-BE49-F238E27FC236}">
                  <a16:creationId xmlns:a16="http://schemas.microsoft.com/office/drawing/2014/main" id="{2F9D1FB9-6077-43CA-AA42-96C681C8D3E5}"/>
                </a:ext>
              </a:extLst>
            </p:cNvPr>
            <p:cNvSpPr/>
            <p:nvPr/>
          </p:nvSpPr>
          <p:spPr>
            <a:xfrm>
              <a:off x="8309794" y="1856289"/>
              <a:ext cx="1038225" cy="876300"/>
            </a:xfrm>
            <a:prstGeom prst="flowChartPredefined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150">
              <a:extLst>
                <a:ext uri="{FF2B5EF4-FFF2-40B4-BE49-F238E27FC236}">
                  <a16:creationId xmlns:a16="http://schemas.microsoft.com/office/drawing/2014/main" id="{E1588603-6B8A-4536-86EF-F92C72AA84EE}"/>
                </a:ext>
              </a:extLst>
            </p:cNvPr>
            <p:cNvPicPr>
              <a:picLocks noChangeAspect="1"/>
            </p:cNvPicPr>
            <p:nvPr/>
          </p:nvPicPr>
          <p:blipFill>
            <a:blip r:embed="rId7"/>
            <a:stretch>
              <a:fillRect/>
            </a:stretch>
          </p:blipFill>
          <p:spPr>
            <a:xfrm>
              <a:off x="8515359" y="1882088"/>
              <a:ext cx="627090" cy="476017"/>
            </a:xfrm>
            <a:prstGeom prst="rect">
              <a:avLst/>
            </a:prstGeom>
            <a:ln>
              <a:solidFill>
                <a:schemeClr val="accent1">
                  <a:lumMod val="75000"/>
                </a:schemeClr>
              </a:solidFill>
            </a:ln>
          </p:spPr>
        </p:pic>
        <p:pic>
          <p:nvPicPr>
            <p:cNvPr id="152" name="Picture 151">
              <a:extLst>
                <a:ext uri="{FF2B5EF4-FFF2-40B4-BE49-F238E27FC236}">
                  <a16:creationId xmlns:a16="http://schemas.microsoft.com/office/drawing/2014/main" id="{9F462314-EAEF-4936-BADF-8D1A9BD936DE}"/>
                </a:ext>
              </a:extLst>
            </p:cNvPr>
            <p:cNvPicPr>
              <a:picLocks noChangeAspect="1"/>
            </p:cNvPicPr>
            <p:nvPr/>
          </p:nvPicPr>
          <p:blipFill>
            <a:blip r:embed="rId8"/>
            <a:stretch>
              <a:fillRect/>
            </a:stretch>
          </p:blipFill>
          <p:spPr>
            <a:xfrm>
              <a:off x="8522618" y="2369008"/>
              <a:ext cx="624862" cy="335978"/>
            </a:xfrm>
            <a:prstGeom prst="rect">
              <a:avLst/>
            </a:prstGeom>
            <a:ln>
              <a:solidFill>
                <a:schemeClr val="accent1">
                  <a:lumMod val="75000"/>
                </a:schemeClr>
              </a:solidFill>
            </a:ln>
          </p:spPr>
        </p:pic>
      </p:grpSp>
      <p:grpSp>
        <p:nvGrpSpPr>
          <p:cNvPr id="156" name="Group 155">
            <a:extLst>
              <a:ext uri="{FF2B5EF4-FFF2-40B4-BE49-F238E27FC236}">
                <a16:creationId xmlns:a16="http://schemas.microsoft.com/office/drawing/2014/main" id="{CCFCFE2E-669F-4FC1-97DF-6296E90D8EC7}"/>
              </a:ext>
            </a:extLst>
          </p:cNvPr>
          <p:cNvGrpSpPr/>
          <p:nvPr/>
        </p:nvGrpSpPr>
        <p:grpSpPr>
          <a:xfrm>
            <a:off x="5923788" y="1414275"/>
            <a:ext cx="1398233" cy="923330"/>
            <a:chOff x="5835011" y="1835964"/>
            <a:chExt cx="1398233" cy="923330"/>
          </a:xfrm>
        </p:grpSpPr>
        <p:sp>
          <p:nvSpPr>
            <p:cNvPr id="19" name="TextBox 18">
              <a:extLst>
                <a:ext uri="{FF2B5EF4-FFF2-40B4-BE49-F238E27FC236}">
                  <a16:creationId xmlns:a16="http://schemas.microsoft.com/office/drawing/2014/main" id="{920127D3-B87B-490D-B315-AC5B23DF9DCE}"/>
                </a:ext>
              </a:extLst>
            </p:cNvPr>
            <p:cNvSpPr txBox="1"/>
            <p:nvPr/>
          </p:nvSpPr>
          <p:spPr>
            <a:xfrm>
              <a:off x="5835011" y="1835964"/>
              <a:ext cx="1398233" cy="923330"/>
            </a:xfrm>
            <a:prstGeom prst="rect">
              <a:avLst/>
            </a:prstGeom>
            <a:solidFill>
              <a:schemeClr val="accent6">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SRT 1</a:t>
              </a:r>
            </a:p>
          </p:txBody>
        </p:sp>
        <p:pic>
          <p:nvPicPr>
            <p:cNvPr id="154" name="Picture 153">
              <a:extLst>
                <a:ext uri="{FF2B5EF4-FFF2-40B4-BE49-F238E27FC236}">
                  <a16:creationId xmlns:a16="http://schemas.microsoft.com/office/drawing/2014/main" id="{9B3070F1-6EC0-408F-AE30-1816364B4E67}"/>
                </a:ext>
              </a:extLst>
            </p:cNvPr>
            <p:cNvPicPr>
              <a:picLocks noChangeAspect="1"/>
            </p:cNvPicPr>
            <p:nvPr/>
          </p:nvPicPr>
          <p:blipFill>
            <a:blip r:embed="rId9"/>
            <a:stretch>
              <a:fillRect/>
            </a:stretch>
          </p:blipFill>
          <p:spPr>
            <a:xfrm>
              <a:off x="6096000" y="1917290"/>
              <a:ext cx="896982" cy="546795"/>
            </a:xfrm>
            <a:prstGeom prst="rect">
              <a:avLst/>
            </a:prstGeom>
            <a:ln>
              <a:solidFill>
                <a:schemeClr val="accent1">
                  <a:lumMod val="75000"/>
                </a:schemeClr>
              </a:solidFill>
            </a:ln>
          </p:spPr>
        </p:pic>
      </p:grpSp>
      <p:grpSp>
        <p:nvGrpSpPr>
          <p:cNvPr id="158" name="Group 157">
            <a:extLst>
              <a:ext uri="{FF2B5EF4-FFF2-40B4-BE49-F238E27FC236}">
                <a16:creationId xmlns:a16="http://schemas.microsoft.com/office/drawing/2014/main" id="{0C28EB7E-B175-480C-A9F9-FE36DF604814}"/>
              </a:ext>
            </a:extLst>
          </p:cNvPr>
          <p:cNvGrpSpPr/>
          <p:nvPr/>
        </p:nvGrpSpPr>
        <p:grpSpPr>
          <a:xfrm>
            <a:off x="700503" y="2526567"/>
            <a:ext cx="1398233" cy="923330"/>
            <a:chOff x="611727" y="1833309"/>
            <a:chExt cx="1398233" cy="923330"/>
          </a:xfrm>
        </p:grpSpPr>
        <p:sp>
          <p:nvSpPr>
            <p:cNvPr id="159" name="TextBox 158">
              <a:extLst>
                <a:ext uri="{FF2B5EF4-FFF2-40B4-BE49-F238E27FC236}">
                  <a16:creationId xmlns:a16="http://schemas.microsoft.com/office/drawing/2014/main" id="{5CA2B03C-24C2-4FC1-B013-216378C295B6}"/>
                </a:ext>
              </a:extLst>
            </p:cNvPr>
            <p:cNvSpPr txBox="1"/>
            <p:nvPr/>
          </p:nvSpPr>
          <p:spPr>
            <a:xfrm>
              <a:off x="611727" y="1833309"/>
              <a:ext cx="1398233" cy="923330"/>
            </a:xfrm>
            <a:prstGeom prst="rect">
              <a:avLst/>
            </a:prstGeom>
            <a:solidFill>
              <a:schemeClr val="accent5">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RVT 2</a:t>
              </a:r>
            </a:p>
          </p:txBody>
        </p:sp>
        <p:pic>
          <p:nvPicPr>
            <p:cNvPr id="160" name="Picture 159">
              <a:extLst>
                <a:ext uri="{FF2B5EF4-FFF2-40B4-BE49-F238E27FC236}">
                  <a16:creationId xmlns:a16="http://schemas.microsoft.com/office/drawing/2014/main" id="{88C1ACA1-9307-467D-8A11-498F5A65F4AA}"/>
                </a:ext>
              </a:extLst>
            </p:cNvPr>
            <p:cNvPicPr>
              <a:picLocks noChangeAspect="1"/>
            </p:cNvPicPr>
            <p:nvPr/>
          </p:nvPicPr>
          <p:blipFill>
            <a:blip r:embed="rId6"/>
            <a:stretch>
              <a:fillRect/>
            </a:stretch>
          </p:blipFill>
          <p:spPr>
            <a:xfrm>
              <a:off x="814000" y="1917290"/>
              <a:ext cx="934901" cy="557275"/>
            </a:xfrm>
            <a:prstGeom prst="rect">
              <a:avLst/>
            </a:prstGeom>
            <a:ln>
              <a:solidFill>
                <a:srgbClr val="00B050"/>
              </a:solidFill>
            </a:ln>
          </p:spPr>
        </p:pic>
      </p:grpSp>
      <p:grpSp>
        <p:nvGrpSpPr>
          <p:cNvPr id="161" name="Group 160">
            <a:extLst>
              <a:ext uri="{FF2B5EF4-FFF2-40B4-BE49-F238E27FC236}">
                <a16:creationId xmlns:a16="http://schemas.microsoft.com/office/drawing/2014/main" id="{083795C2-05DA-4F0F-ABF6-19E145F9FBF2}"/>
              </a:ext>
            </a:extLst>
          </p:cNvPr>
          <p:cNvGrpSpPr/>
          <p:nvPr/>
        </p:nvGrpSpPr>
        <p:grpSpPr>
          <a:xfrm>
            <a:off x="692411" y="3657554"/>
            <a:ext cx="1398233" cy="923330"/>
            <a:chOff x="611727" y="1833309"/>
            <a:chExt cx="1398233" cy="923330"/>
          </a:xfrm>
        </p:grpSpPr>
        <p:sp>
          <p:nvSpPr>
            <p:cNvPr id="162" name="TextBox 161">
              <a:extLst>
                <a:ext uri="{FF2B5EF4-FFF2-40B4-BE49-F238E27FC236}">
                  <a16:creationId xmlns:a16="http://schemas.microsoft.com/office/drawing/2014/main" id="{C878E1C6-4CC4-4CB8-8024-A379B5EC5F98}"/>
                </a:ext>
              </a:extLst>
            </p:cNvPr>
            <p:cNvSpPr txBox="1"/>
            <p:nvPr/>
          </p:nvSpPr>
          <p:spPr>
            <a:xfrm>
              <a:off x="611727" y="1833309"/>
              <a:ext cx="1398233" cy="923330"/>
            </a:xfrm>
            <a:prstGeom prst="rect">
              <a:avLst/>
            </a:prstGeom>
            <a:solidFill>
              <a:schemeClr val="accent5">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RVT 3</a:t>
              </a:r>
            </a:p>
          </p:txBody>
        </p:sp>
        <p:pic>
          <p:nvPicPr>
            <p:cNvPr id="163" name="Picture 162">
              <a:extLst>
                <a:ext uri="{FF2B5EF4-FFF2-40B4-BE49-F238E27FC236}">
                  <a16:creationId xmlns:a16="http://schemas.microsoft.com/office/drawing/2014/main" id="{CEFEFC3D-1E6F-4E12-B771-6B1005EC9510}"/>
                </a:ext>
              </a:extLst>
            </p:cNvPr>
            <p:cNvPicPr>
              <a:picLocks noChangeAspect="1"/>
            </p:cNvPicPr>
            <p:nvPr/>
          </p:nvPicPr>
          <p:blipFill>
            <a:blip r:embed="rId6"/>
            <a:stretch>
              <a:fillRect/>
            </a:stretch>
          </p:blipFill>
          <p:spPr>
            <a:xfrm>
              <a:off x="814000" y="1917290"/>
              <a:ext cx="934901" cy="557275"/>
            </a:xfrm>
            <a:prstGeom prst="rect">
              <a:avLst/>
            </a:prstGeom>
            <a:ln>
              <a:solidFill>
                <a:srgbClr val="00B050"/>
              </a:solidFill>
            </a:ln>
          </p:spPr>
        </p:pic>
      </p:grpSp>
      <p:grpSp>
        <p:nvGrpSpPr>
          <p:cNvPr id="164" name="Group 163">
            <a:extLst>
              <a:ext uri="{FF2B5EF4-FFF2-40B4-BE49-F238E27FC236}">
                <a16:creationId xmlns:a16="http://schemas.microsoft.com/office/drawing/2014/main" id="{7D759F2B-FB59-475D-8F5C-5A5229290371}"/>
              </a:ext>
            </a:extLst>
          </p:cNvPr>
          <p:cNvGrpSpPr/>
          <p:nvPr/>
        </p:nvGrpSpPr>
        <p:grpSpPr>
          <a:xfrm>
            <a:off x="700503" y="4774494"/>
            <a:ext cx="1398233" cy="923330"/>
            <a:chOff x="611727" y="1833309"/>
            <a:chExt cx="1398233" cy="923330"/>
          </a:xfrm>
        </p:grpSpPr>
        <p:sp>
          <p:nvSpPr>
            <p:cNvPr id="165" name="TextBox 164">
              <a:extLst>
                <a:ext uri="{FF2B5EF4-FFF2-40B4-BE49-F238E27FC236}">
                  <a16:creationId xmlns:a16="http://schemas.microsoft.com/office/drawing/2014/main" id="{2A55D1C1-D9CB-4D00-B404-96272364549C}"/>
                </a:ext>
              </a:extLst>
            </p:cNvPr>
            <p:cNvSpPr txBox="1"/>
            <p:nvPr/>
          </p:nvSpPr>
          <p:spPr>
            <a:xfrm>
              <a:off x="611727" y="1833309"/>
              <a:ext cx="1398233" cy="923330"/>
            </a:xfrm>
            <a:prstGeom prst="rect">
              <a:avLst/>
            </a:prstGeom>
            <a:solidFill>
              <a:schemeClr val="accent5">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RVT 4</a:t>
              </a:r>
            </a:p>
          </p:txBody>
        </p:sp>
        <p:pic>
          <p:nvPicPr>
            <p:cNvPr id="166" name="Picture 165">
              <a:extLst>
                <a:ext uri="{FF2B5EF4-FFF2-40B4-BE49-F238E27FC236}">
                  <a16:creationId xmlns:a16="http://schemas.microsoft.com/office/drawing/2014/main" id="{E56396E5-440D-43F2-9078-0178EFA2353A}"/>
                </a:ext>
              </a:extLst>
            </p:cNvPr>
            <p:cNvPicPr>
              <a:picLocks noChangeAspect="1"/>
            </p:cNvPicPr>
            <p:nvPr/>
          </p:nvPicPr>
          <p:blipFill>
            <a:blip r:embed="rId6"/>
            <a:stretch>
              <a:fillRect/>
            </a:stretch>
          </p:blipFill>
          <p:spPr>
            <a:xfrm>
              <a:off x="814000" y="1917290"/>
              <a:ext cx="934901" cy="557275"/>
            </a:xfrm>
            <a:prstGeom prst="rect">
              <a:avLst/>
            </a:prstGeom>
            <a:ln>
              <a:solidFill>
                <a:srgbClr val="00B050"/>
              </a:solidFill>
            </a:ln>
          </p:spPr>
        </p:pic>
      </p:grpSp>
      <p:grpSp>
        <p:nvGrpSpPr>
          <p:cNvPr id="172" name="Group 171">
            <a:extLst>
              <a:ext uri="{FF2B5EF4-FFF2-40B4-BE49-F238E27FC236}">
                <a16:creationId xmlns:a16="http://schemas.microsoft.com/office/drawing/2014/main" id="{6FADCD3E-1BC7-43BA-91CD-545FF257460D}"/>
              </a:ext>
            </a:extLst>
          </p:cNvPr>
          <p:cNvGrpSpPr/>
          <p:nvPr/>
        </p:nvGrpSpPr>
        <p:grpSpPr>
          <a:xfrm>
            <a:off x="5923786" y="2552447"/>
            <a:ext cx="1398233" cy="923330"/>
            <a:chOff x="5835011" y="1835964"/>
            <a:chExt cx="1398233" cy="923330"/>
          </a:xfrm>
        </p:grpSpPr>
        <p:sp>
          <p:nvSpPr>
            <p:cNvPr id="173" name="TextBox 172">
              <a:extLst>
                <a:ext uri="{FF2B5EF4-FFF2-40B4-BE49-F238E27FC236}">
                  <a16:creationId xmlns:a16="http://schemas.microsoft.com/office/drawing/2014/main" id="{CD29BC61-999A-4DF5-A228-12AF647E6FA4}"/>
                </a:ext>
              </a:extLst>
            </p:cNvPr>
            <p:cNvSpPr txBox="1"/>
            <p:nvPr/>
          </p:nvSpPr>
          <p:spPr>
            <a:xfrm>
              <a:off x="5835011" y="1835964"/>
              <a:ext cx="1398233" cy="923330"/>
            </a:xfrm>
            <a:prstGeom prst="rect">
              <a:avLst/>
            </a:prstGeom>
            <a:solidFill>
              <a:schemeClr val="accent6">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SRT 2</a:t>
              </a:r>
            </a:p>
          </p:txBody>
        </p:sp>
        <p:pic>
          <p:nvPicPr>
            <p:cNvPr id="174" name="Picture 173">
              <a:extLst>
                <a:ext uri="{FF2B5EF4-FFF2-40B4-BE49-F238E27FC236}">
                  <a16:creationId xmlns:a16="http://schemas.microsoft.com/office/drawing/2014/main" id="{88A943F0-391D-4554-A54E-8C88A7376EA5}"/>
                </a:ext>
              </a:extLst>
            </p:cNvPr>
            <p:cNvPicPr>
              <a:picLocks noChangeAspect="1"/>
            </p:cNvPicPr>
            <p:nvPr/>
          </p:nvPicPr>
          <p:blipFill>
            <a:blip r:embed="rId9"/>
            <a:stretch>
              <a:fillRect/>
            </a:stretch>
          </p:blipFill>
          <p:spPr>
            <a:xfrm>
              <a:off x="6096000" y="1917290"/>
              <a:ext cx="896982" cy="546795"/>
            </a:xfrm>
            <a:prstGeom prst="rect">
              <a:avLst/>
            </a:prstGeom>
            <a:ln>
              <a:solidFill>
                <a:schemeClr val="accent1">
                  <a:lumMod val="75000"/>
                </a:schemeClr>
              </a:solidFill>
            </a:ln>
          </p:spPr>
        </p:pic>
      </p:grpSp>
      <p:grpSp>
        <p:nvGrpSpPr>
          <p:cNvPr id="175" name="Group 174">
            <a:extLst>
              <a:ext uri="{FF2B5EF4-FFF2-40B4-BE49-F238E27FC236}">
                <a16:creationId xmlns:a16="http://schemas.microsoft.com/office/drawing/2014/main" id="{6AC6316E-1470-4B62-9165-E688A97D329B}"/>
              </a:ext>
            </a:extLst>
          </p:cNvPr>
          <p:cNvGrpSpPr/>
          <p:nvPr/>
        </p:nvGrpSpPr>
        <p:grpSpPr>
          <a:xfrm>
            <a:off x="5923787" y="3657554"/>
            <a:ext cx="1398233" cy="923330"/>
            <a:chOff x="5835011" y="1835964"/>
            <a:chExt cx="1398233" cy="923330"/>
          </a:xfrm>
        </p:grpSpPr>
        <p:sp>
          <p:nvSpPr>
            <p:cNvPr id="176" name="TextBox 175">
              <a:extLst>
                <a:ext uri="{FF2B5EF4-FFF2-40B4-BE49-F238E27FC236}">
                  <a16:creationId xmlns:a16="http://schemas.microsoft.com/office/drawing/2014/main" id="{0FC3E522-BF10-44EA-A736-14240D079C02}"/>
                </a:ext>
              </a:extLst>
            </p:cNvPr>
            <p:cNvSpPr txBox="1"/>
            <p:nvPr/>
          </p:nvSpPr>
          <p:spPr>
            <a:xfrm>
              <a:off x="5835011" y="1835964"/>
              <a:ext cx="1398233" cy="923330"/>
            </a:xfrm>
            <a:prstGeom prst="rect">
              <a:avLst/>
            </a:prstGeom>
            <a:solidFill>
              <a:schemeClr val="accent6">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SRT 3</a:t>
              </a:r>
            </a:p>
          </p:txBody>
        </p:sp>
        <p:pic>
          <p:nvPicPr>
            <p:cNvPr id="177" name="Picture 176">
              <a:extLst>
                <a:ext uri="{FF2B5EF4-FFF2-40B4-BE49-F238E27FC236}">
                  <a16:creationId xmlns:a16="http://schemas.microsoft.com/office/drawing/2014/main" id="{C9C5AC3E-B1D3-41F4-85EC-CB074CDD120E}"/>
                </a:ext>
              </a:extLst>
            </p:cNvPr>
            <p:cNvPicPr>
              <a:picLocks noChangeAspect="1"/>
            </p:cNvPicPr>
            <p:nvPr/>
          </p:nvPicPr>
          <p:blipFill>
            <a:blip r:embed="rId9"/>
            <a:stretch>
              <a:fillRect/>
            </a:stretch>
          </p:blipFill>
          <p:spPr>
            <a:xfrm>
              <a:off x="6096000" y="1917290"/>
              <a:ext cx="896982" cy="546795"/>
            </a:xfrm>
            <a:prstGeom prst="rect">
              <a:avLst/>
            </a:prstGeom>
            <a:ln>
              <a:solidFill>
                <a:schemeClr val="accent1">
                  <a:lumMod val="75000"/>
                </a:schemeClr>
              </a:solidFill>
            </a:ln>
          </p:spPr>
        </p:pic>
      </p:grpSp>
      <p:grpSp>
        <p:nvGrpSpPr>
          <p:cNvPr id="178" name="Group 177">
            <a:extLst>
              <a:ext uri="{FF2B5EF4-FFF2-40B4-BE49-F238E27FC236}">
                <a16:creationId xmlns:a16="http://schemas.microsoft.com/office/drawing/2014/main" id="{C0C9788F-4FB1-455D-AD45-AD5BBC2170DC}"/>
              </a:ext>
            </a:extLst>
          </p:cNvPr>
          <p:cNvGrpSpPr/>
          <p:nvPr/>
        </p:nvGrpSpPr>
        <p:grpSpPr>
          <a:xfrm>
            <a:off x="5916881" y="4774494"/>
            <a:ext cx="1398233" cy="923330"/>
            <a:chOff x="5835011" y="1835964"/>
            <a:chExt cx="1398233" cy="923330"/>
          </a:xfrm>
        </p:grpSpPr>
        <p:sp>
          <p:nvSpPr>
            <p:cNvPr id="179" name="TextBox 178">
              <a:extLst>
                <a:ext uri="{FF2B5EF4-FFF2-40B4-BE49-F238E27FC236}">
                  <a16:creationId xmlns:a16="http://schemas.microsoft.com/office/drawing/2014/main" id="{3BF33436-8F7F-4E62-BEC0-FF2B937AD2A2}"/>
                </a:ext>
              </a:extLst>
            </p:cNvPr>
            <p:cNvSpPr txBox="1"/>
            <p:nvPr/>
          </p:nvSpPr>
          <p:spPr>
            <a:xfrm>
              <a:off x="5835011" y="1835964"/>
              <a:ext cx="1398233" cy="923330"/>
            </a:xfrm>
            <a:prstGeom prst="rect">
              <a:avLst/>
            </a:prstGeom>
            <a:solidFill>
              <a:schemeClr val="accent6">
                <a:lumMod val="40000"/>
                <a:lumOff val="60000"/>
              </a:schemeClr>
            </a:solidFill>
            <a:ln>
              <a:solidFill>
                <a:srgbClr val="FF0000"/>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SRT 4</a:t>
              </a:r>
            </a:p>
          </p:txBody>
        </p:sp>
        <p:pic>
          <p:nvPicPr>
            <p:cNvPr id="180" name="Picture 179">
              <a:extLst>
                <a:ext uri="{FF2B5EF4-FFF2-40B4-BE49-F238E27FC236}">
                  <a16:creationId xmlns:a16="http://schemas.microsoft.com/office/drawing/2014/main" id="{A7507032-2A4D-4F9F-AFE9-969DAFC4A73A}"/>
                </a:ext>
              </a:extLst>
            </p:cNvPr>
            <p:cNvPicPr>
              <a:picLocks noChangeAspect="1"/>
            </p:cNvPicPr>
            <p:nvPr/>
          </p:nvPicPr>
          <p:blipFill>
            <a:blip r:embed="rId9"/>
            <a:stretch>
              <a:fillRect/>
            </a:stretch>
          </p:blipFill>
          <p:spPr>
            <a:xfrm>
              <a:off x="6096000" y="1917290"/>
              <a:ext cx="896982" cy="546795"/>
            </a:xfrm>
            <a:prstGeom prst="rect">
              <a:avLst/>
            </a:prstGeom>
            <a:ln>
              <a:solidFill>
                <a:schemeClr val="accent1">
                  <a:lumMod val="75000"/>
                </a:schemeClr>
              </a:solidFill>
            </a:ln>
          </p:spPr>
        </p:pic>
      </p:grpSp>
      <p:grpSp>
        <p:nvGrpSpPr>
          <p:cNvPr id="184" name="Group 183">
            <a:extLst>
              <a:ext uri="{FF2B5EF4-FFF2-40B4-BE49-F238E27FC236}">
                <a16:creationId xmlns:a16="http://schemas.microsoft.com/office/drawing/2014/main" id="{36F14EE5-E535-4EA2-B0D7-13EBF7CF4958}"/>
              </a:ext>
            </a:extLst>
          </p:cNvPr>
          <p:cNvGrpSpPr/>
          <p:nvPr/>
        </p:nvGrpSpPr>
        <p:grpSpPr>
          <a:xfrm>
            <a:off x="8398568" y="2562744"/>
            <a:ext cx="1038225" cy="876300"/>
            <a:chOff x="8309794" y="1856289"/>
            <a:chExt cx="1038225" cy="876300"/>
          </a:xfrm>
          <a:solidFill>
            <a:schemeClr val="accent5">
              <a:lumMod val="40000"/>
              <a:lumOff val="60000"/>
            </a:schemeClr>
          </a:solidFill>
        </p:grpSpPr>
        <p:sp>
          <p:nvSpPr>
            <p:cNvPr id="185" name="Flowchart: Predefined Process 184">
              <a:extLst>
                <a:ext uri="{FF2B5EF4-FFF2-40B4-BE49-F238E27FC236}">
                  <a16:creationId xmlns:a16="http://schemas.microsoft.com/office/drawing/2014/main" id="{1BCB7440-A97D-4787-9209-9338B371B155}"/>
                </a:ext>
              </a:extLst>
            </p:cNvPr>
            <p:cNvSpPr/>
            <p:nvPr/>
          </p:nvSpPr>
          <p:spPr>
            <a:xfrm>
              <a:off x="8309794" y="1856289"/>
              <a:ext cx="1038225" cy="876300"/>
            </a:xfrm>
            <a:prstGeom prst="flowChartPredefined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a:extLst>
                <a:ext uri="{FF2B5EF4-FFF2-40B4-BE49-F238E27FC236}">
                  <a16:creationId xmlns:a16="http://schemas.microsoft.com/office/drawing/2014/main" id="{68CFA55D-9EBA-4E37-ADCF-7E6AF20CF7C5}"/>
                </a:ext>
              </a:extLst>
            </p:cNvPr>
            <p:cNvPicPr>
              <a:picLocks noChangeAspect="1"/>
            </p:cNvPicPr>
            <p:nvPr/>
          </p:nvPicPr>
          <p:blipFill>
            <a:blip r:embed="rId7"/>
            <a:stretch>
              <a:fillRect/>
            </a:stretch>
          </p:blipFill>
          <p:spPr>
            <a:xfrm>
              <a:off x="8515359" y="1882088"/>
              <a:ext cx="627090" cy="476017"/>
            </a:xfrm>
            <a:prstGeom prst="rect">
              <a:avLst/>
            </a:prstGeom>
            <a:grpFill/>
            <a:ln>
              <a:solidFill>
                <a:schemeClr val="accent1">
                  <a:lumMod val="75000"/>
                </a:schemeClr>
              </a:solidFill>
            </a:ln>
          </p:spPr>
        </p:pic>
        <p:pic>
          <p:nvPicPr>
            <p:cNvPr id="187" name="Picture 186">
              <a:extLst>
                <a:ext uri="{FF2B5EF4-FFF2-40B4-BE49-F238E27FC236}">
                  <a16:creationId xmlns:a16="http://schemas.microsoft.com/office/drawing/2014/main" id="{D1827FE4-B77B-42A9-B5E6-32170F5A5102}"/>
                </a:ext>
              </a:extLst>
            </p:cNvPr>
            <p:cNvPicPr>
              <a:picLocks noChangeAspect="1"/>
            </p:cNvPicPr>
            <p:nvPr/>
          </p:nvPicPr>
          <p:blipFill>
            <a:blip r:embed="rId8"/>
            <a:stretch>
              <a:fillRect/>
            </a:stretch>
          </p:blipFill>
          <p:spPr>
            <a:xfrm>
              <a:off x="8522618" y="2369008"/>
              <a:ext cx="624862" cy="335978"/>
            </a:xfrm>
            <a:prstGeom prst="rect">
              <a:avLst/>
            </a:prstGeom>
            <a:grpFill/>
            <a:ln>
              <a:solidFill>
                <a:schemeClr val="accent1">
                  <a:lumMod val="75000"/>
                </a:schemeClr>
              </a:solidFill>
            </a:ln>
          </p:spPr>
        </p:pic>
      </p:grpSp>
      <p:grpSp>
        <p:nvGrpSpPr>
          <p:cNvPr id="188" name="Group 187">
            <a:extLst>
              <a:ext uri="{FF2B5EF4-FFF2-40B4-BE49-F238E27FC236}">
                <a16:creationId xmlns:a16="http://schemas.microsoft.com/office/drawing/2014/main" id="{D355342A-F74A-4D3A-BC46-5C6D29FFCF49}"/>
              </a:ext>
            </a:extLst>
          </p:cNvPr>
          <p:cNvGrpSpPr/>
          <p:nvPr/>
        </p:nvGrpSpPr>
        <p:grpSpPr>
          <a:xfrm>
            <a:off x="8413015" y="3690888"/>
            <a:ext cx="1038225" cy="876300"/>
            <a:chOff x="8309794" y="1856289"/>
            <a:chExt cx="1038225" cy="876300"/>
          </a:xfrm>
          <a:solidFill>
            <a:schemeClr val="accent6">
              <a:lumMod val="60000"/>
              <a:lumOff val="40000"/>
            </a:schemeClr>
          </a:solidFill>
        </p:grpSpPr>
        <p:sp>
          <p:nvSpPr>
            <p:cNvPr id="189" name="Flowchart: Predefined Process 188">
              <a:extLst>
                <a:ext uri="{FF2B5EF4-FFF2-40B4-BE49-F238E27FC236}">
                  <a16:creationId xmlns:a16="http://schemas.microsoft.com/office/drawing/2014/main" id="{5C5E3B47-850C-450E-A15D-D3D589C43C4B}"/>
                </a:ext>
              </a:extLst>
            </p:cNvPr>
            <p:cNvSpPr/>
            <p:nvPr/>
          </p:nvSpPr>
          <p:spPr>
            <a:xfrm>
              <a:off x="8309794" y="1856289"/>
              <a:ext cx="1038225" cy="876300"/>
            </a:xfrm>
            <a:prstGeom prst="flowChartPredefined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0" name="Picture 189">
              <a:extLst>
                <a:ext uri="{FF2B5EF4-FFF2-40B4-BE49-F238E27FC236}">
                  <a16:creationId xmlns:a16="http://schemas.microsoft.com/office/drawing/2014/main" id="{2BA55A75-1F28-4AC4-9732-156D0F83D297}"/>
                </a:ext>
              </a:extLst>
            </p:cNvPr>
            <p:cNvPicPr>
              <a:picLocks noChangeAspect="1"/>
            </p:cNvPicPr>
            <p:nvPr/>
          </p:nvPicPr>
          <p:blipFill>
            <a:blip r:embed="rId7"/>
            <a:stretch>
              <a:fillRect/>
            </a:stretch>
          </p:blipFill>
          <p:spPr>
            <a:xfrm>
              <a:off x="8515359" y="1882088"/>
              <a:ext cx="627090" cy="476017"/>
            </a:xfrm>
            <a:prstGeom prst="rect">
              <a:avLst/>
            </a:prstGeom>
            <a:grpFill/>
            <a:ln>
              <a:solidFill>
                <a:schemeClr val="accent1">
                  <a:lumMod val="75000"/>
                </a:schemeClr>
              </a:solidFill>
            </a:ln>
          </p:spPr>
        </p:pic>
        <p:pic>
          <p:nvPicPr>
            <p:cNvPr id="191" name="Picture 190">
              <a:extLst>
                <a:ext uri="{FF2B5EF4-FFF2-40B4-BE49-F238E27FC236}">
                  <a16:creationId xmlns:a16="http://schemas.microsoft.com/office/drawing/2014/main" id="{E1F54819-362F-4F5A-8645-B054C64A261F}"/>
                </a:ext>
              </a:extLst>
            </p:cNvPr>
            <p:cNvPicPr>
              <a:picLocks noChangeAspect="1"/>
            </p:cNvPicPr>
            <p:nvPr/>
          </p:nvPicPr>
          <p:blipFill>
            <a:blip r:embed="rId8"/>
            <a:stretch>
              <a:fillRect/>
            </a:stretch>
          </p:blipFill>
          <p:spPr>
            <a:xfrm>
              <a:off x="8522618" y="2369008"/>
              <a:ext cx="624862" cy="335978"/>
            </a:xfrm>
            <a:prstGeom prst="rect">
              <a:avLst/>
            </a:prstGeom>
            <a:grpFill/>
            <a:ln>
              <a:solidFill>
                <a:schemeClr val="accent1">
                  <a:lumMod val="75000"/>
                </a:schemeClr>
              </a:solidFill>
            </a:ln>
          </p:spPr>
        </p:pic>
      </p:grpSp>
      <p:grpSp>
        <p:nvGrpSpPr>
          <p:cNvPr id="192" name="Group 191">
            <a:extLst>
              <a:ext uri="{FF2B5EF4-FFF2-40B4-BE49-F238E27FC236}">
                <a16:creationId xmlns:a16="http://schemas.microsoft.com/office/drawing/2014/main" id="{CC0E5A10-F93E-40F6-98E4-2D8991626E89}"/>
              </a:ext>
            </a:extLst>
          </p:cNvPr>
          <p:cNvGrpSpPr/>
          <p:nvPr/>
        </p:nvGrpSpPr>
        <p:grpSpPr>
          <a:xfrm>
            <a:off x="8413015" y="4806400"/>
            <a:ext cx="1038225" cy="876300"/>
            <a:chOff x="8309794" y="1856289"/>
            <a:chExt cx="1038225" cy="876300"/>
          </a:xfrm>
          <a:solidFill>
            <a:schemeClr val="accent2">
              <a:lumMod val="60000"/>
              <a:lumOff val="40000"/>
            </a:schemeClr>
          </a:solidFill>
        </p:grpSpPr>
        <p:sp>
          <p:nvSpPr>
            <p:cNvPr id="193" name="Flowchart: Predefined Process 192">
              <a:extLst>
                <a:ext uri="{FF2B5EF4-FFF2-40B4-BE49-F238E27FC236}">
                  <a16:creationId xmlns:a16="http://schemas.microsoft.com/office/drawing/2014/main" id="{0AF57B41-4D36-4147-ABC2-6E2ECC3A61AD}"/>
                </a:ext>
              </a:extLst>
            </p:cNvPr>
            <p:cNvSpPr/>
            <p:nvPr/>
          </p:nvSpPr>
          <p:spPr>
            <a:xfrm>
              <a:off x="8309794" y="1856289"/>
              <a:ext cx="1038225" cy="876300"/>
            </a:xfrm>
            <a:prstGeom prst="flowChartPredefined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193">
              <a:extLst>
                <a:ext uri="{FF2B5EF4-FFF2-40B4-BE49-F238E27FC236}">
                  <a16:creationId xmlns:a16="http://schemas.microsoft.com/office/drawing/2014/main" id="{5003CBD7-44F5-40D6-957A-ACD800AE9CBA}"/>
                </a:ext>
              </a:extLst>
            </p:cNvPr>
            <p:cNvPicPr>
              <a:picLocks noChangeAspect="1"/>
            </p:cNvPicPr>
            <p:nvPr/>
          </p:nvPicPr>
          <p:blipFill>
            <a:blip r:embed="rId7"/>
            <a:stretch>
              <a:fillRect/>
            </a:stretch>
          </p:blipFill>
          <p:spPr>
            <a:xfrm>
              <a:off x="8515359" y="1882088"/>
              <a:ext cx="627090" cy="476017"/>
            </a:xfrm>
            <a:prstGeom prst="rect">
              <a:avLst/>
            </a:prstGeom>
            <a:grpFill/>
            <a:ln>
              <a:solidFill>
                <a:schemeClr val="accent1">
                  <a:lumMod val="75000"/>
                </a:schemeClr>
              </a:solidFill>
            </a:ln>
          </p:spPr>
        </p:pic>
        <p:pic>
          <p:nvPicPr>
            <p:cNvPr id="195" name="Picture 194">
              <a:extLst>
                <a:ext uri="{FF2B5EF4-FFF2-40B4-BE49-F238E27FC236}">
                  <a16:creationId xmlns:a16="http://schemas.microsoft.com/office/drawing/2014/main" id="{2C3BD9F4-0204-4E14-BAE4-75A82173272C}"/>
                </a:ext>
              </a:extLst>
            </p:cNvPr>
            <p:cNvPicPr>
              <a:picLocks noChangeAspect="1"/>
            </p:cNvPicPr>
            <p:nvPr/>
          </p:nvPicPr>
          <p:blipFill>
            <a:blip r:embed="rId8"/>
            <a:stretch>
              <a:fillRect/>
            </a:stretch>
          </p:blipFill>
          <p:spPr>
            <a:xfrm>
              <a:off x="8522618" y="2369008"/>
              <a:ext cx="624862" cy="335978"/>
            </a:xfrm>
            <a:prstGeom prst="rect">
              <a:avLst/>
            </a:prstGeom>
            <a:grpFill/>
            <a:ln>
              <a:solidFill>
                <a:schemeClr val="accent1">
                  <a:lumMod val="75000"/>
                </a:schemeClr>
              </a:solidFill>
            </a:ln>
          </p:spPr>
        </p:pic>
      </p:grpSp>
      <p:sp>
        <p:nvSpPr>
          <p:cNvPr id="202" name="TextBox 201">
            <a:extLst>
              <a:ext uri="{FF2B5EF4-FFF2-40B4-BE49-F238E27FC236}">
                <a16:creationId xmlns:a16="http://schemas.microsoft.com/office/drawing/2014/main" id="{C12D4FE2-44D9-44B9-B63F-1B5380F0A286}"/>
              </a:ext>
            </a:extLst>
          </p:cNvPr>
          <p:cNvSpPr txBox="1"/>
          <p:nvPr/>
        </p:nvSpPr>
        <p:spPr>
          <a:xfrm>
            <a:off x="2082350" y="144345"/>
            <a:ext cx="82975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Risk</a:t>
            </a:r>
            <a:r>
              <a:rPr kumimoji="0" lang="en-US" sz="2800" b="1" i="0" u="none" strike="noStrike" kern="1200" cap="none" spc="0" normalizeH="0" baseline="0" noProof="0" dirty="0">
                <a:ln>
                  <a:noFill/>
                </a:ln>
                <a:solidFill>
                  <a:srgbClr val="CC0000"/>
                </a:solidFill>
                <a:effectLst/>
                <a:uLnTx/>
                <a:uFillTx/>
                <a:latin typeface="Calibri" panose="020F0502020204030204"/>
                <a:ea typeface="+mn-ea"/>
                <a:cs typeface="+mn-cs"/>
              </a:rPr>
              <a:t>Ease</a:t>
            </a:r>
            <a:r>
              <a:rPr kumimoji="0" lang="en-US" sz="2800" b="1" i="0" u="none" strike="noStrike" kern="1200" cap="none" spc="0" normalizeH="0" baseline="0" noProof="0" dirty="0">
                <a:ln>
                  <a:noFill/>
                </a:ln>
                <a:solidFill>
                  <a:srgbClr val="CC0000"/>
                </a:solidFill>
                <a:effectLst/>
                <a:uLnTx/>
                <a:uFillTx/>
                <a:latin typeface="Calibri Light" panose="020F0302020204030204"/>
                <a:ea typeface="+mn-ea"/>
                <a:cs typeface="+mn-cs"/>
              </a:rPr>
              <a:t> </a:t>
            </a:r>
            <a:r>
              <a:rPr kumimoji="0" lang="en-US" sz="2800" b="1" i="1"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Features and Unique Multi Input-Output Design</a:t>
            </a:r>
            <a:endParaRPr kumimoji="0" lang="en-GB" sz="2800" b="1" i="1"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sp>
        <p:nvSpPr>
          <p:cNvPr id="84" name="Rectangle 83">
            <a:extLst>
              <a:ext uri="{FF2B5EF4-FFF2-40B4-BE49-F238E27FC236}">
                <a16:creationId xmlns:a16="http://schemas.microsoft.com/office/drawing/2014/main" id="{D474DD9F-5B97-48A7-8CA3-A6A25D873049}"/>
              </a:ext>
            </a:extLst>
          </p:cNvPr>
          <p:cNvSpPr/>
          <p:nvPr/>
        </p:nvSpPr>
        <p:spPr>
          <a:xfrm>
            <a:off x="395056" y="117475"/>
            <a:ext cx="11398928" cy="6618288"/>
          </a:xfrm>
          <a:prstGeom prst="rect">
            <a:avLst/>
          </a:prstGeom>
          <a:noFill/>
          <a:ln cmpd="dbl">
            <a:solidFill>
              <a:srgbClr val="62194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alatino Linotype"/>
              <a:ea typeface="+mn-ea"/>
              <a:cs typeface="+mn-cs"/>
            </a:endParaRPr>
          </a:p>
        </p:txBody>
      </p:sp>
      <p:cxnSp>
        <p:nvCxnSpPr>
          <p:cNvPr id="73" name="Straight Arrow Connector 72">
            <a:extLst>
              <a:ext uri="{FF2B5EF4-FFF2-40B4-BE49-F238E27FC236}">
                <a16:creationId xmlns:a16="http://schemas.microsoft.com/office/drawing/2014/main" id="{DEAD6EEF-F25D-4FDF-A893-3466BD8B6951}"/>
              </a:ext>
            </a:extLst>
          </p:cNvPr>
          <p:cNvCxnSpPr>
            <a:cxnSpLocks/>
          </p:cNvCxnSpPr>
          <p:nvPr/>
        </p:nvCxnSpPr>
        <p:spPr>
          <a:xfrm flipV="1">
            <a:off x="2098736" y="3566212"/>
            <a:ext cx="656471" cy="166994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29DF766-EA7A-42AD-92FC-E2A8C6668A38}"/>
              </a:ext>
            </a:extLst>
          </p:cNvPr>
          <p:cNvCxnSpPr>
            <a:cxnSpLocks/>
          </p:cNvCxnSpPr>
          <p:nvPr/>
        </p:nvCxnSpPr>
        <p:spPr>
          <a:xfrm>
            <a:off x="2098737" y="1873285"/>
            <a:ext cx="656470" cy="169292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6ED3989-CC63-4DD4-A0D3-DA5AAC6D1468}"/>
              </a:ext>
            </a:extLst>
          </p:cNvPr>
          <p:cNvCxnSpPr>
            <a:cxnSpLocks/>
          </p:cNvCxnSpPr>
          <p:nvPr/>
        </p:nvCxnSpPr>
        <p:spPr>
          <a:xfrm flipV="1">
            <a:off x="2090644" y="3566212"/>
            <a:ext cx="664563" cy="55300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12E148-E54A-4F99-A43E-F2AED793B344}"/>
              </a:ext>
            </a:extLst>
          </p:cNvPr>
          <p:cNvCxnSpPr>
            <a:cxnSpLocks/>
          </p:cNvCxnSpPr>
          <p:nvPr/>
        </p:nvCxnSpPr>
        <p:spPr>
          <a:xfrm>
            <a:off x="2098736" y="2988232"/>
            <a:ext cx="656471" cy="57798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4649FA1-B8F6-4A40-AB19-9EBB9AB91CB8}"/>
              </a:ext>
            </a:extLst>
          </p:cNvPr>
          <p:cNvCxnSpPr>
            <a:cxnSpLocks/>
          </p:cNvCxnSpPr>
          <p:nvPr/>
        </p:nvCxnSpPr>
        <p:spPr>
          <a:xfrm flipV="1">
            <a:off x="5175682" y="1875940"/>
            <a:ext cx="748106" cy="169027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4E07166-6378-49D8-9FC4-5878CAAEF3F2}"/>
              </a:ext>
            </a:extLst>
          </p:cNvPr>
          <p:cNvCxnSpPr>
            <a:cxnSpLocks/>
          </p:cNvCxnSpPr>
          <p:nvPr/>
        </p:nvCxnSpPr>
        <p:spPr>
          <a:xfrm flipV="1">
            <a:off x="7322020" y="1872750"/>
            <a:ext cx="1076551" cy="1142790"/>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F99F4542-631B-4646-A774-A67178CFA848}"/>
              </a:ext>
            </a:extLst>
          </p:cNvPr>
          <p:cNvCxnSpPr>
            <a:cxnSpLocks/>
          </p:cNvCxnSpPr>
          <p:nvPr/>
        </p:nvCxnSpPr>
        <p:spPr>
          <a:xfrm flipV="1">
            <a:off x="7322020" y="1872750"/>
            <a:ext cx="1076551" cy="2257876"/>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B48696CC-068B-4A1E-8395-6C13478AAE76}"/>
              </a:ext>
            </a:extLst>
          </p:cNvPr>
          <p:cNvCxnSpPr>
            <a:cxnSpLocks/>
          </p:cNvCxnSpPr>
          <p:nvPr/>
        </p:nvCxnSpPr>
        <p:spPr>
          <a:xfrm flipV="1">
            <a:off x="7315114" y="1872750"/>
            <a:ext cx="1083457" cy="3363409"/>
          </a:xfrm>
          <a:prstGeom prst="straightConnector1">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E5D860A5-1000-4495-AB9B-A8B4EA3B4229}"/>
              </a:ext>
            </a:extLst>
          </p:cNvPr>
          <p:cNvSpPr txBox="1"/>
          <p:nvPr/>
        </p:nvSpPr>
        <p:spPr>
          <a:xfrm>
            <a:off x="2683807" y="5867786"/>
            <a:ext cx="1161844" cy="646331"/>
          </a:xfrm>
          <a:prstGeom prst="rect">
            <a:avLst/>
          </a:prstGeom>
          <a:solidFill>
            <a:srgbClr val="FFC000">
              <a:alpha val="50000"/>
            </a:srgbClr>
          </a:solidFill>
          <a:ln>
            <a:solidFill>
              <a:schemeClr val="accent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Combined</a:t>
            </a:r>
          </a:p>
        </p:txBody>
      </p:sp>
      <p:sp>
        <p:nvSpPr>
          <p:cNvPr id="99" name="TextBox 98">
            <a:extLst>
              <a:ext uri="{FF2B5EF4-FFF2-40B4-BE49-F238E27FC236}">
                <a16:creationId xmlns:a16="http://schemas.microsoft.com/office/drawing/2014/main" id="{FFE55D16-F220-400A-AA5D-725F29AA1E44}"/>
              </a:ext>
            </a:extLst>
          </p:cNvPr>
          <p:cNvSpPr txBox="1"/>
          <p:nvPr/>
        </p:nvSpPr>
        <p:spPr>
          <a:xfrm>
            <a:off x="4072698" y="5873577"/>
            <a:ext cx="1161844" cy="646331"/>
          </a:xfrm>
          <a:prstGeom prst="rect">
            <a:avLst/>
          </a:prstGeom>
          <a:solidFill>
            <a:srgbClr val="FFC000">
              <a:alpha val="50000"/>
            </a:srgbClr>
          </a:solidFill>
          <a:ln>
            <a:solidFill>
              <a:schemeClr val="accent1"/>
            </a:solidFill>
          </a:ln>
        </p:spPr>
        <p:txBody>
          <a:bodyPr wrap="square" rtlCol="0">
            <a:spAutoFit/>
          </a:bodyPr>
          <a:lstStyle>
            <a:defPPr>
              <a:defRPr lang="en-US"/>
            </a:defPPr>
            <a:lvl1pPr algn="ctr">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Append</a:t>
            </a:r>
          </a:p>
        </p:txBody>
      </p:sp>
      <p:pic>
        <p:nvPicPr>
          <p:cNvPr id="100" name="Picture 99">
            <a:extLst>
              <a:ext uri="{FF2B5EF4-FFF2-40B4-BE49-F238E27FC236}">
                <a16:creationId xmlns:a16="http://schemas.microsoft.com/office/drawing/2014/main" id="{9473B19C-7A5D-4236-89DE-A8424D22E396}"/>
              </a:ext>
            </a:extLst>
          </p:cNvPr>
          <p:cNvPicPr>
            <a:picLocks noChangeAspect="1"/>
          </p:cNvPicPr>
          <p:nvPr/>
        </p:nvPicPr>
        <p:blipFill>
          <a:blip r:embed="rId10"/>
          <a:stretch>
            <a:fillRect/>
          </a:stretch>
        </p:blipFill>
        <p:spPr>
          <a:xfrm>
            <a:off x="7752373" y="5787458"/>
            <a:ext cx="2240237" cy="754366"/>
          </a:xfrm>
          <a:prstGeom prst="rect">
            <a:avLst/>
          </a:prstGeom>
          <a:noFill/>
          <a:ln>
            <a:solidFill>
              <a:schemeClr val="accent1"/>
            </a:solidFill>
          </a:ln>
        </p:spPr>
      </p:pic>
      <p:sp>
        <p:nvSpPr>
          <p:cNvPr id="101" name="TextBox 100">
            <a:extLst>
              <a:ext uri="{FF2B5EF4-FFF2-40B4-BE49-F238E27FC236}">
                <a16:creationId xmlns:a16="http://schemas.microsoft.com/office/drawing/2014/main" id="{A6E3F755-8D20-4A2C-BD07-90E9432CB09D}"/>
              </a:ext>
            </a:extLst>
          </p:cNvPr>
          <p:cNvSpPr txBox="1"/>
          <p:nvPr/>
        </p:nvSpPr>
        <p:spPr>
          <a:xfrm>
            <a:off x="10210208" y="5863176"/>
            <a:ext cx="1439875" cy="646331"/>
          </a:xfrm>
          <a:prstGeom prst="rect">
            <a:avLst/>
          </a:prstGeom>
          <a:solidFill>
            <a:srgbClr val="FFC000">
              <a:alpha val="50000"/>
            </a:srgb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Export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1800" b="1" i="0" u="none" strike="noStrike" kern="1200" cap="none" spc="0" normalizeH="0" baseline="0" noProof="0" dirty="0">
                <a:ln>
                  <a:noFill/>
                </a:ln>
                <a:solidFill>
                  <a:srgbClr val="CC0000"/>
                </a:solidFill>
                <a:effectLst/>
                <a:uLnTx/>
                <a:uFillTx/>
                <a:latin typeface="Calibri" panose="020F0502020204030204"/>
                <a:ea typeface="+mn-ea"/>
                <a:cs typeface="+mn-cs"/>
              </a:rPr>
              <a:t>Ease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Reports</a:t>
            </a:r>
          </a:p>
        </p:txBody>
      </p:sp>
      <p:sp>
        <p:nvSpPr>
          <p:cNvPr id="102" name="TextBox 101">
            <a:extLst>
              <a:ext uri="{FF2B5EF4-FFF2-40B4-BE49-F238E27FC236}">
                <a16:creationId xmlns:a16="http://schemas.microsoft.com/office/drawing/2014/main" id="{E6B58D0B-AC0F-4C3E-A82F-D691AD3CFDC6}"/>
              </a:ext>
            </a:extLst>
          </p:cNvPr>
          <p:cNvSpPr txBox="1"/>
          <p:nvPr/>
        </p:nvSpPr>
        <p:spPr>
          <a:xfrm>
            <a:off x="658861" y="5867785"/>
            <a:ext cx="1439875" cy="646331"/>
          </a:xfrm>
          <a:prstGeom prst="rect">
            <a:avLst/>
          </a:prstGeom>
          <a:solidFill>
            <a:srgbClr val="FFC000">
              <a:alpha val="50000"/>
            </a:srgb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Prepare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1800" b="1" i="0" u="none" strike="noStrike" kern="1200" cap="none" spc="0" normalizeH="0" baseline="0" noProof="0" dirty="0">
                <a:ln>
                  <a:noFill/>
                </a:ln>
                <a:solidFill>
                  <a:srgbClr val="CC0000"/>
                </a:solidFill>
                <a:effectLst/>
                <a:uLnTx/>
                <a:uFillTx/>
                <a:latin typeface="Calibri" panose="020F0502020204030204"/>
                <a:ea typeface="+mn-ea"/>
                <a:cs typeface="+mn-cs"/>
              </a:rPr>
              <a:t>Ease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Inputs</a:t>
            </a:r>
          </a:p>
        </p:txBody>
      </p:sp>
      <p:sp>
        <p:nvSpPr>
          <p:cNvPr id="103" name="TextBox 102">
            <a:extLst>
              <a:ext uri="{FF2B5EF4-FFF2-40B4-BE49-F238E27FC236}">
                <a16:creationId xmlns:a16="http://schemas.microsoft.com/office/drawing/2014/main" id="{537F62D2-D2B0-46B4-99A9-D8B1DDC5634B}"/>
              </a:ext>
            </a:extLst>
          </p:cNvPr>
          <p:cNvSpPr txBox="1"/>
          <p:nvPr/>
        </p:nvSpPr>
        <p:spPr>
          <a:xfrm>
            <a:off x="6035075" y="5867784"/>
            <a:ext cx="1161844" cy="646331"/>
          </a:xfrm>
          <a:prstGeom prst="rect">
            <a:avLst/>
          </a:prstGeom>
          <a:solidFill>
            <a:srgbClr val="FFC000">
              <a:alpha val="50000"/>
            </a:srgbClr>
          </a:solidFill>
          <a:ln>
            <a:solidFill>
              <a:schemeClr val="accent1"/>
            </a:solidFill>
          </a:ln>
        </p:spPr>
        <p:txBody>
          <a:bodyPr wrap="square" rtlCol="0">
            <a:spAutoFit/>
          </a:bodyPr>
          <a:lstStyle>
            <a:defPPr>
              <a:defRPr lang="en-US"/>
            </a:defPPr>
            <a:lvl1pPr algn="ctr">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Store all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scenarios</a:t>
            </a:r>
          </a:p>
        </p:txBody>
      </p:sp>
      <p:sp>
        <p:nvSpPr>
          <p:cNvPr id="3" name="TextBox 2">
            <a:extLst>
              <a:ext uri="{FF2B5EF4-FFF2-40B4-BE49-F238E27FC236}">
                <a16:creationId xmlns:a16="http://schemas.microsoft.com/office/drawing/2014/main" id="{FEE56DE3-99D6-44FD-98A6-278FA67F42F1}"/>
              </a:ext>
            </a:extLst>
          </p:cNvPr>
          <p:cNvSpPr txBox="1"/>
          <p:nvPr/>
        </p:nvSpPr>
        <p:spPr>
          <a:xfrm>
            <a:off x="2141016" y="2014092"/>
            <a:ext cx="516987" cy="307777"/>
          </a:xfrm>
          <a:prstGeom prst="rect">
            <a:avLst/>
          </a:prstGeom>
          <a:solidFill>
            <a:schemeClr val="accent5">
              <a:alpha val="30000"/>
            </a:scheme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04" name="TextBox 103">
            <a:extLst>
              <a:ext uri="{FF2B5EF4-FFF2-40B4-BE49-F238E27FC236}">
                <a16:creationId xmlns:a16="http://schemas.microsoft.com/office/drawing/2014/main" id="{61774185-BBD4-4879-8FCD-C5E2B3A906A1}"/>
              </a:ext>
            </a:extLst>
          </p:cNvPr>
          <p:cNvSpPr txBox="1"/>
          <p:nvPr/>
        </p:nvSpPr>
        <p:spPr>
          <a:xfrm>
            <a:off x="2127086" y="2534419"/>
            <a:ext cx="516987" cy="307777"/>
          </a:xfrm>
          <a:prstGeom prst="rect">
            <a:avLst/>
          </a:prstGeom>
          <a:solidFill>
            <a:schemeClr val="accent5">
              <a:alpha val="30000"/>
            </a:scheme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05" name="TextBox 104">
            <a:extLst>
              <a:ext uri="{FF2B5EF4-FFF2-40B4-BE49-F238E27FC236}">
                <a16:creationId xmlns:a16="http://schemas.microsoft.com/office/drawing/2014/main" id="{65A284F1-D1E3-415C-A6E1-A25DCF06E7AF}"/>
              </a:ext>
            </a:extLst>
          </p:cNvPr>
          <p:cNvSpPr txBox="1"/>
          <p:nvPr/>
        </p:nvSpPr>
        <p:spPr>
          <a:xfrm>
            <a:off x="2122661" y="3662977"/>
            <a:ext cx="516987" cy="307777"/>
          </a:xfrm>
          <a:prstGeom prst="rect">
            <a:avLst/>
          </a:prstGeom>
          <a:solidFill>
            <a:schemeClr val="accent5">
              <a:alpha val="30000"/>
            </a:scheme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06" name="TextBox 105">
            <a:extLst>
              <a:ext uri="{FF2B5EF4-FFF2-40B4-BE49-F238E27FC236}">
                <a16:creationId xmlns:a16="http://schemas.microsoft.com/office/drawing/2014/main" id="{CAA5DF54-C40C-4E99-8CFC-1B2F6B2D0E33}"/>
              </a:ext>
            </a:extLst>
          </p:cNvPr>
          <p:cNvSpPr txBox="1"/>
          <p:nvPr/>
        </p:nvSpPr>
        <p:spPr>
          <a:xfrm>
            <a:off x="2130699" y="4785583"/>
            <a:ext cx="516987" cy="307777"/>
          </a:xfrm>
          <a:prstGeom prst="rect">
            <a:avLst/>
          </a:prstGeom>
          <a:solidFill>
            <a:schemeClr val="accent5">
              <a:alpha val="30000"/>
            </a:scheme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07" name="TextBox 106">
            <a:extLst>
              <a:ext uri="{FF2B5EF4-FFF2-40B4-BE49-F238E27FC236}">
                <a16:creationId xmlns:a16="http://schemas.microsoft.com/office/drawing/2014/main" id="{478AC52D-C39E-4E1A-B337-FE574AF25541}"/>
              </a:ext>
            </a:extLst>
          </p:cNvPr>
          <p:cNvSpPr txBox="1"/>
          <p:nvPr/>
        </p:nvSpPr>
        <p:spPr>
          <a:xfrm>
            <a:off x="7368975" y="1729951"/>
            <a:ext cx="516987" cy="307777"/>
          </a:xfrm>
          <a:prstGeom prst="rect">
            <a:avLst/>
          </a:prstGeom>
          <a:solidFill>
            <a:srgbClr val="FFC000">
              <a:alpha val="30000"/>
            </a:srgb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08" name="TextBox 107">
            <a:extLst>
              <a:ext uri="{FF2B5EF4-FFF2-40B4-BE49-F238E27FC236}">
                <a16:creationId xmlns:a16="http://schemas.microsoft.com/office/drawing/2014/main" id="{A50246C7-F34C-415C-ABE7-4835774C1CA6}"/>
              </a:ext>
            </a:extLst>
          </p:cNvPr>
          <p:cNvSpPr txBox="1"/>
          <p:nvPr/>
        </p:nvSpPr>
        <p:spPr>
          <a:xfrm>
            <a:off x="7376312" y="2534419"/>
            <a:ext cx="516987" cy="307777"/>
          </a:xfrm>
          <a:prstGeom prst="rect">
            <a:avLst/>
          </a:prstGeom>
          <a:solidFill>
            <a:srgbClr val="FFC000">
              <a:alpha val="30000"/>
            </a:srgb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09" name="TextBox 108">
            <a:extLst>
              <a:ext uri="{FF2B5EF4-FFF2-40B4-BE49-F238E27FC236}">
                <a16:creationId xmlns:a16="http://schemas.microsoft.com/office/drawing/2014/main" id="{5B2D7A78-3E06-494D-B737-B3E7E7417C08}"/>
              </a:ext>
            </a:extLst>
          </p:cNvPr>
          <p:cNvSpPr txBox="1"/>
          <p:nvPr/>
        </p:nvSpPr>
        <p:spPr>
          <a:xfrm>
            <a:off x="7371887" y="3662977"/>
            <a:ext cx="516987" cy="307777"/>
          </a:xfrm>
          <a:prstGeom prst="rect">
            <a:avLst/>
          </a:prstGeom>
          <a:solidFill>
            <a:srgbClr val="FFC000">
              <a:alpha val="30000"/>
            </a:srgb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10" name="TextBox 109">
            <a:extLst>
              <a:ext uri="{FF2B5EF4-FFF2-40B4-BE49-F238E27FC236}">
                <a16:creationId xmlns:a16="http://schemas.microsoft.com/office/drawing/2014/main" id="{28F2D656-DDE7-4AF8-ABE3-909FE71A70B7}"/>
              </a:ext>
            </a:extLst>
          </p:cNvPr>
          <p:cNvSpPr txBox="1"/>
          <p:nvPr/>
        </p:nvSpPr>
        <p:spPr>
          <a:xfrm>
            <a:off x="7379925" y="4785583"/>
            <a:ext cx="516987" cy="307777"/>
          </a:xfrm>
          <a:prstGeom prst="rect">
            <a:avLst/>
          </a:prstGeom>
          <a:solidFill>
            <a:srgbClr val="FFC000">
              <a:alpha val="30000"/>
            </a:srgbClr>
          </a:solidFill>
          <a:ln>
            <a:solidFill>
              <a:schemeClr val="tx2"/>
            </a:solidFill>
          </a:ln>
        </p:spPr>
        <p:txBody>
          <a:bodyPr wrap="square"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91" name="Oval 57">
            <a:extLst>
              <a:ext uri="{FF2B5EF4-FFF2-40B4-BE49-F238E27FC236}">
                <a16:creationId xmlns:a16="http://schemas.microsoft.com/office/drawing/2014/main" id="{FA8D68DE-FC13-439E-ABAA-6CAB20421C18}"/>
              </a:ext>
            </a:extLst>
          </p:cNvPr>
          <p:cNvSpPr>
            <a:spLocks noChangeArrowheads="1"/>
          </p:cNvSpPr>
          <p:nvPr/>
        </p:nvSpPr>
        <p:spPr bwMode="auto">
          <a:xfrm>
            <a:off x="9637332" y="1537263"/>
            <a:ext cx="2112136" cy="3748355"/>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000" b="0" i="1" u="sng"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3153794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animEffect transition="in" filter="fade">
                                      <p:cBhvr>
                                        <p:cTn id="15" dur="500"/>
                                        <p:tgtEl>
                                          <p:spTgt spid="71"/>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5"/>
                                        </p:tgtEl>
                                        <p:attrNameLst>
                                          <p:attrName>style.visibility</p:attrName>
                                        </p:attrNameLst>
                                      </p:cBhvr>
                                      <p:to>
                                        <p:strVal val="visible"/>
                                      </p:to>
                                    </p:set>
                                    <p:anim calcmode="lin" valueType="num">
                                      <p:cBhvr>
                                        <p:cTn id="31" dur="500" fill="hold"/>
                                        <p:tgtEl>
                                          <p:spTgt spid="155"/>
                                        </p:tgtEl>
                                        <p:attrNameLst>
                                          <p:attrName>ppt_w</p:attrName>
                                        </p:attrNameLst>
                                      </p:cBhvr>
                                      <p:tavLst>
                                        <p:tav tm="0">
                                          <p:val>
                                            <p:fltVal val="0"/>
                                          </p:val>
                                        </p:tav>
                                        <p:tav tm="100000">
                                          <p:val>
                                            <p:strVal val="#ppt_w"/>
                                          </p:val>
                                        </p:tav>
                                      </p:tavLst>
                                    </p:anim>
                                    <p:anim calcmode="lin" valueType="num">
                                      <p:cBhvr>
                                        <p:cTn id="32" dur="500" fill="hold"/>
                                        <p:tgtEl>
                                          <p:spTgt spid="155"/>
                                        </p:tgtEl>
                                        <p:attrNameLst>
                                          <p:attrName>ppt_h</p:attrName>
                                        </p:attrNameLst>
                                      </p:cBhvr>
                                      <p:tavLst>
                                        <p:tav tm="0">
                                          <p:val>
                                            <p:fltVal val="0"/>
                                          </p:val>
                                        </p:tav>
                                        <p:tav tm="100000">
                                          <p:val>
                                            <p:strVal val="#ppt_h"/>
                                          </p:val>
                                        </p:tav>
                                      </p:tavLst>
                                    </p:anim>
                                    <p:animEffect transition="in" filter="fade">
                                      <p:cBhvr>
                                        <p:cTn id="33" dur="500"/>
                                        <p:tgtEl>
                                          <p:spTgt spid="15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8"/>
                                        </p:tgtEl>
                                        <p:attrNameLst>
                                          <p:attrName>style.visibility</p:attrName>
                                        </p:attrNameLst>
                                      </p:cBhvr>
                                      <p:to>
                                        <p:strVal val="visible"/>
                                      </p:to>
                                    </p:set>
                                    <p:anim calcmode="lin" valueType="num">
                                      <p:cBhvr>
                                        <p:cTn id="38" dur="500" fill="hold"/>
                                        <p:tgtEl>
                                          <p:spTgt spid="158"/>
                                        </p:tgtEl>
                                        <p:attrNameLst>
                                          <p:attrName>ppt_w</p:attrName>
                                        </p:attrNameLst>
                                      </p:cBhvr>
                                      <p:tavLst>
                                        <p:tav tm="0">
                                          <p:val>
                                            <p:fltVal val="0"/>
                                          </p:val>
                                        </p:tav>
                                        <p:tav tm="100000">
                                          <p:val>
                                            <p:strVal val="#ppt_w"/>
                                          </p:val>
                                        </p:tav>
                                      </p:tavLst>
                                    </p:anim>
                                    <p:anim calcmode="lin" valueType="num">
                                      <p:cBhvr>
                                        <p:cTn id="39" dur="500" fill="hold"/>
                                        <p:tgtEl>
                                          <p:spTgt spid="158"/>
                                        </p:tgtEl>
                                        <p:attrNameLst>
                                          <p:attrName>ppt_h</p:attrName>
                                        </p:attrNameLst>
                                      </p:cBhvr>
                                      <p:tavLst>
                                        <p:tav tm="0">
                                          <p:val>
                                            <p:fltVal val="0"/>
                                          </p:val>
                                        </p:tav>
                                        <p:tav tm="100000">
                                          <p:val>
                                            <p:strVal val="#ppt_h"/>
                                          </p:val>
                                        </p:tav>
                                      </p:tavLst>
                                    </p:anim>
                                    <p:animEffect transition="in" filter="fade">
                                      <p:cBhvr>
                                        <p:cTn id="40" dur="500"/>
                                        <p:tgtEl>
                                          <p:spTgt spid="158"/>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161"/>
                                        </p:tgtEl>
                                        <p:attrNameLst>
                                          <p:attrName>style.visibility</p:attrName>
                                        </p:attrNameLst>
                                      </p:cBhvr>
                                      <p:to>
                                        <p:strVal val="visible"/>
                                      </p:to>
                                    </p:set>
                                    <p:anim calcmode="lin" valueType="num">
                                      <p:cBhvr>
                                        <p:cTn id="44" dur="500" fill="hold"/>
                                        <p:tgtEl>
                                          <p:spTgt spid="161"/>
                                        </p:tgtEl>
                                        <p:attrNameLst>
                                          <p:attrName>ppt_w</p:attrName>
                                        </p:attrNameLst>
                                      </p:cBhvr>
                                      <p:tavLst>
                                        <p:tav tm="0">
                                          <p:val>
                                            <p:fltVal val="0"/>
                                          </p:val>
                                        </p:tav>
                                        <p:tav tm="100000">
                                          <p:val>
                                            <p:strVal val="#ppt_w"/>
                                          </p:val>
                                        </p:tav>
                                      </p:tavLst>
                                    </p:anim>
                                    <p:anim calcmode="lin" valueType="num">
                                      <p:cBhvr>
                                        <p:cTn id="45" dur="500" fill="hold"/>
                                        <p:tgtEl>
                                          <p:spTgt spid="161"/>
                                        </p:tgtEl>
                                        <p:attrNameLst>
                                          <p:attrName>ppt_h</p:attrName>
                                        </p:attrNameLst>
                                      </p:cBhvr>
                                      <p:tavLst>
                                        <p:tav tm="0">
                                          <p:val>
                                            <p:fltVal val="0"/>
                                          </p:val>
                                        </p:tav>
                                        <p:tav tm="100000">
                                          <p:val>
                                            <p:strVal val="#ppt_h"/>
                                          </p:val>
                                        </p:tav>
                                      </p:tavLst>
                                    </p:anim>
                                    <p:animEffect transition="in" filter="fade">
                                      <p:cBhvr>
                                        <p:cTn id="46" dur="500"/>
                                        <p:tgtEl>
                                          <p:spTgt spid="161"/>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164"/>
                                        </p:tgtEl>
                                        <p:attrNameLst>
                                          <p:attrName>style.visibility</p:attrName>
                                        </p:attrNameLst>
                                      </p:cBhvr>
                                      <p:to>
                                        <p:strVal val="visible"/>
                                      </p:to>
                                    </p:set>
                                    <p:anim calcmode="lin" valueType="num">
                                      <p:cBhvr>
                                        <p:cTn id="50" dur="500" fill="hold"/>
                                        <p:tgtEl>
                                          <p:spTgt spid="164"/>
                                        </p:tgtEl>
                                        <p:attrNameLst>
                                          <p:attrName>ppt_w</p:attrName>
                                        </p:attrNameLst>
                                      </p:cBhvr>
                                      <p:tavLst>
                                        <p:tav tm="0">
                                          <p:val>
                                            <p:fltVal val="0"/>
                                          </p:val>
                                        </p:tav>
                                        <p:tav tm="100000">
                                          <p:val>
                                            <p:strVal val="#ppt_w"/>
                                          </p:val>
                                        </p:tav>
                                      </p:tavLst>
                                    </p:anim>
                                    <p:anim calcmode="lin" valueType="num">
                                      <p:cBhvr>
                                        <p:cTn id="51" dur="500" fill="hold"/>
                                        <p:tgtEl>
                                          <p:spTgt spid="164"/>
                                        </p:tgtEl>
                                        <p:attrNameLst>
                                          <p:attrName>ppt_h</p:attrName>
                                        </p:attrNameLst>
                                      </p:cBhvr>
                                      <p:tavLst>
                                        <p:tav tm="0">
                                          <p:val>
                                            <p:fltVal val="0"/>
                                          </p:val>
                                        </p:tav>
                                        <p:tav tm="100000">
                                          <p:val>
                                            <p:strVal val="#ppt_h"/>
                                          </p:val>
                                        </p:tav>
                                      </p:tavLst>
                                    </p:anim>
                                    <p:animEffect transition="in" filter="fade">
                                      <p:cBhvr>
                                        <p:cTn id="52" dur="500"/>
                                        <p:tgtEl>
                                          <p:spTgt spid="164"/>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wipe(left)">
                                      <p:cBhvr>
                                        <p:cTn id="63" dur="500"/>
                                        <p:tgtEl>
                                          <p:spTgt spid="92"/>
                                        </p:tgtEl>
                                      </p:cBhvr>
                                    </p:animEffect>
                                  </p:childTnLst>
                                </p:cTn>
                              </p:par>
                            </p:childTnLst>
                          </p:cTn>
                        </p:par>
                        <p:par>
                          <p:cTn id="64" fill="hold">
                            <p:stCondLst>
                              <p:cond delay="500"/>
                            </p:stCondLst>
                            <p:childTnLst>
                              <p:par>
                                <p:cTn id="65" presetID="53" presetClass="entr" presetSubtype="16" fill="hold" nodeType="afterEffect">
                                  <p:stCondLst>
                                    <p:cond delay="0"/>
                                  </p:stCondLst>
                                  <p:childTnLst>
                                    <p:set>
                                      <p:cBhvr>
                                        <p:cTn id="66" dur="1" fill="hold">
                                          <p:stCondLst>
                                            <p:cond delay="0"/>
                                          </p:stCondLst>
                                        </p:cTn>
                                        <p:tgtEl>
                                          <p:spTgt spid="156"/>
                                        </p:tgtEl>
                                        <p:attrNameLst>
                                          <p:attrName>style.visibility</p:attrName>
                                        </p:attrNameLst>
                                      </p:cBhvr>
                                      <p:to>
                                        <p:strVal val="visible"/>
                                      </p:to>
                                    </p:set>
                                    <p:anim calcmode="lin" valueType="num">
                                      <p:cBhvr>
                                        <p:cTn id="67" dur="500" fill="hold"/>
                                        <p:tgtEl>
                                          <p:spTgt spid="156"/>
                                        </p:tgtEl>
                                        <p:attrNameLst>
                                          <p:attrName>ppt_w</p:attrName>
                                        </p:attrNameLst>
                                      </p:cBhvr>
                                      <p:tavLst>
                                        <p:tav tm="0">
                                          <p:val>
                                            <p:fltVal val="0"/>
                                          </p:val>
                                        </p:tav>
                                        <p:tav tm="100000">
                                          <p:val>
                                            <p:strVal val="#ppt_w"/>
                                          </p:val>
                                        </p:tav>
                                      </p:tavLst>
                                    </p:anim>
                                    <p:anim calcmode="lin" valueType="num">
                                      <p:cBhvr>
                                        <p:cTn id="68" dur="500" fill="hold"/>
                                        <p:tgtEl>
                                          <p:spTgt spid="156"/>
                                        </p:tgtEl>
                                        <p:attrNameLst>
                                          <p:attrName>ppt_h</p:attrName>
                                        </p:attrNameLst>
                                      </p:cBhvr>
                                      <p:tavLst>
                                        <p:tav tm="0">
                                          <p:val>
                                            <p:fltVal val="0"/>
                                          </p:val>
                                        </p:tav>
                                        <p:tav tm="100000">
                                          <p:val>
                                            <p:strVal val="#ppt_h"/>
                                          </p:val>
                                        </p:tav>
                                      </p:tavLst>
                                    </p:anim>
                                    <p:animEffect transition="in" filter="fade">
                                      <p:cBhvr>
                                        <p:cTn id="69" dur="500"/>
                                        <p:tgtEl>
                                          <p:spTgt spid="15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wipe(left)">
                                      <p:cBhvr>
                                        <p:cTn id="74" dur="500"/>
                                        <p:tgtEl>
                                          <p:spTgt spid="94"/>
                                        </p:tgtEl>
                                      </p:cBhvr>
                                    </p:animEffect>
                                  </p:childTnLst>
                                </p:cTn>
                              </p:par>
                            </p:childTnLst>
                          </p:cTn>
                        </p:par>
                        <p:par>
                          <p:cTn id="75" fill="hold">
                            <p:stCondLst>
                              <p:cond delay="500"/>
                            </p:stCondLst>
                            <p:childTnLst>
                              <p:par>
                                <p:cTn id="76" presetID="53" presetClass="entr" presetSubtype="16" fill="hold" nodeType="afterEffect">
                                  <p:stCondLst>
                                    <p:cond delay="0"/>
                                  </p:stCondLst>
                                  <p:childTnLst>
                                    <p:set>
                                      <p:cBhvr>
                                        <p:cTn id="77" dur="1" fill="hold">
                                          <p:stCondLst>
                                            <p:cond delay="0"/>
                                          </p:stCondLst>
                                        </p:cTn>
                                        <p:tgtEl>
                                          <p:spTgt spid="172"/>
                                        </p:tgtEl>
                                        <p:attrNameLst>
                                          <p:attrName>style.visibility</p:attrName>
                                        </p:attrNameLst>
                                      </p:cBhvr>
                                      <p:to>
                                        <p:strVal val="visible"/>
                                      </p:to>
                                    </p:set>
                                    <p:anim calcmode="lin" valueType="num">
                                      <p:cBhvr>
                                        <p:cTn id="78" dur="500" fill="hold"/>
                                        <p:tgtEl>
                                          <p:spTgt spid="172"/>
                                        </p:tgtEl>
                                        <p:attrNameLst>
                                          <p:attrName>ppt_w</p:attrName>
                                        </p:attrNameLst>
                                      </p:cBhvr>
                                      <p:tavLst>
                                        <p:tav tm="0">
                                          <p:val>
                                            <p:fltVal val="0"/>
                                          </p:val>
                                        </p:tav>
                                        <p:tav tm="100000">
                                          <p:val>
                                            <p:strVal val="#ppt_w"/>
                                          </p:val>
                                        </p:tav>
                                      </p:tavLst>
                                    </p:anim>
                                    <p:anim calcmode="lin" valueType="num">
                                      <p:cBhvr>
                                        <p:cTn id="79" dur="500" fill="hold"/>
                                        <p:tgtEl>
                                          <p:spTgt spid="172"/>
                                        </p:tgtEl>
                                        <p:attrNameLst>
                                          <p:attrName>ppt_h</p:attrName>
                                        </p:attrNameLst>
                                      </p:cBhvr>
                                      <p:tavLst>
                                        <p:tav tm="0">
                                          <p:val>
                                            <p:fltVal val="0"/>
                                          </p:val>
                                        </p:tav>
                                        <p:tav tm="100000">
                                          <p:val>
                                            <p:strVal val="#ppt_h"/>
                                          </p:val>
                                        </p:tav>
                                      </p:tavLst>
                                    </p:anim>
                                    <p:animEffect transition="in" filter="fade">
                                      <p:cBhvr>
                                        <p:cTn id="80" dur="500"/>
                                        <p:tgtEl>
                                          <p:spTgt spid="17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93"/>
                                        </p:tgtEl>
                                        <p:attrNameLst>
                                          <p:attrName>style.visibility</p:attrName>
                                        </p:attrNameLst>
                                      </p:cBhvr>
                                      <p:to>
                                        <p:strVal val="visible"/>
                                      </p:to>
                                    </p:set>
                                    <p:animEffect transition="in" filter="wipe(left)">
                                      <p:cBhvr>
                                        <p:cTn id="84" dur="500"/>
                                        <p:tgtEl>
                                          <p:spTgt spid="93"/>
                                        </p:tgtEl>
                                      </p:cBhvr>
                                    </p:animEffec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175"/>
                                        </p:tgtEl>
                                        <p:attrNameLst>
                                          <p:attrName>style.visibility</p:attrName>
                                        </p:attrNameLst>
                                      </p:cBhvr>
                                      <p:to>
                                        <p:strVal val="visible"/>
                                      </p:to>
                                    </p:set>
                                    <p:anim calcmode="lin" valueType="num">
                                      <p:cBhvr>
                                        <p:cTn id="88" dur="500" fill="hold"/>
                                        <p:tgtEl>
                                          <p:spTgt spid="175"/>
                                        </p:tgtEl>
                                        <p:attrNameLst>
                                          <p:attrName>ppt_w</p:attrName>
                                        </p:attrNameLst>
                                      </p:cBhvr>
                                      <p:tavLst>
                                        <p:tav tm="0">
                                          <p:val>
                                            <p:fltVal val="0"/>
                                          </p:val>
                                        </p:tav>
                                        <p:tav tm="100000">
                                          <p:val>
                                            <p:strVal val="#ppt_w"/>
                                          </p:val>
                                        </p:tav>
                                      </p:tavLst>
                                    </p:anim>
                                    <p:anim calcmode="lin" valueType="num">
                                      <p:cBhvr>
                                        <p:cTn id="89" dur="500" fill="hold"/>
                                        <p:tgtEl>
                                          <p:spTgt spid="175"/>
                                        </p:tgtEl>
                                        <p:attrNameLst>
                                          <p:attrName>ppt_h</p:attrName>
                                        </p:attrNameLst>
                                      </p:cBhvr>
                                      <p:tavLst>
                                        <p:tav tm="0">
                                          <p:val>
                                            <p:fltVal val="0"/>
                                          </p:val>
                                        </p:tav>
                                        <p:tav tm="100000">
                                          <p:val>
                                            <p:strVal val="#ppt_h"/>
                                          </p:val>
                                        </p:tav>
                                      </p:tavLst>
                                    </p:anim>
                                    <p:animEffect transition="in" filter="fade">
                                      <p:cBhvr>
                                        <p:cTn id="90" dur="500"/>
                                        <p:tgtEl>
                                          <p:spTgt spid="175"/>
                                        </p:tgtEl>
                                      </p:cBhvr>
                                    </p:animEffect>
                                  </p:childTnLst>
                                </p:cTn>
                              </p:par>
                            </p:childTnLst>
                          </p:cTn>
                        </p:par>
                        <p:par>
                          <p:cTn id="91" fill="hold">
                            <p:stCondLst>
                              <p:cond delay="2000"/>
                            </p:stCondLst>
                            <p:childTnLst>
                              <p:par>
                                <p:cTn id="92" presetID="22" presetClass="entr" presetSubtype="8" fill="hold" nodeType="after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wipe(left)">
                                      <p:cBhvr>
                                        <p:cTn id="94" dur="500"/>
                                        <p:tgtEl>
                                          <p:spTgt spid="70"/>
                                        </p:tgtEl>
                                      </p:cBhvr>
                                    </p:animEffect>
                                  </p:childTnLst>
                                </p:cTn>
                              </p:par>
                            </p:childTnLst>
                          </p:cTn>
                        </p:par>
                        <p:par>
                          <p:cTn id="95" fill="hold">
                            <p:stCondLst>
                              <p:cond delay="2500"/>
                            </p:stCondLst>
                            <p:childTnLst>
                              <p:par>
                                <p:cTn id="96" presetID="53" presetClass="entr" presetSubtype="16" fill="hold" nodeType="afterEffect">
                                  <p:stCondLst>
                                    <p:cond delay="0"/>
                                  </p:stCondLst>
                                  <p:childTnLst>
                                    <p:set>
                                      <p:cBhvr>
                                        <p:cTn id="97" dur="1" fill="hold">
                                          <p:stCondLst>
                                            <p:cond delay="0"/>
                                          </p:stCondLst>
                                        </p:cTn>
                                        <p:tgtEl>
                                          <p:spTgt spid="178"/>
                                        </p:tgtEl>
                                        <p:attrNameLst>
                                          <p:attrName>style.visibility</p:attrName>
                                        </p:attrNameLst>
                                      </p:cBhvr>
                                      <p:to>
                                        <p:strVal val="visible"/>
                                      </p:to>
                                    </p:set>
                                    <p:anim calcmode="lin" valueType="num">
                                      <p:cBhvr>
                                        <p:cTn id="98" dur="500" fill="hold"/>
                                        <p:tgtEl>
                                          <p:spTgt spid="178"/>
                                        </p:tgtEl>
                                        <p:attrNameLst>
                                          <p:attrName>ppt_w</p:attrName>
                                        </p:attrNameLst>
                                      </p:cBhvr>
                                      <p:tavLst>
                                        <p:tav tm="0">
                                          <p:val>
                                            <p:fltVal val="0"/>
                                          </p:val>
                                        </p:tav>
                                        <p:tav tm="100000">
                                          <p:val>
                                            <p:strVal val="#ppt_w"/>
                                          </p:val>
                                        </p:tav>
                                      </p:tavLst>
                                    </p:anim>
                                    <p:anim calcmode="lin" valueType="num">
                                      <p:cBhvr>
                                        <p:cTn id="99" dur="500" fill="hold"/>
                                        <p:tgtEl>
                                          <p:spTgt spid="178"/>
                                        </p:tgtEl>
                                        <p:attrNameLst>
                                          <p:attrName>ppt_h</p:attrName>
                                        </p:attrNameLst>
                                      </p:cBhvr>
                                      <p:tavLst>
                                        <p:tav tm="0">
                                          <p:val>
                                            <p:fltVal val="0"/>
                                          </p:val>
                                        </p:tav>
                                        <p:tav tm="100000">
                                          <p:val>
                                            <p:strVal val="#ppt_h"/>
                                          </p:val>
                                        </p:tav>
                                      </p:tavLst>
                                    </p:anim>
                                    <p:animEffect transition="in" filter="fade">
                                      <p:cBhvr>
                                        <p:cTn id="100" dur="500"/>
                                        <p:tgtEl>
                                          <p:spTgt spid="178"/>
                                        </p:tgtEl>
                                      </p:cBhvr>
                                    </p:animEffect>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p:cTn id="105" dur="500" fill="hold"/>
                                        <p:tgtEl>
                                          <p:spTgt spid="18"/>
                                        </p:tgtEl>
                                        <p:attrNameLst>
                                          <p:attrName>ppt_w</p:attrName>
                                        </p:attrNameLst>
                                      </p:cBhvr>
                                      <p:tavLst>
                                        <p:tav tm="0">
                                          <p:val>
                                            <p:fltVal val="0"/>
                                          </p:val>
                                        </p:tav>
                                        <p:tav tm="100000">
                                          <p:val>
                                            <p:strVal val="#ppt_w"/>
                                          </p:val>
                                        </p:tav>
                                      </p:tavLst>
                                    </p:anim>
                                    <p:anim calcmode="lin" valueType="num">
                                      <p:cBhvr>
                                        <p:cTn id="10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wipe(left)">
                                      <p:cBhvr>
                                        <p:cTn id="111" dur="500"/>
                                        <p:tgtEl>
                                          <p:spTgt spid="36"/>
                                        </p:tgtEl>
                                      </p:cBhvr>
                                    </p:animEffect>
                                  </p:childTnLst>
                                </p:cTn>
                              </p:par>
                            </p:childTnLst>
                          </p:cTn>
                        </p:par>
                        <p:par>
                          <p:cTn id="112" fill="hold">
                            <p:stCondLst>
                              <p:cond delay="500"/>
                            </p:stCondLst>
                            <p:childTnLst>
                              <p:par>
                                <p:cTn id="113" presetID="53" presetClass="entr" presetSubtype="16" fill="hold" nodeType="afterEffect">
                                  <p:stCondLst>
                                    <p:cond delay="0"/>
                                  </p:stCondLst>
                                  <p:childTnLst>
                                    <p:set>
                                      <p:cBhvr>
                                        <p:cTn id="114" dur="1" fill="hold">
                                          <p:stCondLst>
                                            <p:cond delay="0"/>
                                          </p:stCondLst>
                                        </p:cTn>
                                        <p:tgtEl>
                                          <p:spTgt spid="157"/>
                                        </p:tgtEl>
                                        <p:attrNameLst>
                                          <p:attrName>style.visibility</p:attrName>
                                        </p:attrNameLst>
                                      </p:cBhvr>
                                      <p:to>
                                        <p:strVal val="visible"/>
                                      </p:to>
                                    </p:set>
                                    <p:anim calcmode="lin" valueType="num">
                                      <p:cBhvr>
                                        <p:cTn id="115" dur="500" fill="hold"/>
                                        <p:tgtEl>
                                          <p:spTgt spid="157"/>
                                        </p:tgtEl>
                                        <p:attrNameLst>
                                          <p:attrName>ppt_w</p:attrName>
                                        </p:attrNameLst>
                                      </p:cBhvr>
                                      <p:tavLst>
                                        <p:tav tm="0">
                                          <p:val>
                                            <p:fltVal val="0"/>
                                          </p:val>
                                        </p:tav>
                                        <p:tav tm="100000">
                                          <p:val>
                                            <p:strVal val="#ppt_w"/>
                                          </p:val>
                                        </p:tav>
                                      </p:tavLst>
                                    </p:anim>
                                    <p:anim calcmode="lin" valueType="num">
                                      <p:cBhvr>
                                        <p:cTn id="116" dur="500" fill="hold"/>
                                        <p:tgtEl>
                                          <p:spTgt spid="157"/>
                                        </p:tgtEl>
                                        <p:attrNameLst>
                                          <p:attrName>ppt_h</p:attrName>
                                        </p:attrNameLst>
                                      </p:cBhvr>
                                      <p:tavLst>
                                        <p:tav tm="0">
                                          <p:val>
                                            <p:fltVal val="0"/>
                                          </p:val>
                                        </p:tav>
                                        <p:tav tm="100000">
                                          <p:val>
                                            <p:strVal val="#ppt_h"/>
                                          </p:val>
                                        </p:tav>
                                      </p:tavLst>
                                    </p:anim>
                                    <p:animEffect transition="in" filter="fade">
                                      <p:cBhvr>
                                        <p:cTn id="117" dur="500"/>
                                        <p:tgtEl>
                                          <p:spTgt spid="157"/>
                                        </p:tgtEl>
                                      </p:cBhvr>
                                    </p:animEffect>
                                  </p:childTnLst>
                                </p:cTn>
                              </p:par>
                            </p:childTnLst>
                          </p:cTn>
                        </p:par>
                        <p:par>
                          <p:cTn id="118" fill="hold">
                            <p:stCondLst>
                              <p:cond delay="1000"/>
                            </p:stCondLst>
                            <p:childTnLst>
                              <p:par>
                                <p:cTn id="119" presetID="22" presetClass="entr" presetSubtype="8" fill="hold" nodeType="after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wipe(left)">
                                      <p:cBhvr>
                                        <p:cTn id="121" dur="500"/>
                                        <p:tgtEl>
                                          <p:spTgt spid="78"/>
                                        </p:tgtEl>
                                      </p:cBhvr>
                                    </p:animEffect>
                                  </p:childTnLst>
                                </p:cTn>
                              </p:par>
                            </p:childTnLst>
                          </p:cTn>
                        </p:par>
                        <p:par>
                          <p:cTn id="122" fill="hold">
                            <p:stCondLst>
                              <p:cond delay="1500"/>
                            </p:stCondLst>
                            <p:childTnLst>
                              <p:par>
                                <p:cTn id="123" presetID="53" presetClass="entr" presetSubtype="16" fill="hold" nodeType="afterEffect">
                                  <p:stCondLst>
                                    <p:cond delay="0"/>
                                  </p:stCondLst>
                                  <p:childTnLst>
                                    <p:set>
                                      <p:cBhvr>
                                        <p:cTn id="124" dur="1" fill="hold">
                                          <p:stCondLst>
                                            <p:cond delay="0"/>
                                          </p:stCondLst>
                                        </p:cTn>
                                        <p:tgtEl>
                                          <p:spTgt spid="184"/>
                                        </p:tgtEl>
                                        <p:attrNameLst>
                                          <p:attrName>style.visibility</p:attrName>
                                        </p:attrNameLst>
                                      </p:cBhvr>
                                      <p:to>
                                        <p:strVal val="visible"/>
                                      </p:to>
                                    </p:set>
                                    <p:anim calcmode="lin" valueType="num">
                                      <p:cBhvr>
                                        <p:cTn id="125" dur="500" fill="hold"/>
                                        <p:tgtEl>
                                          <p:spTgt spid="184"/>
                                        </p:tgtEl>
                                        <p:attrNameLst>
                                          <p:attrName>ppt_w</p:attrName>
                                        </p:attrNameLst>
                                      </p:cBhvr>
                                      <p:tavLst>
                                        <p:tav tm="0">
                                          <p:val>
                                            <p:fltVal val="0"/>
                                          </p:val>
                                        </p:tav>
                                        <p:tav tm="100000">
                                          <p:val>
                                            <p:strVal val="#ppt_w"/>
                                          </p:val>
                                        </p:tav>
                                      </p:tavLst>
                                    </p:anim>
                                    <p:anim calcmode="lin" valueType="num">
                                      <p:cBhvr>
                                        <p:cTn id="126" dur="500" fill="hold"/>
                                        <p:tgtEl>
                                          <p:spTgt spid="184"/>
                                        </p:tgtEl>
                                        <p:attrNameLst>
                                          <p:attrName>ppt_h</p:attrName>
                                        </p:attrNameLst>
                                      </p:cBhvr>
                                      <p:tavLst>
                                        <p:tav tm="0">
                                          <p:val>
                                            <p:fltVal val="0"/>
                                          </p:val>
                                        </p:tav>
                                        <p:tav tm="100000">
                                          <p:val>
                                            <p:strVal val="#ppt_h"/>
                                          </p:val>
                                        </p:tav>
                                      </p:tavLst>
                                    </p:anim>
                                    <p:animEffect transition="in" filter="fade">
                                      <p:cBhvr>
                                        <p:cTn id="127" dur="500"/>
                                        <p:tgtEl>
                                          <p:spTgt spid="184"/>
                                        </p:tgtEl>
                                      </p:cBhvr>
                                    </p:animEffect>
                                  </p:childTnLst>
                                </p:cTn>
                              </p:par>
                            </p:childTnLst>
                          </p:cTn>
                        </p:par>
                        <p:par>
                          <p:cTn id="128" fill="hold">
                            <p:stCondLst>
                              <p:cond delay="2000"/>
                            </p:stCondLst>
                            <p:childTnLst>
                              <p:par>
                                <p:cTn id="129" presetID="22" presetClass="entr" presetSubtype="8" fill="hold" nodeType="after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in" filter="wipe(left)">
                                      <p:cBhvr>
                                        <p:cTn id="131" dur="500"/>
                                        <p:tgtEl>
                                          <p:spTgt spid="79"/>
                                        </p:tgtEl>
                                      </p:cBhvr>
                                    </p:animEffect>
                                  </p:childTnLst>
                                </p:cTn>
                              </p:par>
                            </p:childTnLst>
                          </p:cTn>
                        </p:par>
                        <p:par>
                          <p:cTn id="132" fill="hold">
                            <p:stCondLst>
                              <p:cond delay="2500"/>
                            </p:stCondLst>
                            <p:childTnLst>
                              <p:par>
                                <p:cTn id="133" presetID="53" presetClass="entr" presetSubtype="16" fill="hold" nodeType="afterEffect">
                                  <p:stCondLst>
                                    <p:cond delay="0"/>
                                  </p:stCondLst>
                                  <p:childTnLst>
                                    <p:set>
                                      <p:cBhvr>
                                        <p:cTn id="134" dur="1" fill="hold">
                                          <p:stCondLst>
                                            <p:cond delay="0"/>
                                          </p:stCondLst>
                                        </p:cTn>
                                        <p:tgtEl>
                                          <p:spTgt spid="188"/>
                                        </p:tgtEl>
                                        <p:attrNameLst>
                                          <p:attrName>style.visibility</p:attrName>
                                        </p:attrNameLst>
                                      </p:cBhvr>
                                      <p:to>
                                        <p:strVal val="visible"/>
                                      </p:to>
                                    </p:set>
                                    <p:anim calcmode="lin" valueType="num">
                                      <p:cBhvr>
                                        <p:cTn id="135" dur="500" fill="hold"/>
                                        <p:tgtEl>
                                          <p:spTgt spid="188"/>
                                        </p:tgtEl>
                                        <p:attrNameLst>
                                          <p:attrName>ppt_w</p:attrName>
                                        </p:attrNameLst>
                                      </p:cBhvr>
                                      <p:tavLst>
                                        <p:tav tm="0">
                                          <p:val>
                                            <p:fltVal val="0"/>
                                          </p:val>
                                        </p:tav>
                                        <p:tav tm="100000">
                                          <p:val>
                                            <p:strVal val="#ppt_w"/>
                                          </p:val>
                                        </p:tav>
                                      </p:tavLst>
                                    </p:anim>
                                    <p:anim calcmode="lin" valueType="num">
                                      <p:cBhvr>
                                        <p:cTn id="136" dur="500" fill="hold"/>
                                        <p:tgtEl>
                                          <p:spTgt spid="188"/>
                                        </p:tgtEl>
                                        <p:attrNameLst>
                                          <p:attrName>ppt_h</p:attrName>
                                        </p:attrNameLst>
                                      </p:cBhvr>
                                      <p:tavLst>
                                        <p:tav tm="0">
                                          <p:val>
                                            <p:fltVal val="0"/>
                                          </p:val>
                                        </p:tav>
                                        <p:tav tm="100000">
                                          <p:val>
                                            <p:strVal val="#ppt_h"/>
                                          </p:val>
                                        </p:tav>
                                      </p:tavLst>
                                    </p:anim>
                                    <p:animEffect transition="in" filter="fade">
                                      <p:cBhvr>
                                        <p:cTn id="137" dur="500"/>
                                        <p:tgtEl>
                                          <p:spTgt spid="188"/>
                                        </p:tgtEl>
                                      </p:cBhvr>
                                    </p:animEffect>
                                  </p:childTnLst>
                                </p:cTn>
                              </p:par>
                            </p:childTnLst>
                          </p:cTn>
                        </p:par>
                        <p:par>
                          <p:cTn id="138" fill="hold">
                            <p:stCondLst>
                              <p:cond delay="3000"/>
                            </p:stCondLst>
                            <p:childTnLst>
                              <p:par>
                                <p:cTn id="139" presetID="22" presetClass="entr" presetSubtype="8" fill="hold" nodeType="after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wipe(left)">
                                      <p:cBhvr>
                                        <p:cTn id="141" dur="500"/>
                                        <p:tgtEl>
                                          <p:spTgt spid="80"/>
                                        </p:tgtEl>
                                      </p:cBhvr>
                                    </p:animEffect>
                                  </p:childTnLst>
                                </p:cTn>
                              </p:par>
                            </p:childTnLst>
                          </p:cTn>
                        </p:par>
                        <p:par>
                          <p:cTn id="142" fill="hold">
                            <p:stCondLst>
                              <p:cond delay="3500"/>
                            </p:stCondLst>
                            <p:childTnLst>
                              <p:par>
                                <p:cTn id="143" presetID="53" presetClass="entr" presetSubtype="16" fill="hold" nodeType="afterEffect">
                                  <p:stCondLst>
                                    <p:cond delay="0"/>
                                  </p:stCondLst>
                                  <p:childTnLst>
                                    <p:set>
                                      <p:cBhvr>
                                        <p:cTn id="144" dur="1" fill="hold">
                                          <p:stCondLst>
                                            <p:cond delay="0"/>
                                          </p:stCondLst>
                                        </p:cTn>
                                        <p:tgtEl>
                                          <p:spTgt spid="192"/>
                                        </p:tgtEl>
                                        <p:attrNameLst>
                                          <p:attrName>style.visibility</p:attrName>
                                        </p:attrNameLst>
                                      </p:cBhvr>
                                      <p:to>
                                        <p:strVal val="visible"/>
                                      </p:to>
                                    </p:set>
                                    <p:anim calcmode="lin" valueType="num">
                                      <p:cBhvr>
                                        <p:cTn id="145" dur="500" fill="hold"/>
                                        <p:tgtEl>
                                          <p:spTgt spid="192"/>
                                        </p:tgtEl>
                                        <p:attrNameLst>
                                          <p:attrName>ppt_w</p:attrName>
                                        </p:attrNameLst>
                                      </p:cBhvr>
                                      <p:tavLst>
                                        <p:tav tm="0">
                                          <p:val>
                                            <p:fltVal val="0"/>
                                          </p:val>
                                        </p:tav>
                                        <p:tav tm="100000">
                                          <p:val>
                                            <p:strVal val="#ppt_w"/>
                                          </p:val>
                                        </p:tav>
                                      </p:tavLst>
                                    </p:anim>
                                    <p:anim calcmode="lin" valueType="num">
                                      <p:cBhvr>
                                        <p:cTn id="146" dur="500" fill="hold"/>
                                        <p:tgtEl>
                                          <p:spTgt spid="192"/>
                                        </p:tgtEl>
                                        <p:attrNameLst>
                                          <p:attrName>ppt_h</p:attrName>
                                        </p:attrNameLst>
                                      </p:cBhvr>
                                      <p:tavLst>
                                        <p:tav tm="0">
                                          <p:val>
                                            <p:fltVal val="0"/>
                                          </p:val>
                                        </p:tav>
                                        <p:tav tm="100000">
                                          <p:val>
                                            <p:strVal val="#ppt_h"/>
                                          </p:val>
                                        </p:tav>
                                      </p:tavLst>
                                    </p:anim>
                                    <p:animEffect transition="in" filter="fade">
                                      <p:cBhvr>
                                        <p:cTn id="147" dur="500"/>
                                        <p:tgtEl>
                                          <p:spTgt spid="192"/>
                                        </p:tgtEl>
                                      </p:cBhvr>
                                    </p:animEffect>
                                  </p:childTnLst>
                                </p:cTn>
                              </p:par>
                            </p:childTnLst>
                          </p:cTn>
                        </p:par>
                      </p:childTnLst>
                    </p:cTn>
                  </p:par>
                  <p:par>
                    <p:cTn id="148" fill="hold">
                      <p:stCondLst>
                        <p:cond delay="indefinite"/>
                      </p:stCondLst>
                      <p:childTnLst>
                        <p:par>
                          <p:cTn id="149" fill="hold">
                            <p:stCondLst>
                              <p:cond delay="0"/>
                            </p:stCondLst>
                            <p:childTnLst>
                              <p:par>
                                <p:cTn id="150" presetID="23" presetClass="entr" presetSubtype="16" fill="hold" grpId="0" nodeType="clickEffect">
                                  <p:stCondLst>
                                    <p:cond delay="0"/>
                                  </p:stCondLst>
                                  <p:childTnLst>
                                    <p:set>
                                      <p:cBhvr>
                                        <p:cTn id="151" dur="1" fill="hold">
                                          <p:stCondLst>
                                            <p:cond delay="0"/>
                                          </p:stCondLst>
                                        </p:cTn>
                                        <p:tgtEl>
                                          <p:spTgt spid="23"/>
                                        </p:tgtEl>
                                        <p:attrNameLst>
                                          <p:attrName>style.visibility</p:attrName>
                                        </p:attrNameLst>
                                      </p:cBhvr>
                                      <p:to>
                                        <p:strVal val="visible"/>
                                      </p:to>
                                    </p:set>
                                    <p:anim calcmode="lin" valueType="num">
                                      <p:cBhvr>
                                        <p:cTn id="152" dur="500" fill="hold"/>
                                        <p:tgtEl>
                                          <p:spTgt spid="23"/>
                                        </p:tgtEl>
                                        <p:attrNameLst>
                                          <p:attrName>ppt_w</p:attrName>
                                        </p:attrNameLst>
                                      </p:cBhvr>
                                      <p:tavLst>
                                        <p:tav tm="0">
                                          <p:val>
                                            <p:fltVal val="0"/>
                                          </p:val>
                                        </p:tav>
                                        <p:tav tm="100000">
                                          <p:val>
                                            <p:strVal val="#ppt_w"/>
                                          </p:val>
                                        </p:tav>
                                      </p:tavLst>
                                    </p:anim>
                                    <p:anim calcmode="lin" valueType="num">
                                      <p:cBhvr>
                                        <p:cTn id="153"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grpId="0" nodeType="clickEffect">
                                  <p:stCondLst>
                                    <p:cond delay="0"/>
                                  </p:stCondLst>
                                  <p:childTnLst>
                                    <p:set>
                                      <p:cBhvr>
                                        <p:cTn id="157" dur="1" fill="hold">
                                          <p:stCondLst>
                                            <p:cond delay="0"/>
                                          </p:stCondLst>
                                        </p:cTn>
                                        <p:tgtEl>
                                          <p:spTgt spid="54"/>
                                        </p:tgtEl>
                                        <p:attrNameLst>
                                          <p:attrName>style.visibility</p:attrName>
                                        </p:attrNameLst>
                                      </p:cBhvr>
                                      <p:to>
                                        <p:strVal val="visible"/>
                                      </p:to>
                                    </p:set>
                                    <p:anim calcmode="lin" valueType="num">
                                      <p:cBhvr>
                                        <p:cTn id="158" dur="500" fill="hold"/>
                                        <p:tgtEl>
                                          <p:spTgt spid="54"/>
                                        </p:tgtEl>
                                        <p:attrNameLst>
                                          <p:attrName>ppt_w</p:attrName>
                                        </p:attrNameLst>
                                      </p:cBhvr>
                                      <p:tavLst>
                                        <p:tav tm="0">
                                          <p:val>
                                            <p:fltVal val="0"/>
                                          </p:val>
                                        </p:tav>
                                        <p:tav tm="100000">
                                          <p:val>
                                            <p:strVal val="#ppt_w"/>
                                          </p:val>
                                        </p:tav>
                                      </p:tavLst>
                                    </p:anim>
                                    <p:anim calcmode="lin" valueType="num">
                                      <p:cBhvr>
                                        <p:cTn id="159" dur="500" fill="hold"/>
                                        <p:tgtEl>
                                          <p:spTgt spid="54"/>
                                        </p:tgtEl>
                                        <p:attrNameLst>
                                          <p:attrName>ppt_h</p:attrName>
                                        </p:attrNameLst>
                                      </p:cBhvr>
                                      <p:tavLst>
                                        <p:tav tm="0">
                                          <p:val>
                                            <p:fltVal val="0"/>
                                          </p:val>
                                        </p:tav>
                                        <p:tav tm="100000">
                                          <p:val>
                                            <p:strVal val="#ppt_h"/>
                                          </p:val>
                                        </p:tav>
                                      </p:tavLst>
                                    </p:anim>
                                    <p:animEffect transition="in" filter="fade">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55"/>
                                        </p:tgtEl>
                                        <p:attrNameLst>
                                          <p:attrName>style.visibility</p:attrName>
                                        </p:attrNameLst>
                                      </p:cBhvr>
                                      <p:to>
                                        <p:strVal val="visible"/>
                                      </p:to>
                                    </p:set>
                                    <p:anim calcmode="lin" valueType="num">
                                      <p:cBhvr>
                                        <p:cTn id="165" dur="500" fill="hold"/>
                                        <p:tgtEl>
                                          <p:spTgt spid="55"/>
                                        </p:tgtEl>
                                        <p:attrNameLst>
                                          <p:attrName>ppt_w</p:attrName>
                                        </p:attrNameLst>
                                      </p:cBhvr>
                                      <p:tavLst>
                                        <p:tav tm="0">
                                          <p:val>
                                            <p:fltVal val="0"/>
                                          </p:val>
                                        </p:tav>
                                        <p:tav tm="100000">
                                          <p:val>
                                            <p:strVal val="#ppt_w"/>
                                          </p:val>
                                        </p:tav>
                                      </p:tavLst>
                                    </p:anim>
                                    <p:anim calcmode="lin" valueType="num">
                                      <p:cBhvr>
                                        <p:cTn id="166" dur="500" fill="hold"/>
                                        <p:tgtEl>
                                          <p:spTgt spid="55"/>
                                        </p:tgtEl>
                                        <p:attrNameLst>
                                          <p:attrName>ppt_h</p:attrName>
                                        </p:attrNameLst>
                                      </p:cBhvr>
                                      <p:tavLst>
                                        <p:tav tm="0">
                                          <p:val>
                                            <p:fltVal val="0"/>
                                          </p:val>
                                        </p:tav>
                                        <p:tav tm="100000">
                                          <p:val>
                                            <p:strVal val="#ppt_h"/>
                                          </p:val>
                                        </p:tav>
                                      </p:tavLst>
                                    </p:anim>
                                    <p:animEffect transition="in" filter="fade">
                                      <p:cBhvr>
                                        <p:cTn id="167" dur="500"/>
                                        <p:tgtEl>
                                          <p:spTgt spid="55"/>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56"/>
                                        </p:tgtEl>
                                        <p:attrNameLst>
                                          <p:attrName>style.visibility</p:attrName>
                                        </p:attrNameLst>
                                      </p:cBhvr>
                                      <p:to>
                                        <p:strVal val="visible"/>
                                      </p:to>
                                    </p:set>
                                    <p:anim calcmode="lin" valueType="num">
                                      <p:cBhvr>
                                        <p:cTn id="172" dur="500" fill="hold"/>
                                        <p:tgtEl>
                                          <p:spTgt spid="56"/>
                                        </p:tgtEl>
                                        <p:attrNameLst>
                                          <p:attrName>ppt_w</p:attrName>
                                        </p:attrNameLst>
                                      </p:cBhvr>
                                      <p:tavLst>
                                        <p:tav tm="0">
                                          <p:val>
                                            <p:fltVal val="0"/>
                                          </p:val>
                                        </p:tav>
                                        <p:tav tm="100000">
                                          <p:val>
                                            <p:strVal val="#ppt_w"/>
                                          </p:val>
                                        </p:tav>
                                      </p:tavLst>
                                    </p:anim>
                                    <p:anim calcmode="lin" valueType="num">
                                      <p:cBhvr>
                                        <p:cTn id="173" dur="500" fill="hold"/>
                                        <p:tgtEl>
                                          <p:spTgt spid="56"/>
                                        </p:tgtEl>
                                        <p:attrNameLst>
                                          <p:attrName>ppt_h</p:attrName>
                                        </p:attrNameLst>
                                      </p:cBhvr>
                                      <p:tavLst>
                                        <p:tav tm="0">
                                          <p:val>
                                            <p:fltVal val="0"/>
                                          </p:val>
                                        </p:tav>
                                        <p:tav tm="100000">
                                          <p:val>
                                            <p:strVal val="#ppt_h"/>
                                          </p:val>
                                        </p:tav>
                                      </p:tavLst>
                                    </p:anim>
                                    <p:animEffect transition="in" filter="fade">
                                      <p:cBhvr>
                                        <p:cTn id="174" dur="500"/>
                                        <p:tgtEl>
                                          <p:spTgt spid="56"/>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nodeType="click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wipe(left)">
                                      <p:cBhvr>
                                        <p:cTn id="179" dur="500"/>
                                        <p:tgtEl>
                                          <p:spTgt spid="38"/>
                                        </p:tgtEl>
                                      </p:cBhvr>
                                    </p:animEffect>
                                  </p:childTnLst>
                                </p:cTn>
                              </p:par>
                              <p:par>
                                <p:cTn id="180" presetID="22" presetClass="entr" presetSubtype="8" fill="hold" nodeType="withEffect">
                                  <p:stCondLst>
                                    <p:cond delay="0"/>
                                  </p:stCondLst>
                                  <p:childTnLst>
                                    <p:set>
                                      <p:cBhvr>
                                        <p:cTn id="181" dur="1" fill="hold">
                                          <p:stCondLst>
                                            <p:cond delay="0"/>
                                          </p:stCondLst>
                                        </p:cTn>
                                        <p:tgtEl>
                                          <p:spTgt spid="82"/>
                                        </p:tgtEl>
                                        <p:attrNameLst>
                                          <p:attrName>style.visibility</p:attrName>
                                        </p:attrNameLst>
                                      </p:cBhvr>
                                      <p:to>
                                        <p:strVal val="visible"/>
                                      </p:to>
                                    </p:set>
                                    <p:animEffect transition="in" filter="wipe(left)">
                                      <p:cBhvr>
                                        <p:cTn id="182" dur="500"/>
                                        <p:tgtEl>
                                          <p:spTgt spid="82"/>
                                        </p:tgtEl>
                                      </p:cBhvr>
                                    </p:animEffect>
                                  </p:childTnLst>
                                </p:cTn>
                              </p:par>
                              <p:par>
                                <p:cTn id="183" presetID="22" presetClass="entr" presetSubtype="8" fill="hold" nodeType="withEffect">
                                  <p:stCondLst>
                                    <p:cond delay="0"/>
                                  </p:stCondLst>
                                  <p:childTnLst>
                                    <p:set>
                                      <p:cBhvr>
                                        <p:cTn id="184" dur="1" fill="hold">
                                          <p:stCondLst>
                                            <p:cond delay="0"/>
                                          </p:stCondLst>
                                        </p:cTn>
                                        <p:tgtEl>
                                          <p:spTgt spid="81"/>
                                        </p:tgtEl>
                                        <p:attrNameLst>
                                          <p:attrName>style.visibility</p:attrName>
                                        </p:attrNameLst>
                                      </p:cBhvr>
                                      <p:to>
                                        <p:strVal val="visible"/>
                                      </p:to>
                                    </p:set>
                                    <p:animEffect transition="in" filter="wipe(left)">
                                      <p:cBhvr>
                                        <p:cTn id="185" dur="500"/>
                                        <p:tgtEl>
                                          <p:spTgt spid="81"/>
                                        </p:tgtEl>
                                      </p:cBhvr>
                                    </p:animEffect>
                                  </p:childTnLst>
                                </p:cTn>
                              </p:par>
                              <p:par>
                                <p:cTn id="186" presetID="22" presetClass="entr" presetSubtype="8" fill="hold" nodeType="withEffect">
                                  <p:stCondLst>
                                    <p:cond delay="0"/>
                                  </p:stCondLst>
                                  <p:childTnLst>
                                    <p:set>
                                      <p:cBhvr>
                                        <p:cTn id="187" dur="1" fill="hold">
                                          <p:stCondLst>
                                            <p:cond delay="0"/>
                                          </p:stCondLst>
                                        </p:cTn>
                                        <p:tgtEl>
                                          <p:spTgt spid="83"/>
                                        </p:tgtEl>
                                        <p:attrNameLst>
                                          <p:attrName>style.visibility</p:attrName>
                                        </p:attrNameLst>
                                      </p:cBhvr>
                                      <p:to>
                                        <p:strVal val="visible"/>
                                      </p:to>
                                    </p:set>
                                    <p:animEffect transition="in" filter="wipe(left)">
                                      <p:cBhvr>
                                        <p:cTn id="188" dur="500"/>
                                        <p:tgtEl>
                                          <p:spTgt spid="83"/>
                                        </p:tgtEl>
                                      </p:cBhvr>
                                    </p:animEffect>
                                  </p:childTnLst>
                                </p:cTn>
                              </p:par>
                            </p:childTnLst>
                          </p:cTn>
                        </p:par>
                        <p:par>
                          <p:cTn id="189" fill="hold">
                            <p:stCondLst>
                              <p:cond delay="500"/>
                            </p:stCondLst>
                            <p:childTnLst>
                              <p:par>
                                <p:cTn id="190" presetID="53" presetClass="entr" presetSubtype="16" fill="hold" nodeType="afterEffect">
                                  <p:stCondLst>
                                    <p:cond delay="0"/>
                                  </p:stCondLst>
                                  <p:childTnLst>
                                    <p:set>
                                      <p:cBhvr>
                                        <p:cTn id="191" dur="1" fill="hold">
                                          <p:stCondLst>
                                            <p:cond delay="0"/>
                                          </p:stCondLst>
                                        </p:cTn>
                                        <p:tgtEl>
                                          <p:spTgt spid="153"/>
                                        </p:tgtEl>
                                        <p:attrNameLst>
                                          <p:attrName>style.visibility</p:attrName>
                                        </p:attrNameLst>
                                      </p:cBhvr>
                                      <p:to>
                                        <p:strVal val="visible"/>
                                      </p:to>
                                    </p:set>
                                    <p:anim calcmode="lin" valueType="num">
                                      <p:cBhvr>
                                        <p:cTn id="192" dur="500" fill="hold"/>
                                        <p:tgtEl>
                                          <p:spTgt spid="153"/>
                                        </p:tgtEl>
                                        <p:attrNameLst>
                                          <p:attrName>ppt_w</p:attrName>
                                        </p:attrNameLst>
                                      </p:cBhvr>
                                      <p:tavLst>
                                        <p:tav tm="0">
                                          <p:val>
                                            <p:fltVal val="0"/>
                                          </p:val>
                                        </p:tav>
                                        <p:tav tm="100000">
                                          <p:val>
                                            <p:strVal val="#ppt_w"/>
                                          </p:val>
                                        </p:tav>
                                      </p:tavLst>
                                    </p:anim>
                                    <p:anim calcmode="lin" valueType="num">
                                      <p:cBhvr>
                                        <p:cTn id="193" dur="500" fill="hold"/>
                                        <p:tgtEl>
                                          <p:spTgt spid="153"/>
                                        </p:tgtEl>
                                        <p:attrNameLst>
                                          <p:attrName>ppt_h</p:attrName>
                                        </p:attrNameLst>
                                      </p:cBhvr>
                                      <p:tavLst>
                                        <p:tav tm="0">
                                          <p:val>
                                            <p:fltVal val="0"/>
                                          </p:val>
                                        </p:tav>
                                        <p:tav tm="100000">
                                          <p:val>
                                            <p:strVal val="#ppt_h"/>
                                          </p:val>
                                        </p:tav>
                                      </p:tavLst>
                                    </p:anim>
                                    <p:animEffect transition="in" filter="fade">
                                      <p:cBhvr>
                                        <p:cTn id="194" dur="500"/>
                                        <p:tgtEl>
                                          <p:spTgt spid="153"/>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nodeType="clickEffect">
                                  <p:stCondLst>
                                    <p:cond delay="0"/>
                                  </p:stCondLst>
                                  <p:childTnLst>
                                    <p:set>
                                      <p:cBhvr>
                                        <p:cTn id="198" dur="1" fill="hold">
                                          <p:stCondLst>
                                            <p:cond delay="0"/>
                                          </p:stCondLst>
                                        </p:cTn>
                                        <p:tgtEl>
                                          <p:spTgt spid="74"/>
                                        </p:tgtEl>
                                        <p:attrNameLst>
                                          <p:attrName>style.visibility</p:attrName>
                                        </p:attrNameLst>
                                      </p:cBhvr>
                                      <p:to>
                                        <p:strVal val="visible"/>
                                      </p:to>
                                    </p:set>
                                    <p:animEffect transition="in" filter="wipe(left)">
                                      <p:cBhvr>
                                        <p:cTn id="199" dur="500"/>
                                        <p:tgtEl>
                                          <p:spTgt spid="74"/>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8" fill="hold" nodeType="clickEffect">
                                  <p:stCondLst>
                                    <p:cond delay="0"/>
                                  </p:stCondLst>
                                  <p:childTnLst>
                                    <p:set>
                                      <p:cBhvr>
                                        <p:cTn id="203" dur="1" fill="hold">
                                          <p:stCondLst>
                                            <p:cond delay="0"/>
                                          </p:stCondLst>
                                        </p:cTn>
                                        <p:tgtEl>
                                          <p:spTgt spid="76"/>
                                        </p:tgtEl>
                                        <p:attrNameLst>
                                          <p:attrName>style.visibility</p:attrName>
                                        </p:attrNameLst>
                                      </p:cBhvr>
                                      <p:to>
                                        <p:strVal val="visible"/>
                                      </p:to>
                                    </p:set>
                                    <p:animEffect transition="in" filter="wipe(left)">
                                      <p:cBhvr>
                                        <p:cTn id="204" dur="500"/>
                                        <p:tgtEl>
                                          <p:spTgt spid="76"/>
                                        </p:tgtEl>
                                      </p:cBhvr>
                                    </p:animEffect>
                                  </p:childTnLst>
                                </p:cTn>
                              </p:par>
                            </p:childTnLst>
                          </p:cTn>
                        </p:par>
                        <p:par>
                          <p:cTn id="205" fill="hold">
                            <p:stCondLst>
                              <p:cond delay="500"/>
                            </p:stCondLst>
                            <p:childTnLst>
                              <p:par>
                                <p:cTn id="206" presetID="22" presetClass="entr" presetSubtype="8" fill="hold" nodeType="afterEffect">
                                  <p:stCondLst>
                                    <p:cond delay="0"/>
                                  </p:stCondLst>
                                  <p:childTnLst>
                                    <p:set>
                                      <p:cBhvr>
                                        <p:cTn id="207" dur="1" fill="hold">
                                          <p:stCondLst>
                                            <p:cond delay="0"/>
                                          </p:stCondLst>
                                        </p:cTn>
                                        <p:tgtEl>
                                          <p:spTgt spid="75"/>
                                        </p:tgtEl>
                                        <p:attrNameLst>
                                          <p:attrName>style.visibility</p:attrName>
                                        </p:attrNameLst>
                                      </p:cBhvr>
                                      <p:to>
                                        <p:strVal val="visible"/>
                                      </p:to>
                                    </p:set>
                                    <p:animEffect transition="in" filter="wipe(left)">
                                      <p:cBhvr>
                                        <p:cTn id="208" dur="500"/>
                                        <p:tgtEl>
                                          <p:spTgt spid="75"/>
                                        </p:tgtEl>
                                      </p:cBhvr>
                                    </p:animEffect>
                                  </p:childTnLst>
                                </p:cTn>
                              </p:par>
                            </p:childTnLst>
                          </p:cTn>
                        </p:par>
                        <p:par>
                          <p:cTn id="209" fill="hold">
                            <p:stCondLst>
                              <p:cond delay="1000"/>
                            </p:stCondLst>
                            <p:childTnLst>
                              <p:par>
                                <p:cTn id="210" presetID="22" presetClass="entr" presetSubtype="8" fill="hold" nodeType="afterEffect">
                                  <p:stCondLst>
                                    <p:cond delay="0"/>
                                  </p:stCondLst>
                                  <p:childTnLst>
                                    <p:set>
                                      <p:cBhvr>
                                        <p:cTn id="211" dur="1" fill="hold">
                                          <p:stCondLst>
                                            <p:cond delay="0"/>
                                          </p:stCondLst>
                                        </p:cTn>
                                        <p:tgtEl>
                                          <p:spTgt spid="73"/>
                                        </p:tgtEl>
                                        <p:attrNameLst>
                                          <p:attrName>style.visibility</p:attrName>
                                        </p:attrNameLst>
                                      </p:cBhvr>
                                      <p:to>
                                        <p:strVal val="visible"/>
                                      </p:to>
                                    </p:set>
                                    <p:animEffect transition="in" filter="wipe(left)">
                                      <p:cBhvr>
                                        <p:cTn id="212" dur="500"/>
                                        <p:tgtEl>
                                          <p:spTgt spid="73"/>
                                        </p:tgtEl>
                                      </p:cBhvr>
                                    </p:animEffec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3"/>
                                        </p:tgtEl>
                                        <p:attrNameLst>
                                          <p:attrName>style.visibility</p:attrName>
                                        </p:attrNameLst>
                                      </p:cBhvr>
                                      <p:to>
                                        <p:strVal val="visible"/>
                                      </p:to>
                                    </p:set>
                                    <p:anim calcmode="lin" valueType="num">
                                      <p:cBhvr>
                                        <p:cTn id="217" dur="500" fill="hold"/>
                                        <p:tgtEl>
                                          <p:spTgt spid="3"/>
                                        </p:tgtEl>
                                        <p:attrNameLst>
                                          <p:attrName>ppt_w</p:attrName>
                                        </p:attrNameLst>
                                      </p:cBhvr>
                                      <p:tavLst>
                                        <p:tav tm="0">
                                          <p:val>
                                            <p:fltVal val="0"/>
                                          </p:val>
                                        </p:tav>
                                        <p:tav tm="100000">
                                          <p:val>
                                            <p:strVal val="#ppt_w"/>
                                          </p:val>
                                        </p:tav>
                                      </p:tavLst>
                                    </p:anim>
                                    <p:anim calcmode="lin" valueType="num">
                                      <p:cBhvr>
                                        <p:cTn id="218" dur="500" fill="hold"/>
                                        <p:tgtEl>
                                          <p:spTgt spid="3"/>
                                        </p:tgtEl>
                                        <p:attrNameLst>
                                          <p:attrName>ppt_h</p:attrName>
                                        </p:attrNameLst>
                                      </p:cBhvr>
                                      <p:tavLst>
                                        <p:tav tm="0">
                                          <p:val>
                                            <p:fltVal val="0"/>
                                          </p:val>
                                        </p:tav>
                                        <p:tav tm="100000">
                                          <p:val>
                                            <p:strVal val="#ppt_h"/>
                                          </p:val>
                                        </p:tav>
                                      </p:tavLst>
                                    </p:anim>
                                    <p:animEffect transition="in" filter="fade">
                                      <p:cBhvr>
                                        <p:cTn id="219" dur="500"/>
                                        <p:tgtEl>
                                          <p:spTgt spid="3"/>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04"/>
                                        </p:tgtEl>
                                        <p:attrNameLst>
                                          <p:attrName>style.visibility</p:attrName>
                                        </p:attrNameLst>
                                      </p:cBhvr>
                                      <p:to>
                                        <p:strVal val="visible"/>
                                      </p:to>
                                    </p:set>
                                    <p:anim calcmode="lin" valueType="num">
                                      <p:cBhvr>
                                        <p:cTn id="222" dur="500" fill="hold"/>
                                        <p:tgtEl>
                                          <p:spTgt spid="104"/>
                                        </p:tgtEl>
                                        <p:attrNameLst>
                                          <p:attrName>ppt_w</p:attrName>
                                        </p:attrNameLst>
                                      </p:cBhvr>
                                      <p:tavLst>
                                        <p:tav tm="0">
                                          <p:val>
                                            <p:fltVal val="0"/>
                                          </p:val>
                                        </p:tav>
                                        <p:tav tm="100000">
                                          <p:val>
                                            <p:strVal val="#ppt_w"/>
                                          </p:val>
                                        </p:tav>
                                      </p:tavLst>
                                    </p:anim>
                                    <p:anim calcmode="lin" valueType="num">
                                      <p:cBhvr>
                                        <p:cTn id="223" dur="500" fill="hold"/>
                                        <p:tgtEl>
                                          <p:spTgt spid="104"/>
                                        </p:tgtEl>
                                        <p:attrNameLst>
                                          <p:attrName>ppt_h</p:attrName>
                                        </p:attrNameLst>
                                      </p:cBhvr>
                                      <p:tavLst>
                                        <p:tav tm="0">
                                          <p:val>
                                            <p:fltVal val="0"/>
                                          </p:val>
                                        </p:tav>
                                        <p:tav tm="100000">
                                          <p:val>
                                            <p:strVal val="#ppt_h"/>
                                          </p:val>
                                        </p:tav>
                                      </p:tavLst>
                                    </p:anim>
                                    <p:animEffect transition="in" filter="fade">
                                      <p:cBhvr>
                                        <p:cTn id="224" dur="500"/>
                                        <p:tgtEl>
                                          <p:spTgt spid="104"/>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05"/>
                                        </p:tgtEl>
                                        <p:attrNameLst>
                                          <p:attrName>style.visibility</p:attrName>
                                        </p:attrNameLst>
                                      </p:cBhvr>
                                      <p:to>
                                        <p:strVal val="visible"/>
                                      </p:to>
                                    </p:set>
                                    <p:anim calcmode="lin" valueType="num">
                                      <p:cBhvr>
                                        <p:cTn id="227" dur="500" fill="hold"/>
                                        <p:tgtEl>
                                          <p:spTgt spid="105"/>
                                        </p:tgtEl>
                                        <p:attrNameLst>
                                          <p:attrName>ppt_w</p:attrName>
                                        </p:attrNameLst>
                                      </p:cBhvr>
                                      <p:tavLst>
                                        <p:tav tm="0">
                                          <p:val>
                                            <p:fltVal val="0"/>
                                          </p:val>
                                        </p:tav>
                                        <p:tav tm="100000">
                                          <p:val>
                                            <p:strVal val="#ppt_w"/>
                                          </p:val>
                                        </p:tav>
                                      </p:tavLst>
                                    </p:anim>
                                    <p:anim calcmode="lin" valueType="num">
                                      <p:cBhvr>
                                        <p:cTn id="228" dur="500" fill="hold"/>
                                        <p:tgtEl>
                                          <p:spTgt spid="105"/>
                                        </p:tgtEl>
                                        <p:attrNameLst>
                                          <p:attrName>ppt_h</p:attrName>
                                        </p:attrNameLst>
                                      </p:cBhvr>
                                      <p:tavLst>
                                        <p:tav tm="0">
                                          <p:val>
                                            <p:fltVal val="0"/>
                                          </p:val>
                                        </p:tav>
                                        <p:tav tm="100000">
                                          <p:val>
                                            <p:strVal val="#ppt_h"/>
                                          </p:val>
                                        </p:tav>
                                      </p:tavLst>
                                    </p:anim>
                                    <p:animEffect transition="in" filter="fade">
                                      <p:cBhvr>
                                        <p:cTn id="229" dur="500"/>
                                        <p:tgtEl>
                                          <p:spTgt spid="105"/>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106"/>
                                        </p:tgtEl>
                                        <p:attrNameLst>
                                          <p:attrName>style.visibility</p:attrName>
                                        </p:attrNameLst>
                                      </p:cBhvr>
                                      <p:to>
                                        <p:strVal val="visible"/>
                                      </p:to>
                                    </p:set>
                                    <p:anim calcmode="lin" valueType="num">
                                      <p:cBhvr>
                                        <p:cTn id="232" dur="500" fill="hold"/>
                                        <p:tgtEl>
                                          <p:spTgt spid="106"/>
                                        </p:tgtEl>
                                        <p:attrNameLst>
                                          <p:attrName>ppt_w</p:attrName>
                                        </p:attrNameLst>
                                      </p:cBhvr>
                                      <p:tavLst>
                                        <p:tav tm="0">
                                          <p:val>
                                            <p:fltVal val="0"/>
                                          </p:val>
                                        </p:tav>
                                        <p:tav tm="100000">
                                          <p:val>
                                            <p:strVal val="#ppt_w"/>
                                          </p:val>
                                        </p:tav>
                                      </p:tavLst>
                                    </p:anim>
                                    <p:anim calcmode="lin" valueType="num">
                                      <p:cBhvr>
                                        <p:cTn id="233" dur="500" fill="hold"/>
                                        <p:tgtEl>
                                          <p:spTgt spid="106"/>
                                        </p:tgtEl>
                                        <p:attrNameLst>
                                          <p:attrName>ppt_h</p:attrName>
                                        </p:attrNameLst>
                                      </p:cBhvr>
                                      <p:tavLst>
                                        <p:tav tm="0">
                                          <p:val>
                                            <p:fltVal val="0"/>
                                          </p:val>
                                        </p:tav>
                                        <p:tav tm="100000">
                                          <p:val>
                                            <p:strVal val="#ppt_h"/>
                                          </p:val>
                                        </p:tav>
                                      </p:tavLst>
                                    </p:anim>
                                    <p:animEffect transition="in" filter="fade">
                                      <p:cBhvr>
                                        <p:cTn id="234" dur="500"/>
                                        <p:tgtEl>
                                          <p:spTgt spid="106"/>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xit" presetSubtype="0" fill="hold" nodeType="clickEffect">
                                  <p:stCondLst>
                                    <p:cond delay="0"/>
                                  </p:stCondLst>
                                  <p:childTnLst>
                                    <p:animEffect transition="out" filter="fade">
                                      <p:cBhvr>
                                        <p:cTn id="238" dur="500"/>
                                        <p:tgtEl>
                                          <p:spTgt spid="92"/>
                                        </p:tgtEl>
                                      </p:cBhvr>
                                    </p:animEffect>
                                    <p:set>
                                      <p:cBhvr>
                                        <p:cTn id="239" dur="1" fill="hold">
                                          <p:stCondLst>
                                            <p:cond delay="499"/>
                                          </p:stCondLst>
                                        </p:cTn>
                                        <p:tgtEl>
                                          <p:spTgt spid="92"/>
                                        </p:tgtEl>
                                        <p:attrNameLst>
                                          <p:attrName>style.visibility</p:attrName>
                                        </p:attrNameLst>
                                      </p:cBhvr>
                                      <p:to>
                                        <p:strVal val="hidden"/>
                                      </p:to>
                                    </p:set>
                                  </p:childTnLst>
                                </p:cTn>
                              </p:par>
                            </p:childTnLst>
                          </p:cTn>
                        </p:par>
                        <p:par>
                          <p:cTn id="240" fill="hold">
                            <p:stCondLst>
                              <p:cond delay="500"/>
                            </p:stCondLst>
                            <p:childTnLst>
                              <p:par>
                                <p:cTn id="241" presetID="22" presetClass="entr" presetSubtype="8" fill="hold" nodeType="afterEffect">
                                  <p:stCondLst>
                                    <p:cond delay="0"/>
                                  </p:stCondLst>
                                  <p:childTnLst>
                                    <p:set>
                                      <p:cBhvr>
                                        <p:cTn id="242" dur="1" fill="hold">
                                          <p:stCondLst>
                                            <p:cond delay="0"/>
                                          </p:stCondLst>
                                        </p:cTn>
                                        <p:tgtEl>
                                          <p:spTgt spid="87"/>
                                        </p:tgtEl>
                                        <p:attrNameLst>
                                          <p:attrName>style.visibility</p:attrName>
                                        </p:attrNameLst>
                                      </p:cBhvr>
                                      <p:to>
                                        <p:strVal val="visible"/>
                                      </p:to>
                                    </p:set>
                                    <p:animEffect transition="in" filter="wipe(left)">
                                      <p:cBhvr>
                                        <p:cTn id="243" dur="500"/>
                                        <p:tgtEl>
                                          <p:spTgt spid="87"/>
                                        </p:tgtEl>
                                      </p:cBhvr>
                                    </p:animEffect>
                                  </p:childTnLst>
                                </p:cTn>
                              </p:par>
                            </p:childTnLst>
                          </p:cTn>
                        </p:par>
                      </p:childTnLst>
                    </p:cTn>
                  </p:par>
                  <p:par>
                    <p:cTn id="244" fill="hold">
                      <p:stCondLst>
                        <p:cond delay="indefinite"/>
                      </p:stCondLst>
                      <p:childTnLst>
                        <p:par>
                          <p:cTn id="245" fill="hold">
                            <p:stCondLst>
                              <p:cond delay="0"/>
                            </p:stCondLst>
                            <p:childTnLst>
                              <p:par>
                                <p:cTn id="246" presetID="53" presetClass="entr" presetSubtype="16" fill="hold" nodeType="clickEffect">
                                  <p:stCondLst>
                                    <p:cond delay="0"/>
                                  </p:stCondLst>
                                  <p:childTnLst>
                                    <p:set>
                                      <p:cBhvr>
                                        <p:cTn id="247" dur="1" fill="hold">
                                          <p:stCondLst>
                                            <p:cond delay="0"/>
                                          </p:stCondLst>
                                        </p:cTn>
                                        <p:tgtEl>
                                          <p:spTgt spid="100"/>
                                        </p:tgtEl>
                                        <p:attrNameLst>
                                          <p:attrName>style.visibility</p:attrName>
                                        </p:attrNameLst>
                                      </p:cBhvr>
                                      <p:to>
                                        <p:strVal val="visible"/>
                                      </p:to>
                                    </p:set>
                                    <p:anim calcmode="lin" valueType="num">
                                      <p:cBhvr>
                                        <p:cTn id="248" dur="500" fill="hold"/>
                                        <p:tgtEl>
                                          <p:spTgt spid="100"/>
                                        </p:tgtEl>
                                        <p:attrNameLst>
                                          <p:attrName>ppt_w</p:attrName>
                                        </p:attrNameLst>
                                      </p:cBhvr>
                                      <p:tavLst>
                                        <p:tav tm="0">
                                          <p:val>
                                            <p:fltVal val="0"/>
                                          </p:val>
                                        </p:tav>
                                        <p:tav tm="100000">
                                          <p:val>
                                            <p:strVal val="#ppt_w"/>
                                          </p:val>
                                        </p:tav>
                                      </p:tavLst>
                                    </p:anim>
                                    <p:anim calcmode="lin" valueType="num">
                                      <p:cBhvr>
                                        <p:cTn id="249" dur="500" fill="hold"/>
                                        <p:tgtEl>
                                          <p:spTgt spid="100"/>
                                        </p:tgtEl>
                                        <p:attrNameLst>
                                          <p:attrName>ppt_h</p:attrName>
                                        </p:attrNameLst>
                                      </p:cBhvr>
                                      <p:tavLst>
                                        <p:tav tm="0">
                                          <p:val>
                                            <p:fltVal val="0"/>
                                          </p:val>
                                        </p:tav>
                                        <p:tav tm="100000">
                                          <p:val>
                                            <p:strVal val="#ppt_h"/>
                                          </p:val>
                                        </p:tav>
                                      </p:tavLst>
                                    </p:anim>
                                    <p:animEffect transition="in" filter="fade">
                                      <p:cBhvr>
                                        <p:cTn id="250" dur="500"/>
                                        <p:tgtEl>
                                          <p:spTgt spid="100"/>
                                        </p:tgtEl>
                                      </p:cBhvr>
                                    </p:animEffect>
                                  </p:childTnLst>
                                </p:cTn>
                              </p:par>
                            </p:childTnLst>
                          </p:cTn>
                        </p:par>
                      </p:childTnLst>
                    </p:cTn>
                  </p:par>
                  <p:par>
                    <p:cTn id="251" fill="hold">
                      <p:stCondLst>
                        <p:cond delay="indefinite"/>
                      </p:stCondLst>
                      <p:childTnLst>
                        <p:par>
                          <p:cTn id="252" fill="hold">
                            <p:stCondLst>
                              <p:cond delay="0"/>
                            </p:stCondLst>
                            <p:childTnLst>
                              <p:par>
                                <p:cTn id="253" presetID="22" presetClass="entr" presetSubtype="8" fill="hold" nodeType="clickEffect">
                                  <p:stCondLst>
                                    <p:cond delay="0"/>
                                  </p:stCondLst>
                                  <p:childTnLst>
                                    <p:set>
                                      <p:cBhvr>
                                        <p:cTn id="254" dur="1" fill="hold">
                                          <p:stCondLst>
                                            <p:cond delay="0"/>
                                          </p:stCondLst>
                                        </p:cTn>
                                        <p:tgtEl>
                                          <p:spTgt spid="89"/>
                                        </p:tgtEl>
                                        <p:attrNameLst>
                                          <p:attrName>style.visibility</p:attrName>
                                        </p:attrNameLst>
                                      </p:cBhvr>
                                      <p:to>
                                        <p:strVal val="visible"/>
                                      </p:to>
                                    </p:set>
                                    <p:animEffect transition="in" filter="wipe(left)">
                                      <p:cBhvr>
                                        <p:cTn id="255" dur="500"/>
                                        <p:tgtEl>
                                          <p:spTgt spid="89"/>
                                        </p:tgtEl>
                                      </p:cBhvr>
                                    </p:animEffect>
                                  </p:childTnLst>
                                </p:cTn>
                              </p:par>
                            </p:childTnLst>
                          </p:cTn>
                        </p:par>
                        <p:par>
                          <p:cTn id="256" fill="hold">
                            <p:stCondLst>
                              <p:cond delay="500"/>
                            </p:stCondLst>
                            <p:childTnLst>
                              <p:par>
                                <p:cTn id="257" presetID="22" presetClass="entr" presetSubtype="8" fill="hold" nodeType="afterEffect">
                                  <p:stCondLst>
                                    <p:cond delay="0"/>
                                  </p:stCondLst>
                                  <p:childTnLst>
                                    <p:set>
                                      <p:cBhvr>
                                        <p:cTn id="258" dur="1" fill="hold">
                                          <p:stCondLst>
                                            <p:cond delay="0"/>
                                          </p:stCondLst>
                                        </p:cTn>
                                        <p:tgtEl>
                                          <p:spTgt spid="90"/>
                                        </p:tgtEl>
                                        <p:attrNameLst>
                                          <p:attrName>style.visibility</p:attrName>
                                        </p:attrNameLst>
                                      </p:cBhvr>
                                      <p:to>
                                        <p:strVal val="visible"/>
                                      </p:to>
                                    </p:set>
                                    <p:animEffect transition="in" filter="wipe(left)">
                                      <p:cBhvr>
                                        <p:cTn id="259" dur="500"/>
                                        <p:tgtEl>
                                          <p:spTgt spid="90"/>
                                        </p:tgtEl>
                                      </p:cBhvr>
                                    </p:animEffect>
                                  </p:childTnLst>
                                </p:cTn>
                              </p:par>
                            </p:childTnLst>
                          </p:cTn>
                        </p:par>
                        <p:par>
                          <p:cTn id="260" fill="hold">
                            <p:stCondLst>
                              <p:cond delay="1000"/>
                            </p:stCondLst>
                            <p:childTnLst>
                              <p:par>
                                <p:cTn id="261" presetID="22" presetClass="entr" presetSubtype="8" fill="hold" nodeType="afterEffect">
                                  <p:stCondLst>
                                    <p:cond delay="0"/>
                                  </p:stCondLst>
                                  <p:childTnLst>
                                    <p:set>
                                      <p:cBhvr>
                                        <p:cTn id="262" dur="1" fill="hold">
                                          <p:stCondLst>
                                            <p:cond delay="0"/>
                                          </p:stCondLst>
                                        </p:cTn>
                                        <p:tgtEl>
                                          <p:spTgt spid="97"/>
                                        </p:tgtEl>
                                        <p:attrNameLst>
                                          <p:attrName>style.visibility</p:attrName>
                                        </p:attrNameLst>
                                      </p:cBhvr>
                                      <p:to>
                                        <p:strVal val="visible"/>
                                      </p:to>
                                    </p:set>
                                    <p:animEffect transition="in" filter="wipe(left)">
                                      <p:cBhvr>
                                        <p:cTn id="263" dur="500"/>
                                        <p:tgtEl>
                                          <p:spTgt spid="97"/>
                                        </p:tgtEl>
                                      </p:cBhvr>
                                    </p:animEffect>
                                  </p:childTnLst>
                                </p:cTn>
                              </p:par>
                            </p:childTnLst>
                          </p:cTn>
                        </p:par>
                      </p:childTnLst>
                    </p:cTn>
                  </p:par>
                  <p:par>
                    <p:cTn id="264" fill="hold">
                      <p:stCondLst>
                        <p:cond delay="indefinite"/>
                      </p:stCondLst>
                      <p:childTnLst>
                        <p:par>
                          <p:cTn id="265" fill="hold">
                            <p:stCondLst>
                              <p:cond delay="0"/>
                            </p:stCondLst>
                            <p:childTnLst>
                              <p:par>
                                <p:cTn id="266" presetID="53" presetClass="entr" presetSubtype="16" fill="hold" grpId="0" nodeType="clickEffect">
                                  <p:stCondLst>
                                    <p:cond delay="0"/>
                                  </p:stCondLst>
                                  <p:childTnLst>
                                    <p:set>
                                      <p:cBhvr>
                                        <p:cTn id="267" dur="1" fill="hold">
                                          <p:stCondLst>
                                            <p:cond delay="0"/>
                                          </p:stCondLst>
                                        </p:cTn>
                                        <p:tgtEl>
                                          <p:spTgt spid="107"/>
                                        </p:tgtEl>
                                        <p:attrNameLst>
                                          <p:attrName>style.visibility</p:attrName>
                                        </p:attrNameLst>
                                      </p:cBhvr>
                                      <p:to>
                                        <p:strVal val="visible"/>
                                      </p:to>
                                    </p:set>
                                    <p:anim calcmode="lin" valueType="num">
                                      <p:cBhvr>
                                        <p:cTn id="268" dur="500" fill="hold"/>
                                        <p:tgtEl>
                                          <p:spTgt spid="107"/>
                                        </p:tgtEl>
                                        <p:attrNameLst>
                                          <p:attrName>ppt_w</p:attrName>
                                        </p:attrNameLst>
                                      </p:cBhvr>
                                      <p:tavLst>
                                        <p:tav tm="0">
                                          <p:val>
                                            <p:fltVal val="0"/>
                                          </p:val>
                                        </p:tav>
                                        <p:tav tm="100000">
                                          <p:val>
                                            <p:strVal val="#ppt_w"/>
                                          </p:val>
                                        </p:tav>
                                      </p:tavLst>
                                    </p:anim>
                                    <p:anim calcmode="lin" valueType="num">
                                      <p:cBhvr>
                                        <p:cTn id="269" dur="500" fill="hold"/>
                                        <p:tgtEl>
                                          <p:spTgt spid="107"/>
                                        </p:tgtEl>
                                        <p:attrNameLst>
                                          <p:attrName>ppt_h</p:attrName>
                                        </p:attrNameLst>
                                      </p:cBhvr>
                                      <p:tavLst>
                                        <p:tav tm="0">
                                          <p:val>
                                            <p:fltVal val="0"/>
                                          </p:val>
                                        </p:tav>
                                        <p:tav tm="100000">
                                          <p:val>
                                            <p:strVal val="#ppt_h"/>
                                          </p:val>
                                        </p:tav>
                                      </p:tavLst>
                                    </p:anim>
                                    <p:animEffect transition="in" filter="fade">
                                      <p:cBhvr>
                                        <p:cTn id="270" dur="500"/>
                                        <p:tgtEl>
                                          <p:spTgt spid="107"/>
                                        </p:tgtEl>
                                      </p:cBhvr>
                                    </p:animEffect>
                                  </p:childTnLst>
                                </p:cTn>
                              </p:par>
                              <p:par>
                                <p:cTn id="271" presetID="53" presetClass="entr" presetSubtype="16" fill="hold" grpId="0" nodeType="withEffect">
                                  <p:stCondLst>
                                    <p:cond delay="0"/>
                                  </p:stCondLst>
                                  <p:childTnLst>
                                    <p:set>
                                      <p:cBhvr>
                                        <p:cTn id="272" dur="1" fill="hold">
                                          <p:stCondLst>
                                            <p:cond delay="0"/>
                                          </p:stCondLst>
                                        </p:cTn>
                                        <p:tgtEl>
                                          <p:spTgt spid="108"/>
                                        </p:tgtEl>
                                        <p:attrNameLst>
                                          <p:attrName>style.visibility</p:attrName>
                                        </p:attrNameLst>
                                      </p:cBhvr>
                                      <p:to>
                                        <p:strVal val="visible"/>
                                      </p:to>
                                    </p:set>
                                    <p:anim calcmode="lin" valueType="num">
                                      <p:cBhvr>
                                        <p:cTn id="273" dur="500" fill="hold"/>
                                        <p:tgtEl>
                                          <p:spTgt spid="108"/>
                                        </p:tgtEl>
                                        <p:attrNameLst>
                                          <p:attrName>ppt_w</p:attrName>
                                        </p:attrNameLst>
                                      </p:cBhvr>
                                      <p:tavLst>
                                        <p:tav tm="0">
                                          <p:val>
                                            <p:fltVal val="0"/>
                                          </p:val>
                                        </p:tav>
                                        <p:tav tm="100000">
                                          <p:val>
                                            <p:strVal val="#ppt_w"/>
                                          </p:val>
                                        </p:tav>
                                      </p:tavLst>
                                    </p:anim>
                                    <p:anim calcmode="lin" valueType="num">
                                      <p:cBhvr>
                                        <p:cTn id="274" dur="500" fill="hold"/>
                                        <p:tgtEl>
                                          <p:spTgt spid="108"/>
                                        </p:tgtEl>
                                        <p:attrNameLst>
                                          <p:attrName>ppt_h</p:attrName>
                                        </p:attrNameLst>
                                      </p:cBhvr>
                                      <p:tavLst>
                                        <p:tav tm="0">
                                          <p:val>
                                            <p:fltVal val="0"/>
                                          </p:val>
                                        </p:tav>
                                        <p:tav tm="100000">
                                          <p:val>
                                            <p:strVal val="#ppt_h"/>
                                          </p:val>
                                        </p:tav>
                                      </p:tavLst>
                                    </p:anim>
                                    <p:animEffect transition="in" filter="fade">
                                      <p:cBhvr>
                                        <p:cTn id="275" dur="500"/>
                                        <p:tgtEl>
                                          <p:spTgt spid="108"/>
                                        </p:tgtEl>
                                      </p:cBhvr>
                                    </p:animEffect>
                                  </p:childTnLst>
                                </p:cTn>
                              </p:par>
                              <p:par>
                                <p:cTn id="276" presetID="53" presetClass="entr" presetSubtype="16" fill="hold" grpId="0" nodeType="withEffect">
                                  <p:stCondLst>
                                    <p:cond delay="0"/>
                                  </p:stCondLst>
                                  <p:childTnLst>
                                    <p:set>
                                      <p:cBhvr>
                                        <p:cTn id="277" dur="1" fill="hold">
                                          <p:stCondLst>
                                            <p:cond delay="0"/>
                                          </p:stCondLst>
                                        </p:cTn>
                                        <p:tgtEl>
                                          <p:spTgt spid="109"/>
                                        </p:tgtEl>
                                        <p:attrNameLst>
                                          <p:attrName>style.visibility</p:attrName>
                                        </p:attrNameLst>
                                      </p:cBhvr>
                                      <p:to>
                                        <p:strVal val="visible"/>
                                      </p:to>
                                    </p:set>
                                    <p:anim calcmode="lin" valueType="num">
                                      <p:cBhvr>
                                        <p:cTn id="278" dur="500" fill="hold"/>
                                        <p:tgtEl>
                                          <p:spTgt spid="109"/>
                                        </p:tgtEl>
                                        <p:attrNameLst>
                                          <p:attrName>ppt_w</p:attrName>
                                        </p:attrNameLst>
                                      </p:cBhvr>
                                      <p:tavLst>
                                        <p:tav tm="0">
                                          <p:val>
                                            <p:fltVal val="0"/>
                                          </p:val>
                                        </p:tav>
                                        <p:tav tm="100000">
                                          <p:val>
                                            <p:strVal val="#ppt_w"/>
                                          </p:val>
                                        </p:tav>
                                      </p:tavLst>
                                    </p:anim>
                                    <p:anim calcmode="lin" valueType="num">
                                      <p:cBhvr>
                                        <p:cTn id="279" dur="500" fill="hold"/>
                                        <p:tgtEl>
                                          <p:spTgt spid="109"/>
                                        </p:tgtEl>
                                        <p:attrNameLst>
                                          <p:attrName>ppt_h</p:attrName>
                                        </p:attrNameLst>
                                      </p:cBhvr>
                                      <p:tavLst>
                                        <p:tav tm="0">
                                          <p:val>
                                            <p:fltVal val="0"/>
                                          </p:val>
                                        </p:tav>
                                        <p:tav tm="100000">
                                          <p:val>
                                            <p:strVal val="#ppt_h"/>
                                          </p:val>
                                        </p:tav>
                                      </p:tavLst>
                                    </p:anim>
                                    <p:animEffect transition="in" filter="fade">
                                      <p:cBhvr>
                                        <p:cTn id="280" dur="500"/>
                                        <p:tgtEl>
                                          <p:spTgt spid="109"/>
                                        </p:tgtEl>
                                      </p:cBhvr>
                                    </p:animEffect>
                                  </p:childTnLst>
                                </p:cTn>
                              </p:par>
                              <p:par>
                                <p:cTn id="281" presetID="53" presetClass="entr" presetSubtype="16" fill="hold" grpId="0" nodeType="withEffect">
                                  <p:stCondLst>
                                    <p:cond delay="0"/>
                                  </p:stCondLst>
                                  <p:childTnLst>
                                    <p:set>
                                      <p:cBhvr>
                                        <p:cTn id="282" dur="1" fill="hold">
                                          <p:stCondLst>
                                            <p:cond delay="0"/>
                                          </p:stCondLst>
                                        </p:cTn>
                                        <p:tgtEl>
                                          <p:spTgt spid="110"/>
                                        </p:tgtEl>
                                        <p:attrNameLst>
                                          <p:attrName>style.visibility</p:attrName>
                                        </p:attrNameLst>
                                      </p:cBhvr>
                                      <p:to>
                                        <p:strVal val="visible"/>
                                      </p:to>
                                    </p:set>
                                    <p:anim calcmode="lin" valueType="num">
                                      <p:cBhvr>
                                        <p:cTn id="283" dur="500" fill="hold"/>
                                        <p:tgtEl>
                                          <p:spTgt spid="110"/>
                                        </p:tgtEl>
                                        <p:attrNameLst>
                                          <p:attrName>ppt_w</p:attrName>
                                        </p:attrNameLst>
                                      </p:cBhvr>
                                      <p:tavLst>
                                        <p:tav tm="0">
                                          <p:val>
                                            <p:fltVal val="0"/>
                                          </p:val>
                                        </p:tav>
                                        <p:tav tm="100000">
                                          <p:val>
                                            <p:strVal val="#ppt_w"/>
                                          </p:val>
                                        </p:tav>
                                      </p:tavLst>
                                    </p:anim>
                                    <p:anim calcmode="lin" valueType="num">
                                      <p:cBhvr>
                                        <p:cTn id="284" dur="500" fill="hold"/>
                                        <p:tgtEl>
                                          <p:spTgt spid="110"/>
                                        </p:tgtEl>
                                        <p:attrNameLst>
                                          <p:attrName>ppt_h</p:attrName>
                                        </p:attrNameLst>
                                      </p:cBhvr>
                                      <p:tavLst>
                                        <p:tav tm="0">
                                          <p:val>
                                            <p:fltVal val="0"/>
                                          </p:val>
                                        </p:tav>
                                        <p:tav tm="100000">
                                          <p:val>
                                            <p:strVal val="#ppt_h"/>
                                          </p:val>
                                        </p:tav>
                                      </p:tavLst>
                                    </p:anim>
                                    <p:animEffect transition="in" filter="fade">
                                      <p:cBhvr>
                                        <p:cTn id="285" dur="500"/>
                                        <p:tgtEl>
                                          <p:spTgt spid="110"/>
                                        </p:tgtEl>
                                      </p:cBhvr>
                                    </p:animEffect>
                                  </p:childTnLst>
                                </p:cTn>
                              </p:par>
                            </p:childTnLst>
                          </p:cTn>
                        </p:par>
                      </p:childTnLst>
                    </p:cTn>
                  </p:par>
                  <p:par>
                    <p:cTn id="286" fill="hold">
                      <p:stCondLst>
                        <p:cond delay="indefinite"/>
                      </p:stCondLst>
                      <p:childTnLst>
                        <p:par>
                          <p:cTn id="287" fill="hold">
                            <p:stCondLst>
                              <p:cond delay="0"/>
                            </p:stCondLst>
                            <p:childTnLst>
                              <p:par>
                                <p:cTn id="288" presetID="53" presetClass="entr" presetSubtype="16" fill="hold" grpId="0" nodeType="clickEffect">
                                  <p:stCondLst>
                                    <p:cond delay="0"/>
                                  </p:stCondLst>
                                  <p:childTnLst>
                                    <p:set>
                                      <p:cBhvr>
                                        <p:cTn id="289" dur="1" fill="hold">
                                          <p:stCondLst>
                                            <p:cond delay="0"/>
                                          </p:stCondLst>
                                        </p:cTn>
                                        <p:tgtEl>
                                          <p:spTgt spid="102"/>
                                        </p:tgtEl>
                                        <p:attrNameLst>
                                          <p:attrName>style.visibility</p:attrName>
                                        </p:attrNameLst>
                                      </p:cBhvr>
                                      <p:to>
                                        <p:strVal val="visible"/>
                                      </p:to>
                                    </p:set>
                                    <p:anim calcmode="lin" valueType="num">
                                      <p:cBhvr>
                                        <p:cTn id="290" dur="500" fill="hold"/>
                                        <p:tgtEl>
                                          <p:spTgt spid="102"/>
                                        </p:tgtEl>
                                        <p:attrNameLst>
                                          <p:attrName>ppt_w</p:attrName>
                                        </p:attrNameLst>
                                      </p:cBhvr>
                                      <p:tavLst>
                                        <p:tav tm="0">
                                          <p:val>
                                            <p:fltVal val="0"/>
                                          </p:val>
                                        </p:tav>
                                        <p:tav tm="100000">
                                          <p:val>
                                            <p:strVal val="#ppt_w"/>
                                          </p:val>
                                        </p:tav>
                                      </p:tavLst>
                                    </p:anim>
                                    <p:anim calcmode="lin" valueType="num">
                                      <p:cBhvr>
                                        <p:cTn id="291" dur="500" fill="hold"/>
                                        <p:tgtEl>
                                          <p:spTgt spid="102"/>
                                        </p:tgtEl>
                                        <p:attrNameLst>
                                          <p:attrName>ppt_h</p:attrName>
                                        </p:attrNameLst>
                                      </p:cBhvr>
                                      <p:tavLst>
                                        <p:tav tm="0">
                                          <p:val>
                                            <p:fltVal val="0"/>
                                          </p:val>
                                        </p:tav>
                                        <p:tav tm="100000">
                                          <p:val>
                                            <p:strVal val="#ppt_h"/>
                                          </p:val>
                                        </p:tav>
                                      </p:tavLst>
                                    </p:anim>
                                    <p:animEffect transition="in" filter="fade">
                                      <p:cBhvr>
                                        <p:cTn id="292" dur="500"/>
                                        <p:tgtEl>
                                          <p:spTgt spid="102"/>
                                        </p:tgtEl>
                                      </p:cBhvr>
                                    </p:animEffect>
                                  </p:childTnLst>
                                </p:cTn>
                              </p:par>
                            </p:childTnLst>
                          </p:cTn>
                        </p:par>
                      </p:childTnLst>
                    </p:cTn>
                  </p:par>
                  <p:par>
                    <p:cTn id="293" fill="hold">
                      <p:stCondLst>
                        <p:cond delay="indefinite"/>
                      </p:stCondLst>
                      <p:childTnLst>
                        <p:par>
                          <p:cTn id="294" fill="hold">
                            <p:stCondLst>
                              <p:cond delay="0"/>
                            </p:stCondLst>
                            <p:childTnLst>
                              <p:par>
                                <p:cTn id="295" presetID="53" presetClass="entr" presetSubtype="16" fill="hold" grpId="0" nodeType="clickEffect">
                                  <p:stCondLst>
                                    <p:cond delay="0"/>
                                  </p:stCondLst>
                                  <p:childTnLst>
                                    <p:set>
                                      <p:cBhvr>
                                        <p:cTn id="296" dur="1" fill="hold">
                                          <p:stCondLst>
                                            <p:cond delay="0"/>
                                          </p:stCondLst>
                                        </p:cTn>
                                        <p:tgtEl>
                                          <p:spTgt spid="98"/>
                                        </p:tgtEl>
                                        <p:attrNameLst>
                                          <p:attrName>style.visibility</p:attrName>
                                        </p:attrNameLst>
                                      </p:cBhvr>
                                      <p:to>
                                        <p:strVal val="visible"/>
                                      </p:to>
                                    </p:set>
                                    <p:anim calcmode="lin" valueType="num">
                                      <p:cBhvr>
                                        <p:cTn id="297" dur="500" fill="hold"/>
                                        <p:tgtEl>
                                          <p:spTgt spid="98"/>
                                        </p:tgtEl>
                                        <p:attrNameLst>
                                          <p:attrName>ppt_w</p:attrName>
                                        </p:attrNameLst>
                                      </p:cBhvr>
                                      <p:tavLst>
                                        <p:tav tm="0">
                                          <p:val>
                                            <p:fltVal val="0"/>
                                          </p:val>
                                        </p:tav>
                                        <p:tav tm="100000">
                                          <p:val>
                                            <p:strVal val="#ppt_w"/>
                                          </p:val>
                                        </p:tav>
                                      </p:tavLst>
                                    </p:anim>
                                    <p:anim calcmode="lin" valueType="num">
                                      <p:cBhvr>
                                        <p:cTn id="298" dur="500" fill="hold"/>
                                        <p:tgtEl>
                                          <p:spTgt spid="98"/>
                                        </p:tgtEl>
                                        <p:attrNameLst>
                                          <p:attrName>ppt_h</p:attrName>
                                        </p:attrNameLst>
                                      </p:cBhvr>
                                      <p:tavLst>
                                        <p:tav tm="0">
                                          <p:val>
                                            <p:fltVal val="0"/>
                                          </p:val>
                                        </p:tav>
                                        <p:tav tm="100000">
                                          <p:val>
                                            <p:strVal val="#ppt_h"/>
                                          </p:val>
                                        </p:tav>
                                      </p:tavLst>
                                    </p:anim>
                                    <p:animEffect transition="in" filter="fade">
                                      <p:cBhvr>
                                        <p:cTn id="299" dur="500"/>
                                        <p:tgtEl>
                                          <p:spTgt spid="98"/>
                                        </p:tgtEl>
                                      </p:cBhvr>
                                    </p:animEffect>
                                  </p:childTnLst>
                                </p:cTn>
                              </p:par>
                            </p:childTnLst>
                          </p:cTn>
                        </p:par>
                      </p:childTnLst>
                    </p:cTn>
                  </p:par>
                  <p:par>
                    <p:cTn id="300" fill="hold">
                      <p:stCondLst>
                        <p:cond delay="indefinite"/>
                      </p:stCondLst>
                      <p:childTnLst>
                        <p:par>
                          <p:cTn id="301" fill="hold">
                            <p:stCondLst>
                              <p:cond delay="0"/>
                            </p:stCondLst>
                            <p:childTnLst>
                              <p:par>
                                <p:cTn id="302" presetID="53" presetClass="entr" presetSubtype="16" fill="hold" grpId="0" nodeType="clickEffect">
                                  <p:stCondLst>
                                    <p:cond delay="0"/>
                                  </p:stCondLst>
                                  <p:childTnLst>
                                    <p:set>
                                      <p:cBhvr>
                                        <p:cTn id="303" dur="1" fill="hold">
                                          <p:stCondLst>
                                            <p:cond delay="0"/>
                                          </p:stCondLst>
                                        </p:cTn>
                                        <p:tgtEl>
                                          <p:spTgt spid="99"/>
                                        </p:tgtEl>
                                        <p:attrNameLst>
                                          <p:attrName>style.visibility</p:attrName>
                                        </p:attrNameLst>
                                      </p:cBhvr>
                                      <p:to>
                                        <p:strVal val="visible"/>
                                      </p:to>
                                    </p:set>
                                    <p:anim calcmode="lin" valueType="num">
                                      <p:cBhvr>
                                        <p:cTn id="304" dur="500" fill="hold"/>
                                        <p:tgtEl>
                                          <p:spTgt spid="99"/>
                                        </p:tgtEl>
                                        <p:attrNameLst>
                                          <p:attrName>ppt_w</p:attrName>
                                        </p:attrNameLst>
                                      </p:cBhvr>
                                      <p:tavLst>
                                        <p:tav tm="0">
                                          <p:val>
                                            <p:fltVal val="0"/>
                                          </p:val>
                                        </p:tav>
                                        <p:tav tm="100000">
                                          <p:val>
                                            <p:strVal val="#ppt_w"/>
                                          </p:val>
                                        </p:tav>
                                      </p:tavLst>
                                    </p:anim>
                                    <p:anim calcmode="lin" valueType="num">
                                      <p:cBhvr>
                                        <p:cTn id="305" dur="500" fill="hold"/>
                                        <p:tgtEl>
                                          <p:spTgt spid="99"/>
                                        </p:tgtEl>
                                        <p:attrNameLst>
                                          <p:attrName>ppt_h</p:attrName>
                                        </p:attrNameLst>
                                      </p:cBhvr>
                                      <p:tavLst>
                                        <p:tav tm="0">
                                          <p:val>
                                            <p:fltVal val="0"/>
                                          </p:val>
                                        </p:tav>
                                        <p:tav tm="100000">
                                          <p:val>
                                            <p:strVal val="#ppt_h"/>
                                          </p:val>
                                        </p:tav>
                                      </p:tavLst>
                                    </p:anim>
                                    <p:animEffect transition="in" filter="fade">
                                      <p:cBhvr>
                                        <p:cTn id="306" dur="500"/>
                                        <p:tgtEl>
                                          <p:spTgt spid="99"/>
                                        </p:tgtEl>
                                      </p:cBhvr>
                                    </p:animEffect>
                                  </p:childTnLst>
                                </p:cTn>
                              </p:par>
                            </p:childTnLst>
                          </p:cTn>
                        </p:par>
                      </p:childTnLst>
                    </p:cTn>
                  </p:par>
                  <p:par>
                    <p:cTn id="307" fill="hold">
                      <p:stCondLst>
                        <p:cond delay="indefinite"/>
                      </p:stCondLst>
                      <p:childTnLst>
                        <p:par>
                          <p:cTn id="308" fill="hold">
                            <p:stCondLst>
                              <p:cond delay="0"/>
                            </p:stCondLst>
                            <p:childTnLst>
                              <p:par>
                                <p:cTn id="309" presetID="53" presetClass="entr" presetSubtype="16" fill="hold" grpId="0" nodeType="clickEffect">
                                  <p:stCondLst>
                                    <p:cond delay="0"/>
                                  </p:stCondLst>
                                  <p:childTnLst>
                                    <p:set>
                                      <p:cBhvr>
                                        <p:cTn id="310" dur="1" fill="hold">
                                          <p:stCondLst>
                                            <p:cond delay="0"/>
                                          </p:stCondLst>
                                        </p:cTn>
                                        <p:tgtEl>
                                          <p:spTgt spid="103"/>
                                        </p:tgtEl>
                                        <p:attrNameLst>
                                          <p:attrName>style.visibility</p:attrName>
                                        </p:attrNameLst>
                                      </p:cBhvr>
                                      <p:to>
                                        <p:strVal val="visible"/>
                                      </p:to>
                                    </p:set>
                                    <p:anim calcmode="lin" valueType="num">
                                      <p:cBhvr>
                                        <p:cTn id="311" dur="500" fill="hold"/>
                                        <p:tgtEl>
                                          <p:spTgt spid="103"/>
                                        </p:tgtEl>
                                        <p:attrNameLst>
                                          <p:attrName>ppt_w</p:attrName>
                                        </p:attrNameLst>
                                      </p:cBhvr>
                                      <p:tavLst>
                                        <p:tav tm="0">
                                          <p:val>
                                            <p:fltVal val="0"/>
                                          </p:val>
                                        </p:tav>
                                        <p:tav tm="100000">
                                          <p:val>
                                            <p:strVal val="#ppt_w"/>
                                          </p:val>
                                        </p:tav>
                                      </p:tavLst>
                                    </p:anim>
                                    <p:anim calcmode="lin" valueType="num">
                                      <p:cBhvr>
                                        <p:cTn id="312" dur="500" fill="hold"/>
                                        <p:tgtEl>
                                          <p:spTgt spid="103"/>
                                        </p:tgtEl>
                                        <p:attrNameLst>
                                          <p:attrName>ppt_h</p:attrName>
                                        </p:attrNameLst>
                                      </p:cBhvr>
                                      <p:tavLst>
                                        <p:tav tm="0">
                                          <p:val>
                                            <p:fltVal val="0"/>
                                          </p:val>
                                        </p:tav>
                                        <p:tav tm="100000">
                                          <p:val>
                                            <p:strVal val="#ppt_h"/>
                                          </p:val>
                                        </p:tav>
                                      </p:tavLst>
                                    </p:anim>
                                    <p:animEffect transition="in" filter="fade">
                                      <p:cBhvr>
                                        <p:cTn id="313" dur="500"/>
                                        <p:tgtEl>
                                          <p:spTgt spid="103"/>
                                        </p:tgtEl>
                                      </p:cBhvr>
                                    </p:animEffect>
                                  </p:childTnLst>
                                </p:cTn>
                              </p:par>
                            </p:childTnLst>
                          </p:cTn>
                        </p:par>
                      </p:childTnLst>
                    </p:cTn>
                  </p:par>
                  <p:par>
                    <p:cTn id="314" fill="hold">
                      <p:stCondLst>
                        <p:cond delay="indefinite"/>
                      </p:stCondLst>
                      <p:childTnLst>
                        <p:par>
                          <p:cTn id="315" fill="hold">
                            <p:stCondLst>
                              <p:cond delay="0"/>
                            </p:stCondLst>
                            <p:childTnLst>
                              <p:par>
                                <p:cTn id="316" presetID="53" presetClass="entr" presetSubtype="16" fill="hold" grpId="0" nodeType="clickEffect">
                                  <p:stCondLst>
                                    <p:cond delay="0"/>
                                  </p:stCondLst>
                                  <p:childTnLst>
                                    <p:set>
                                      <p:cBhvr>
                                        <p:cTn id="317" dur="1" fill="hold">
                                          <p:stCondLst>
                                            <p:cond delay="0"/>
                                          </p:stCondLst>
                                        </p:cTn>
                                        <p:tgtEl>
                                          <p:spTgt spid="101"/>
                                        </p:tgtEl>
                                        <p:attrNameLst>
                                          <p:attrName>style.visibility</p:attrName>
                                        </p:attrNameLst>
                                      </p:cBhvr>
                                      <p:to>
                                        <p:strVal val="visible"/>
                                      </p:to>
                                    </p:set>
                                    <p:anim calcmode="lin" valueType="num">
                                      <p:cBhvr>
                                        <p:cTn id="318" dur="500" fill="hold"/>
                                        <p:tgtEl>
                                          <p:spTgt spid="101"/>
                                        </p:tgtEl>
                                        <p:attrNameLst>
                                          <p:attrName>ppt_w</p:attrName>
                                        </p:attrNameLst>
                                      </p:cBhvr>
                                      <p:tavLst>
                                        <p:tav tm="0">
                                          <p:val>
                                            <p:fltVal val="0"/>
                                          </p:val>
                                        </p:tav>
                                        <p:tav tm="100000">
                                          <p:val>
                                            <p:strVal val="#ppt_w"/>
                                          </p:val>
                                        </p:tav>
                                      </p:tavLst>
                                    </p:anim>
                                    <p:anim calcmode="lin" valueType="num">
                                      <p:cBhvr>
                                        <p:cTn id="319" dur="500" fill="hold"/>
                                        <p:tgtEl>
                                          <p:spTgt spid="101"/>
                                        </p:tgtEl>
                                        <p:attrNameLst>
                                          <p:attrName>ppt_h</p:attrName>
                                        </p:attrNameLst>
                                      </p:cBhvr>
                                      <p:tavLst>
                                        <p:tav tm="0">
                                          <p:val>
                                            <p:fltVal val="0"/>
                                          </p:val>
                                        </p:tav>
                                        <p:tav tm="100000">
                                          <p:val>
                                            <p:strVal val="#ppt_h"/>
                                          </p:val>
                                        </p:tav>
                                      </p:tavLst>
                                    </p:anim>
                                    <p:animEffect transition="in" filter="fade">
                                      <p:cBhvr>
                                        <p:cTn id="320" dur="500"/>
                                        <p:tgtEl>
                                          <p:spTgt spid="101"/>
                                        </p:tgtEl>
                                      </p:cBhvr>
                                    </p:animEffect>
                                  </p:childTnLst>
                                </p:cTn>
                              </p:par>
                            </p:childTnLst>
                          </p:cTn>
                        </p:par>
                        <p:par>
                          <p:cTn id="321" fill="hold">
                            <p:stCondLst>
                              <p:cond delay="500"/>
                            </p:stCondLst>
                            <p:childTnLst>
                              <p:par>
                                <p:cTn id="322" presetID="23" presetClass="entr" presetSubtype="16" fill="hold" grpId="0" nodeType="afterEffect">
                                  <p:stCondLst>
                                    <p:cond delay="0"/>
                                  </p:stCondLst>
                                  <p:childTnLst>
                                    <p:set>
                                      <p:cBhvr>
                                        <p:cTn id="323" dur="1" fill="hold">
                                          <p:stCondLst>
                                            <p:cond delay="0"/>
                                          </p:stCondLst>
                                        </p:cTn>
                                        <p:tgtEl>
                                          <p:spTgt spid="91"/>
                                        </p:tgtEl>
                                        <p:attrNameLst>
                                          <p:attrName>style.visibility</p:attrName>
                                        </p:attrNameLst>
                                      </p:cBhvr>
                                      <p:to>
                                        <p:strVal val="visible"/>
                                      </p:to>
                                    </p:set>
                                    <p:anim calcmode="lin" valueType="num">
                                      <p:cBhvr>
                                        <p:cTn id="324" dur="500" fill="hold"/>
                                        <p:tgtEl>
                                          <p:spTgt spid="91"/>
                                        </p:tgtEl>
                                        <p:attrNameLst>
                                          <p:attrName>ppt_w</p:attrName>
                                        </p:attrNameLst>
                                      </p:cBhvr>
                                      <p:tavLst>
                                        <p:tav tm="0">
                                          <p:val>
                                            <p:fltVal val="0"/>
                                          </p:val>
                                        </p:tav>
                                        <p:tav tm="100000">
                                          <p:val>
                                            <p:strVal val="#ppt_w"/>
                                          </p:val>
                                        </p:tav>
                                      </p:tavLst>
                                    </p:anim>
                                    <p:anim calcmode="lin" valueType="num">
                                      <p:cBhvr>
                                        <p:cTn id="325" dur="500" fill="hold"/>
                                        <p:tgtEl>
                                          <p:spTgt spid="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2" grpId="0" animBg="1"/>
      <p:bldP spid="13" grpId="0" animBg="1"/>
      <p:bldP spid="14" grpId="0" animBg="1"/>
      <p:bldP spid="18" grpId="0" animBg="1"/>
      <p:bldP spid="23" grpId="0" animBg="1"/>
      <p:bldP spid="54" grpId="0" animBg="1"/>
      <p:bldP spid="55" grpId="0" animBg="1"/>
      <p:bldP spid="56" grpId="0" animBg="1"/>
      <p:bldP spid="98" grpId="0" animBg="1"/>
      <p:bldP spid="99" grpId="0" animBg="1"/>
      <p:bldP spid="101" grpId="0" animBg="1"/>
      <p:bldP spid="102" grpId="0" animBg="1"/>
      <p:bldP spid="103" grpId="0" animBg="1"/>
      <p:bldP spid="3" grpId="0" animBg="1"/>
      <p:bldP spid="104" grpId="0" animBg="1"/>
      <p:bldP spid="105" grpId="0" animBg="1"/>
      <p:bldP spid="106" grpId="0" animBg="1"/>
      <p:bldP spid="107" grpId="0" animBg="1"/>
      <p:bldP spid="108" grpId="0" animBg="1"/>
      <p:bldP spid="109" grpId="0" animBg="1"/>
      <p:bldP spid="110" grpId="0" animBg="1"/>
      <p:bldP spid="9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54CCE-4B6A-4E8A-8D86-9CAC06A60780}"/>
              </a:ext>
            </a:extLst>
          </p:cNvPr>
          <p:cNvPicPr>
            <a:picLocks noChangeAspect="1"/>
          </p:cNvPicPr>
          <p:nvPr/>
        </p:nvPicPr>
        <p:blipFill>
          <a:blip r:embed="rId4"/>
          <a:stretch>
            <a:fillRect/>
          </a:stretch>
        </p:blipFill>
        <p:spPr>
          <a:xfrm>
            <a:off x="830681" y="977795"/>
            <a:ext cx="10530638" cy="5124352"/>
          </a:xfrm>
          <a:prstGeom prst="rect">
            <a:avLst/>
          </a:prstGeom>
        </p:spPr>
      </p:pic>
      <p:sp>
        <p:nvSpPr>
          <p:cNvPr id="4" name="Rectangle 5">
            <a:extLst>
              <a:ext uri="{FF2B5EF4-FFF2-40B4-BE49-F238E27FC236}">
                <a16:creationId xmlns:a16="http://schemas.microsoft.com/office/drawing/2014/main" id="{A4F02603-9732-44A5-A6F6-7E5FC6A32CD0}"/>
              </a:ext>
            </a:extLst>
          </p:cNvPr>
          <p:cNvSpPr>
            <a:spLocks noChangeArrowheads="1"/>
          </p:cNvSpPr>
          <p:nvPr/>
        </p:nvSpPr>
        <p:spPr bwMode="auto">
          <a:xfrm>
            <a:off x="1678468" y="311672"/>
            <a:ext cx="86375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lvl1pPr>
              <a:spcBef>
                <a:spcPct val="0"/>
              </a:spcBef>
              <a:defRPr sz="4400">
                <a:solidFill>
                  <a:schemeClr val="tx2"/>
                </a:solidFill>
                <a:latin typeface="Arial" panose="020B0604020202020204" pitchFamily="34" charset="0"/>
              </a:defRPr>
            </a:lvl1pPr>
            <a:lvl2pPr>
              <a:spcBef>
                <a:spcPct val="0"/>
              </a:spcBef>
              <a:defRPr sz="4400">
                <a:solidFill>
                  <a:schemeClr val="tx2"/>
                </a:solidFill>
                <a:latin typeface="Arial" panose="020B0604020202020204" pitchFamily="34" charset="0"/>
              </a:defRPr>
            </a:lvl2pPr>
            <a:lvl3pPr>
              <a:spcBef>
                <a:spcPct val="0"/>
              </a:spcBef>
              <a:defRPr sz="4400">
                <a:solidFill>
                  <a:schemeClr val="tx2"/>
                </a:solidFill>
                <a:latin typeface="Arial" panose="020B0604020202020204" pitchFamily="34" charset="0"/>
              </a:defRPr>
            </a:lvl3pPr>
            <a:lvl4pPr>
              <a:spcBef>
                <a:spcPct val="0"/>
              </a:spcBef>
              <a:defRPr sz="4400">
                <a:solidFill>
                  <a:schemeClr val="tx2"/>
                </a:solidFill>
                <a:latin typeface="Arial" panose="020B0604020202020204" pitchFamily="34" charset="0"/>
              </a:defRPr>
            </a:lvl4pPr>
            <a:lvl5pPr>
              <a:spcBef>
                <a:spcPct val="0"/>
              </a:spcBef>
              <a:defRPr sz="4400">
                <a:solidFill>
                  <a:schemeClr val="tx2"/>
                </a:solidFill>
                <a:latin typeface="Arial" panose="020B0604020202020204" pitchFamily="34" charset="0"/>
              </a:defRPr>
            </a:lvl5pPr>
            <a:lvl6pPr marL="457200" fontAlgn="base">
              <a:spcBef>
                <a:spcPct val="0"/>
              </a:spcBef>
              <a:spcAft>
                <a:spcPct val="0"/>
              </a:spcAft>
              <a:defRPr sz="4400">
                <a:solidFill>
                  <a:schemeClr val="tx2"/>
                </a:solidFill>
                <a:latin typeface="Arial" panose="020B0604020202020204" pitchFamily="34" charset="0"/>
              </a:defRPr>
            </a:lvl6pPr>
            <a:lvl7pPr marL="914400" fontAlgn="base">
              <a:spcBef>
                <a:spcPct val="0"/>
              </a:spcBef>
              <a:spcAft>
                <a:spcPct val="0"/>
              </a:spcAft>
              <a:defRPr sz="4400">
                <a:solidFill>
                  <a:schemeClr val="tx2"/>
                </a:solidFill>
                <a:latin typeface="Arial" panose="020B0604020202020204" pitchFamily="34" charset="0"/>
              </a:defRPr>
            </a:lvl7pPr>
            <a:lvl8pPr marL="1371600" fontAlgn="base">
              <a:spcBef>
                <a:spcPct val="0"/>
              </a:spcBef>
              <a:spcAft>
                <a:spcPct val="0"/>
              </a:spcAft>
              <a:defRPr sz="4400">
                <a:solidFill>
                  <a:schemeClr val="tx2"/>
                </a:solidFill>
                <a:latin typeface="Arial" panose="020B0604020202020204" pitchFamily="34" charset="0"/>
              </a:defRPr>
            </a:lvl8pPr>
            <a:lvl9pPr marL="182880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Other Features of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Risk</a:t>
            </a:r>
            <a:r>
              <a:rPr kumimoji="0" lang="en-US" sz="3200" b="1" i="0" u="none" strike="noStrike" kern="1200" cap="none" spc="0" normalizeH="0" baseline="0" noProof="0" dirty="0">
                <a:ln>
                  <a:noFill/>
                </a:ln>
                <a:solidFill>
                  <a:srgbClr val="CC0000"/>
                </a:solidFill>
                <a:effectLst/>
                <a:uLnTx/>
                <a:uFillTx/>
                <a:latin typeface="Calibri" panose="020F0502020204030204"/>
                <a:ea typeface="+mn-ea"/>
                <a:cs typeface="+mn-cs"/>
              </a:rPr>
              <a:t>Ease</a:t>
            </a:r>
            <a:endParaRPr kumimoji="0" lang="en-GB" altLang="en-US" sz="3200" b="0" i="0" u="none" strike="noStrike" kern="1200" cap="none" spc="0" normalizeH="0" baseline="0" noProof="0" dirty="0">
              <a:ln>
                <a:noFill/>
              </a:ln>
              <a:solidFill>
                <a:srgbClr val="21212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9649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901443" name="Rectangle 3">
            <a:extLst>
              <a:ext uri="{FF2B5EF4-FFF2-40B4-BE49-F238E27FC236}">
                <a16:creationId xmlns:a16="http://schemas.microsoft.com/office/drawing/2014/main" id="{0A6D48C4-BDF7-430C-81FB-CDCF9559FB3A}"/>
              </a:ext>
            </a:extLst>
          </p:cNvPr>
          <p:cNvSpPr>
            <a:spLocks noGrp="1" noChangeArrowheads="1"/>
          </p:cNvSpPr>
          <p:nvPr>
            <p:ph type="subTitle" sz="quarter" idx="1"/>
          </p:nvPr>
        </p:nvSpPr>
        <p:spPr>
          <a:xfrm>
            <a:off x="3010547" y="5045586"/>
            <a:ext cx="6400800" cy="387350"/>
          </a:xfrm>
        </p:spPr>
        <p:txBody>
          <a:bodyPr>
            <a:normAutofit fontScale="92500" lnSpcReduction="10000"/>
          </a:bodyPr>
          <a:lstStyle/>
          <a:p>
            <a:r>
              <a:rPr lang="en-GB" altLang="en-US" sz="2300" dirty="0">
                <a:solidFill>
                  <a:srgbClr val="993300"/>
                </a:solidFill>
                <a:latin typeface="Comic Sans MS" panose="030F0702030302020204" pitchFamily="66" charset="0"/>
              </a:rPr>
              <a:t>Savvakis C. Savvides</a:t>
            </a:r>
          </a:p>
        </p:txBody>
      </p:sp>
      <p:sp>
        <p:nvSpPr>
          <p:cNvPr id="3901444" name="Text Box 4">
            <a:extLst>
              <a:ext uri="{FF2B5EF4-FFF2-40B4-BE49-F238E27FC236}">
                <a16:creationId xmlns:a16="http://schemas.microsoft.com/office/drawing/2014/main" id="{2A298710-7835-4DD7-A3A8-AE57CE4CC977}"/>
              </a:ext>
            </a:extLst>
          </p:cNvPr>
          <p:cNvSpPr txBox="1">
            <a:spLocks noChangeArrowheads="1"/>
          </p:cNvSpPr>
          <p:nvPr/>
        </p:nvSpPr>
        <p:spPr bwMode="auto">
          <a:xfrm>
            <a:off x="5474859" y="5432936"/>
            <a:ext cx="1472176"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CC"/>
                </a:solidFill>
                <a:effectLst/>
                <a:uLnTx/>
                <a:uFillTx/>
                <a:latin typeface="Arial"/>
                <a:ea typeface="+mn-ea"/>
                <a:cs typeface="Arial" panose="020B0604020202020204" pitchFamily="34" charset="0"/>
              </a:rPr>
              <a:t>Risk</a:t>
            </a:r>
            <a:r>
              <a:rPr kumimoji="0" lang="en-GB" altLang="en-US" sz="18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Ease</a:t>
            </a:r>
            <a:r>
              <a:rPr kumimoji="0" lang="en-GB" alt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GB" altLang="en-US" sz="18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rPr>
              <a:t>Ltd</a:t>
            </a:r>
          </a:p>
        </p:txBody>
      </p:sp>
      <p:sp>
        <p:nvSpPr>
          <p:cNvPr id="2" name="WordArt 2">
            <a:extLst>
              <a:ext uri="{FF2B5EF4-FFF2-40B4-BE49-F238E27FC236}">
                <a16:creationId xmlns:a16="http://schemas.microsoft.com/office/drawing/2014/main" id="{18EB8788-90AD-47B4-B28F-384E3EF0C240}"/>
              </a:ext>
            </a:extLst>
          </p:cNvPr>
          <p:cNvSpPr>
            <a:spLocks noChangeArrowheads="1" noChangeShapeType="1" noTextEdit="1"/>
          </p:cNvSpPr>
          <p:nvPr/>
        </p:nvSpPr>
        <p:spPr bwMode="auto">
          <a:xfrm>
            <a:off x="1886309" y="1311215"/>
            <a:ext cx="8551654" cy="10064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rPr>
              <a:t>The Financial Model</a:t>
            </a:r>
          </a:p>
        </p:txBody>
      </p:sp>
      <p:pic>
        <p:nvPicPr>
          <p:cNvPr id="6" name="Picture 2" descr="QueensLogo_colour">
            <a:extLst>
              <a:ext uri="{FF2B5EF4-FFF2-40B4-BE49-F238E27FC236}">
                <a16:creationId xmlns:a16="http://schemas.microsoft.com/office/drawing/2014/main" id="{96428DE0-1319-4654-BE15-D31066E4DA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4999" y="3012943"/>
            <a:ext cx="1759645" cy="13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7D03D71-1EA8-4AB7-A459-C383B158D533}"/>
              </a:ext>
            </a:extLst>
          </p:cNvPr>
          <p:cNvPicPr>
            <a:picLocks noChangeAspect="1"/>
          </p:cNvPicPr>
          <p:nvPr/>
        </p:nvPicPr>
        <p:blipFill>
          <a:blip r:embed="rId4"/>
          <a:stretch>
            <a:fillRect/>
          </a:stretch>
        </p:blipFill>
        <p:spPr>
          <a:xfrm>
            <a:off x="3735718" y="3252819"/>
            <a:ext cx="2426418" cy="999831"/>
          </a:xfrm>
          <a:prstGeom prst="rect">
            <a:avLst/>
          </a:prstGeom>
        </p:spPr>
      </p:pic>
    </p:spTree>
    <p:extLst>
      <p:ext uri="{BB962C8B-B14F-4D97-AF65-F5344CB8AC3E}">
        <p14:creationId xmlns:p14="http://schemas.microsoft.com/office/powerpoint/2010/main" val="1163693556"/>
      </p:ext>
    </p:extLst>
  </p:cSld>
  <p:clrMapOvr>
    <a:overrideClrMapping bg1="dk2" tx1="lt1" bg2="dk1" tx2="lt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67" name="Slide Number Placeholder 3">
            <a:extLst>
              <a:ext uri="{FF2B5EF4-FFF2-40B4-BE49-F238E27FC236}">
                <a16:creationId xmlns:a16="http://schemas.microsoft.com/office/drawing/2014/main" id="{9D8AE3FC-C7B9-495F-AE96-3CA20F202800}"/>
              </a:ext>
            </a:extLst>
          </p:cNvPr>
          <p:cNvSpPr>
            <a:spLocks noGrp="1"/>
          </p:cNvSpPr>
          <p:nvPr>
            <p:ph type="sldNum" sz="quarter" idx="12"/>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0F721E28-A85E-4435-90A8-A544DDEAA58F}" type="slidenum">
              <a:rPr kumimoji="0" lang="en-GB" altLang="en-US" sz="13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GB" altLang="en-US" sz="13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903491" name="AutoShape 3">
            <a:extLst>
              <a:ext uri="{FF2B5EF4-FFF2-40B4-BE49-F238E27FC236}">
                <a16:creationId xmlns:a16="http://schemas.microsoft.com/office/drawing/2014/main" id="{E3ADC16D-CFE5-4799-9A1D-B5159ED70BDE}"/>
              </a:ext>
            </a:extLst>
          </p:cNvPr>
          <p:cNvSpPr>
            <a:spLocks noChangeArrowheads="1"/>
          </p:cNvSpPr>
          <p:nvPr/>
        </p:nvSpPr>
        <p:spPr bwMode="auto">
          <a:xfrm>
            <a:off x="4510089" y="1917700"/>
            <a:ext cx="2016125" cy="1295400"/>
          </a:xfrm>
          <a:prstGeom prst="foldedCorner">
            <a:avLst>
              <a:gd name="adj" fmla="val 12500"/>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SOURCES AND APPLICATIONS  </a:t>
            </a:r>
          </a:p>
        </p:txBody>
      </p:sp>
      <p:sp>
        <p:nvSpPr>
          <p:cNvPr id="3903492" name="AutoShape 4">
            <a:extLst>
              <a:ext uri="{FF2B5EF4-FFF2-40B4-BE49-F238E27FC236}">
                <a16:creationId xmlns:a16="http://schemas.microsoft.com/office/drawing/2014/main" id="{D652AD65-CEA8-4982-A5E1-C19B5EBD5946}"/>
              </a:ext>
            </a:extLst>
          </p:cNvPr>
          <p:cNvSpPr>
            <a:spLocks noChangeArrowheads="1"/>
          </p:cNvSpPr>
          <p:nvPr/>
        </p:nvSpPr>
        <p:spPr bwMode="auto">
          <a:xfrm>
            <a:off x="4725989" y="2135188"/>
            <a:ext cx="2016125" cy="1295400"/>
          </a:xfrm>
          <a:prstGeom prst="foldedCorner">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BALANCE SHEET             </a:t>
            </a:r>
          </a:p>
        </p:txBody>
      </p:sp>
      <p:sp>
        <p:nvSpPr>
          <p:cNvPr id="3903493" name="AutoShape 5">
            <a:extLst>
              <a:ext uri="{FF2B5EF4-FFF2-40B4-BE49-F238E27FC236}">
                <a16:creationId xmlns:a16="http://schemas.microsoft.com/office/drawing/2014/main" id="{B6E05404-42D7-4088-A16E-178D8635188D}"/>
              </a:ext>
            </a:extLst>
          </p:cNvPr>
          <p:cNvSpPr>
            <a:spLocks noChangeArrowheads="1"/>
          </p:cNvSpPr>
          <p:nvPr/>
        </p:nvSpPr>
        <p:spPr bwMode="auto">
          <a:xfrm>
            <a:off x="4943476" y="2349500"/>
            <a:ext cx="2016125" cy="1295400"/>
          </a:xfrm>
          <a:prstGeom prst="foldedCorner">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PROFIT &amp; LOSS           </a:t>
            </a:r>
          </a:p>
        </p:txBody>
      </p:sp>
      <p:sp>
        <p:nvSpPr>
          <p:cNvPr id="3903494" name="AutoShape 6">
            <a:extLst>
              <a:ext uri="{FF2B5EF4-FFF2-40B4-BE49-F238E27FC236}">
                <a16:creationId xmlns:a16="http://schemas.microsoft.com/office/drawing/2014/main" id="{87A9D870-6EE1-4490-92A1-0AFD09F1FA7C}"/>
              </a:ext>
            </a:extLst>
          </p:cNvPr>
          <p:cNvSpPr>
            <a:spLocks noChangeArrowheads="1"/>
          </p:cNvSpPr>
          <p:nvPr/>
        </p:nvSpPr>
        <p:spPr bwMode="auto">
          <a:xfrm>
            <a:off x="5159376" y="2565400"/>
            <a:ext cx="2016125" cy="1295400"/>
          </a:xfrm>
          <a:prstGeom prst="foldedCorner">
            <a:avLst>
              <a:gd name="adj" fmla="val 12500"/>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ECONOMIC CASH FLOW       </a:t>
            </a:r>
          </a:p>
        </p:txBody>
      </p:sp>
      <p:sp>
        <p:nvSpPr>
          <p:cNvPr id="3903495" name="AutoShape 7">
            <a:extLst>
              <a:ext uri="{FF2B5EF4-FFF2-40B4-BE49-F238E27FC236}">
                <a16:creationId xmlns:a16="http://schemas.microsoft.com/office/drawing/2014/main" id="{6F8A91A1-BB4A-4DBB-A041-6C31D404E8C7}"/>
              </a:ext>
            </a:extLst>
          </p:cNvPr>
          <p:cNvSpPr>
            <a:spLocks noChangeArrowheads="1"/>
          </p:cNvSpPr>
          <p:nvPr/>
        </p:nvSpPr>
        <p:spPr bwMode="auto">
          <a:xfrm>
            <a:off x="5375276" y="2782888"/>
            <a:ext cx="2016125" cy="1295400"/>
          </a:xfrm>
          <a:prstGeom prst="foldedCorner">
            <a:avLst>
              <a:gd name="adj" fmla="val 12500"/>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TOTAL INVESTMENT CASH FLOW</a:t>
            </a:r>
          </a:p>
        </p:txBody>
      </p:sp>
      <p:sp>
        <p:nvSpPr>
          <p:cNvPr id="3903496" name="AutoShape 8">
            <a:extLst>
              <a:ext uri="{FF2B5EF4-FFF2-40B4-BE49-F238E27FC236}">
                <a16:creationId xmlns:a16="http://schemas.microsoft.com/office/drawing/2014/main" id="{CF97DEC9-31B0-4B1D-8D2F-6BC9134753D2}"/>
              </a:ext>
            </a:extLst>
          </p:cNvPr>
          <p:cNvSpPr>
            <a:spLocks noChangeArrowheads="1"/>
          </p:cNvSpPr>
          <p:nvPr/>
        </p:nvSpPr>
        <p:spPr bwMode="auto">
          <a:xfrm>
            <a:off x="5591176" y="2997200"/>
            <a:ext cx="2016125" cy="1295400"/>
          </a:xfrm>
          <a:prstGeom prst="foldedCorner">
            <a:avLst>
              <a:gd name="adj" fmla="val 12500"/>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OWNER CASH FLOW           </a:t>
            </a:r>
          </a:p>
        </p:txBody>
      </p:sp>
      <p:sp>
        <p:nvSpPr>
          <p:cNvPr id="3903497" name="Rectangle 9">
            <a:extLst>
              <a:ext uri="{FF2B5EF4-FFF2-40B4-BE49-F238E27FC236}">
                <a16:creationId xmlns:a16="http://schemas.microsoft.com/office/drawing/2014/main" id="{C730C991-13B5-48B6-9AD5-D68AB6BEED8D}"/>
              </a:ext>
            </a:extLst>
          </p:cNvPr>
          <p:cNvSpPr>
            <a:spLocks noChangeArrowheads="1"/>
          </p:cNvSpPr>
          <p:nvPr/>
        </p:nvSpPr>
        <p:spPr bwMode="auto">
          <a:xfrm>
            <a:off x="4356100" y="4724400"/>
            <a:ext cx="1055688" cy="622300"/>
          </a:xfrm>
          <a:prstGeom prst="rect">
            <a:avLst/>
          </a:prstGeom>
          <a:solidFill>
            <a:srgbClr val="339966"/>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Loans</a:t>
            </a:r>
          </a:p>
        </p:txBody>
      </p:sp>
      <p:sp>
        <p:nvSpPr>
          <p:cNvPr id="3903498" name="Rectangle 10">
            <a:extLst>
              <a:ext uri="{FF2B5EF4-FFF2-40B4-BE49-F238E27FC236}">
                <a16:creationId xmlns:a16="http://schemas.microsoft.com/office/drawing/2014/main" id="{0F61C805-8F27-4584-AB85-E9FCF1C1AAD5}"/>
              </a:ext>
            </a:extLst>
          </p:cNvPr>
          <p:cNvSpPr>
            <a:spLocks noChangeArrowheads="1"/>
          </p:cNvSpPr>
          <p:nvPr/>
        </p:nvSpPr>
        <p:spPr bwMode="auto">
          <a:xfrm>
            <a:off x="5519739" y="4724400"/>
            <a:ext cx="1055687" cy="622300"/>
          </a:xfrm>
          <a:prstGeom prst="rect">
            <a:avLst/>
          </a:prstGeom>
          <a:solidFill>
            <a:srgbClr val="C0C0C0"/>
          </a:solidFill>
          <a:ln w="9525" algn="ctr">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Depreciation</a:t>
            </a:r>
          </a:p>
        </p:txBody>
      </p:sp>
      <p:sp>
        <p:nvSpPr>
          <p:cNvPr id="3903499" name="Rectangle 11">
            <a:extLst>
              <a:ext uri="{FF2B5EF4-FFF2-40B4-BE49-F238E27FC236}">
                <a16:creationId xmlns:a16="http://schemas.microsoft.com/office/drawing/2014/main" id="{8C191E5B-7C22-47EB-A398-DC55AA84D84F}"/>
              </a:ext>
            </a:extLst>
          </p:cNvPr>
          <p:cNvSpPr>
            <a:spLocks noChangeArrowheads="1"/>
          </p:cNvSpPr>
          <p:nvPr/>
        </p:nvSpPr>
        <p:spPr bwMode="auto">
          <a:xfrm>
            <a:off x="6672264" y="4724400"/>
            <a:ext cx="1055687" cy="622300"/>
          </a:xfrm>
          <a:prstGeom prst="rect">
            <a:avLst/>
          </a:prstGeom>
          <a:solidFill>
            <a:srgbClr val="FFCC00"/>
          </a:solidFill>
          <a:ln w="9525" algn="ctr">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Taxation</a:t>
            </a:r>
          </a:p>
        </p:txBody>
      </p:sp>
      <p:sp>
        <p:nvSpPr>
          <p:cNvPr id="3903500" name="Rectangle 12">
            <a:extLst>
              <a:ext uri="{FF2B5EF4-FFF2-40B4-BE49-F238E27FC236}">
                <a16:creationId xmlns:a16="http://schemas.microsoft.com/office/drawing/2014/main" id="{FCD67DA1-46E6-456C-ADD6-E08D4CC0FC47}"/>
              </a:ext>
            </a:extLst>
          </p:cNvPr>
          <p:cNvSpPr>
            <a:spLocks noChangeArrowheads="1"/>
          </p:cNvSpPr>
          <p:nvPr/>
        </p:nvSpPr>
        <p:spPr bwMode="auto">
          <a:xfrm>
            <a:off x="3143250" y="4724400"/>
            <a:ext cx="1055688" cy="622300"/>
          </a:xfrm>
          <a:prstGeom prst="rect">
            <a:avLst/>
          </a:prstGeom>
          <a:solidFill>
            <a:srgbClr val="00CCFF"/>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Project Cost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&amp; Financing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Plan</a:t>
            </a:r>
          </a:p>
        </p:txBody>
      </p:sp>
      <p:sp>
        <p:nvSpPr>
          <p:cNvPr id="3903501" name="Rectangle 13">
            <a:extLst>
              <a:ext uri="{FF2B5EF4-FFF2-40B4-BE49-F238E27FC236}">
                <a16:creationId xmlns:a16="http://schemas.microsoft.com/office/drawing/2014/main" id="{3BFEAFE2-4C5D-494C-ADD3-04B17CB2954D}"/>
              </a:ext>
            </a:extLst>
          </p:cNvPr>
          <p:cNvSpPr>
            <a:spLocks noChangeArrowheads="1"/>
          </p:cNvSpPr>
          <p:nvPr/>
        </p:nvSpPr>
        <p:spPr bwMode="auto">
          <a:xfrm>
            <a:off x="7896225" y="4725988"/>
            <a:ext cx="1055688" cy="622300"/>
          </a:xfrm>
          <a:prstGeom prst="rect">
            <a:avLst/>
          </a:prstGeom>
          <a:solidFill>
            <a:srgbClr val="FF33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Assumptions</a:t>
            </a:r>
          </a:p>
        </p:txBody>
      </p:sp>
      <p:cxnSp>
        <p:nvCxnSpPr>
          <p:cNvPr id="3903502" name="AutoShape 14">
            <a:extLst>
              <a:ext uri="{FF2B5EF4-FFF2-40B4-BE49-F238E27FC236}">
                <a16:creationId xmlns:a16="http://schemas.microsoft.com/office/drawing/2014/main" id="{3239953B-C7A3-4E5D-AE31-3ACC65A2F25A}"/>
              </a:ext>
            </a:extLst>
          </p:cNvPr>
          <p:cNvCxnSpPr>
            <a:cxnSpLocks noChangeShapeType="1"/>
          </p:cNvCxnSpPr>
          <p:nvPr/>
        </p:nvCxnSpPr>
        <p:spPr bwMode="auto">
          <a:xfrm rot="16200000" flipH="1">
            <a:off x="4870451" y="4164013"/>
            <a:ext cx="1587" cy="2376488"/>
          </a:xfrm>
          <a:prstGeom prst="bentConnector3">
            <a:avLst>
              <a:gd name="adj1" fmla="val 14400000"/>
            </a:avLst>
          </a:prstGeom>
          <a:noFill/>
          <a:ln w="9525">
            <a:solidFill>
              <a:srgbClr val="00CCFF"/>
            </a:solidFill>
            <a:miter lim="800000"/>
            <a:headEnd/>
            <a:tailEnd type="triangle" w="med" len="med"/>
          </a:ln>
          <a:extLst>
            <a:ext uri="{909E8E84-426E-40DD-AFC4-6F175D3DCCD1}">
              <a14:hiddenFill xmlns:a14="http://schemas.microsoft.com/office/drawing/2010/main">
                <a:noFill/>
              </a14:hiddenFill>
            </a:ext>
          </a:extLst>
        </p:spPr>
      </p:cxnSp>
      <p:cxnSp>
        <p:nvCxnSpPr>
          <p:cNvPr id="3903503" name="AutoShape 15">
            <a:extLst>
              <a:ext uri="{FF2B5EF4-FFF2-40B4-BE49-F238E27FC236}">
                <a16:creationId xmlns:a16="http://schemas.microsoft.com/office/drawing/2014/main" id="{202915A4-FEF5-4E8A-AB5C-E66C4E910312}"/>
              </a:ext>
            </a:extLst>
          </p:cNvPr>
          <p:cNvCxnSpPr>
            <a:cxnSpLocks noChangeShapeType="1"/>
            <a:stCxn id="3903501" idx="0"/>
            <a:endCxn id="3903518" idx="3"/>
          </p:cNvCxnSpPr>
          <p:nvPr/>
        </p:nvCxnSpPr>
        <p:spPr bwMode="auto">
          <a:xfrm rot="5400000" flipH="1">
            <a:off x="7456489" y="3757614"/>
            <a:ext cx="1120775" cy="815975"/>
          </a:xfrm>
          <a:prstGeom prst="bentConnector2">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3903504" name="AutoShape 16">
            <a:extLst>
              <a:ext uri="{FF2B5EF4-FFF2-40B4-BE49-F238E27FC236}">
                <a16:creationId xmlns:a16="http://schemas.microsoft.com/office/drawing/2014/main" id="{F6A7B65F-5CCE-427C-8AFB-70DD7DD1BC31}"/>
              </a:ext>
            </a:extLst>
          </p:cNvPr>
          <p:cNvCxnSpPr>
            <a:cxnSpLocks noChangeShapeType="1"/>
            <a:stCxn id="3903499" idx="0"/>
            <a:endCxn id="3903519" idx="3"/>
          </p:cNvCxnSpPr>
          <p:nvPr/>
        </p:nvCxnSpPr>
        <p:spPr bwMode="auto">
          <a:xfrm rot="16200000">
            <a:off x="7025482" y="4140994"/>
            <a:ext cx="758825" cy="407988"/>
          </a:xfrm>
          <a:prstGeom prst="bentConnector4">
            <a:avLst>
              <a:gd name="adj1" fmla="val 38282"/>
              <a:gd name="adj2" fmla="val 155644"/>
            </a:avLst>
          </a:prstGeom>
          <a:noFill/>
          <a:ln w="12700">
            <a:solidFill>
              <a:srgbClr val="FFCC00"/>
            </a:solidFill>
            <a:miter lim="800000"/>
            <a:headEnd/>
            <a:tailEnd type="triangle" w="med" len="med"/>
          </a:ln>
          <a:extLst>
            <a:ext uri="{909E8E84-426E-40DD-AFC4-6F175D3DCCD1}">
              <a14:hiddenFill xmlns:a14="http://schemas.microsoft.com/office/drawing/2010/main">
                <a:noFill/>
              </a14:hiddenFill>
            </a:ext>
          </a:extLst>
        </p:spPr>
      </p:cxnSp>
      <p:cxnSp>
        <p:nvCxnSpPr>
          <p:cNvPr id="3903505" name="AutoShape 17">
            <a:extLst>
              <a:ext uri="{FF2B5EF4-FFF2-40B4-BE49-F238E27FC236}">
                <a16:creationId xmlns:a16="http://schemas.microsoft.com/office/drawing/2014/main" id="{B8EF6995-E71A-4BFF-B08B-B05D93FAC717}"/>
              </a:ext>
            </a:extLst>
          </p:cNvPr>
          <p:cNvCxnSpPr>
            <a:cxnSpLocks noChangeShapeType="1"/>
            <a:stCxn id="3903497" idx="0"/>
            <a:endCxn id="3903524" idx="1"/>
          </p:cNvCxnSpPr>
          <p:nvPr/>
        </p:nvCxnSpPr>
        <p:spPr bwMode="auto">
          <a:xfrm rot="16200000">
            <a:off x="4894264" y="4027489"/>
            <a:ext cx="687387" cy="706437"/>
          </a:xfrm>
          <a:prstGeom prst="bentConnector2">
            <a:avLst/>
          </a:prstGeom>
          <a:noFill/>
          <a:ln w="12700">
            <a:solidFill>
              <a:srgbClr val="339966"/>
            </a:solidFill>
            <a:miter lim="800000"/>
            <a:headEnd/>
            <a:tailEnd type="triangle" w="med" len="med"/>
          </a:ln>
          <a:extLst>
            <a:ext uri="{909E8E84-426E-40DD-AFC4-6F175D3DCCD1}">
              <a14:hiddenFill xmlns:a14="http://schemas.microsoft.com/office/drawing/2010/main">
                <a:noFill/>
              </a14:hiddenFill>
            </a:ext>
          </a:extLst>
        </p:spPr>
      </p:cxnSp>
      <p:cxnSp>
        <p:nvCxnSpPr>
          <p:cNvPr id="3903506" name="AutoShape 19">
            <a:extLst>
              <a:ext uri="{FF2B5EF4-FFF2-40B4-BE49-F238E27FC236}">
                <a16:creationId xmlns:a16="http://schemas.microsoft.com/office/drawing/2014/main" id="{15645A1B-2FA4-47E8-BCAB-750BE1A5A520}"/>
              </a:ext>
            </a:extLst>
          </p:cNvPr>
          <p:cNvCxnSpPr>
            <a:cxnSpLocks noChangeShapeType="1"/>
            <a:stCxn id="3903493" idx="1"/>
            <a:endCxn id="3903537" idx="0"/>
          </p:cNvCxnSpPr>
          <p:nvPr/>
        </p:nvCxnSpPr>
        <p:spPr bwMode="auto">
          <a:xfrm rot="10800000" flipH="1" flipV="1">
            <a:off x="4943476" y="2997200"/>
            <a:ext cx="2111375" cy="1727200"/>
          </a:xfrm>
          <a:prstGeom prst="bentConnector4">
            <a:avLst>
              <a:gd name="adj1" fmla="val -26921"/>
              <a:gd name="adj2" fmla="val 81616"/>
            </a:avLst>
          </a:prstGeom>
          <a:noFill/>
          <a:ln w="1270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03507" name="AutoShape 20">
            <a:extLst>
              <a:ext uri="{FF2B5EF4-FFF2-40B4-BE49-F238E27FC236}">
                <a16:creationId xmlns:a16="http://schemas.microsoft.com/office/drawing/2014/main" id="{ECD99593-0261-40D5-AF7B-6573CBA08BC3}"/>
              </a:ext>
            </a:extLst>
          </p:cNvPr>
          <p:cNvCxnSpPr>
            <a:cxnSpLocks noChangeShapeType="1"/>
            <a:endCxn id="3903539" idx="1"/>
          </p:cNvCxnSpPr>
          <p:nvPr/>
        </p:nvCxnSpPr>
        <p:spPr bwMode="auto">
          <a:xfrm rot="5400000" flipH="1">
            <a:off x="4268788" y="2941638"/>
            <a:ext cx="2211388" cy="1350963"/>
          </a:xfrm>
          <a:prstGeom prst="bentConnector4">
            <a:avLst>
              <a:gd name="adj1" fmla="val 6745"/>
              <a:gd name="adj2" fmla="val 189773"/>
            </a:avLst>
          </a:prstGeom>
          <a:noFill/>
          <a:ln w="9525">
            <a:solidFill>
              <a:srgbClr val="808080"/>
            </a:solidFill>
            <a:miter lim="800000"/>
            <a:headEnd/>
            <a:tailEnd type="triangle" w="med" len="med"/>
          </a:ln>
          <a:extLst>
            <a:ext uri="{909E8E84-426E-40DD-AFC4-6F175D3DCCD1}">
              <a14:hiddenFill xmlns:a14="http://schemas.microsoft.com/office/drawing/2010/main">
                <a:noFill/>
              </a14:hiddenFill>
            </a:ext>
          </a:extLst>
        </p:spPr>
      </p:cxnSp>
      <p:cxnSp>
        <p:nvCxnSpPr>
          <p:cNvPr id="3903508" name="AutoShape 22">
            <a:extLst>
              <a:ext uri="{FF2B5EF4-FFF2-40B4-BE49-F238E27FC236}">
                <a16:creationId xmlns:a16="http://schemas.microsoft.com/office/drawing/2014/main" id="{40BE5A5C-92B4-4363-A125-B0C9062A3EDE}"/>
              </a:ext>
            </a:extLst>
          </p:cNvPr>
          <p:cNvCxnSpPr>
            <a:cxnSpLocks noChangeShapeType="1"/>
          </p:cNvCxnSpPr>
          <p:nvPr/>
        </p:nvCxnSpPr>
        <p:spPr bwMode="auto">
          <a:xfrm rot="16200000" flipH="1">
            <a:off x="6717507" y="4771232"/>
            <a:ext cx="1588" cy="1152525"/>
          </a:xfrm>
          <a:prstGeom prst="bentConnector3">
            <a:avLst>
              <a:gd name="adj1" fmla="val 14400000"/>
            </a:avLst>
          </a:prstGeom>
          <a:noFill/>
          <a:ln w="9525">
            <a:solidFill>
              <a:srgbClr val="808080"/>
            </a:solidFill>
            <a:miter lim="800000"/>
            <a:headEnd/>
            <a:tailEnd type="triangle" w="med" len="med"/>
          </a:ln>
          <a:extLst>
            <a:ext uri="{909E8E84-426E-40DD-AFC4-6F175D3DCCD1}">
              <a14:hiddenFill xmlns:a14="http://schemas.microsoft.com/office/drawing/2010/main">
                <a:noFill/>
              </a14:hiddenFill>
            </a:ext>
          </a:extLst>
        </p:spPr>
      </p:cxnSp>
      <p:sp>
        <p:nvSpPr>
          <p:cNvPr id="3903509" name="Rectangle 12">
            <a:extLst>
              <a:ext uri="{FF2B5EF4-FFF2-40B4-BE49-F238E27FC236}">
                <a16:creationId xmlns:a16="http://schemas.microsoft.com/office/drawing/2014/main" id="{202FD64C-593C-486E-B70F-55B751075FB9}"/>
              </a:ext>
            </a:extLst>
          </p:cNvPr>
          <p:cNvSpPr>
            <a:spLocks noChangeArrowheads="1"/>
          </p:cNvSpPr>
          <p:nvPr/>
        </p:nvSpPr>
        <p:spPr bwMode="auto">
          <a:xfrm rot="10800000" flipH="1">
            <a:off x="1992313" y="1628776"/>
            <a:ext cx="430212" cy="2016125"/>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vert="eaVert"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Market Analysis</a:t>
            </a:r>
          </a:p>
        </p:txBody>
      </p:sp>
      <p:sp>
        <p:nvSpPr>
          <p:cNvPr id="3903510" name="Rectangle 12">
            <a:extLst>
              <a:ext uri="{FF2B5EF4-FFF2-40B4-BE49-F238E27FC236}">
                <a16:creationId xmlns:a16="http://schemas.microsoft.com/office/drawing/2014/main" id="{290E0544-089A-48EB-9E2D-C72CAD3F9658}"/>
              </a:ext>
            </a:extLst>
          </p:cNvPr>
          <p:cNvSpPr>
            <a:spLocks noChangeArrowheads="1"/>
          </p:cNvSpPr>
          <p:nvPr/>
        </p:nvSpPr>
        <p:spPr bwMode="auto">
          <a:xfrm rot="10800000" flipH="1">
            <a:off x="9767888" y="1628775"/>
            <a:ext cx="430212" cy="2063750"/>
          </a:xfrm>
          <a:prstGeom prst="rect">
            <a:avLst/>
          </a:prstGeom>
          <a:noFill/>
          <a:ln>
            <a:noFill/>
          </a:ln>
          <a:extLst>
            <a:ext uri="{909E8E84-426E-40DD-AFC4-6F175D3DCCD1}">
              <a14:hiddenFill xmlns:a14="http://schemas.microsoft.com/office/drawing/2010/main">
                <a:solidFill>
                  <a:srgbClr val="008080"/>
                </a:solidFill>
              </a14:hiddenFill>
            </a:ext>
            <a:ext uri="{91240B29-F687-4F45-9708-019B960494DF}">
              <a14:hiddenLine xmlns:a14="http://schemas.microsoft.com/office/drawing/2010/main" w="9525">
                <a:solidFill>
                  <a:schemeClr val="tx1"/>
                </a:solidFill>
                <a:miter lim="800000"/>
                <a:headEnd/>
                <a:tailEnd/>
              </a14:hiddenLine>
            </a:ext>
          </a:extLst>
        </p:spPr>
        <p:txBody>
          <a:bodyPr vert="eaVert"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Risk Analysis</a:t>
            </a:r>
          </a:p>
        </p:txBody>
      </p:sp>
      <p:sp>
        <p:nvSpPr>
          <p:cNvPr id="3903511" name="Rectangle 12">
            <a:extLst>
              <a:ext uri="{FF2B5EF4-FFF2-40B4-BE49-F238E27FC236}">
                <a16:creationId xmlns:a16="http://schemas.microsoft.com/office/drawing/2014/main" id="{6E00506E-64BD-493F-A9A3-A573884DF89B}"/>
              </a:ext>
            </a:extLst>
          </p:cNvPr>
          <p:cNvSpPr>
            <a:spLocks noChangeArrowheads="1"/>
          </p:cNvSpPr>
          <p:nvPr/>
        </p:nvSpPr>
        <p:spPr bwMode="auto">
          <a:xfrm rot="16200000">
            <a:off x="9101138" y="1863726"/>
            <a:ext cx="935038" cy="465137"/>
          </a:xfrm>
          <a:prstGeom prst="rect">
            <a:avLst/>
          </a:prstGeom>
          <a:solidFill>
            <a:srgbClr val="99CC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Model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Results   </a:t>
            </a:r>
          </a:p>
        </p:txBody>
      </p:sp>
      <p:pic>
        <p:nvPicPr>
          <p:cNvPr id="3903512" name="Picture 24" descr="j0283190">
            <a:extLst>
              <a:ext uri="{FF2B5EF4-FFF2-40B4-BE49-F238E27FC236}">
                <a16:creationId xmlns:a16="http://schemas.microsoft.com/office/drawing/2014/main" id="{5105B27C-4612-40BA-8580-3F20FC0AECD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3476" y="2708276"/>
            <a:ext cx="288925" cy="282575"/>
          </a:xfrm>
          <a:prstGeom prst="rect">
            <a:avLst/>
          </a:prstGeom>
          <a:noFill/>
          <a:extLst>
            <a:ext uri="{909E8E84-426E-40DD-AFC4-6F175D3DCCD1}">
              <a14:hiddenFill xmlns:a14="http://schemas.microsoft.com/office/drawing/2010/main">
                <a:solidFill>
                  <a:srgbClr val="FFFFFF"/>
                </a:solidFill>
              </a14:hiddenFill>
            </a:ext>
          </a:extLst>
        </p:spPr>
      </p:pic>
      <p:sp>
        <p:nvSpPr>
          <p:cNvPr id="3903513" name="Rectangle 12">
            <a:extLst>
              <a:ext uri="{FF2B5EF4-FFF2-40B4-BE49-F238E27FC236}">
                <a16:creationId xmlns:a16="http://schemas.microsoft.com/office/drawing/2014/main" id="{A9718C80-3E81-4194-A3F6-E2F4597E88FB}"/>
              </a:ext>
            </a:extLst>
          </p:cNvPr>
          <p:cNvSpPr>
            <a:spLocks noChangeArrowheads="1"/>
          </p:cNvSpPr>
          <p:nvPr/>
        </p:nvSpPr>
        <p:spPr bwMode="auto">
          <a:xfrm rot="16200000">
            <a:off x="9101138" y="2981326"/>
            <a:ext cx="935038" cy="465137"/>
          </a:xfrm>
          <a:prstGeom prst="rect">
            <a:avLst/>
          </a:prstGeom>
          <a:solidFill>
            <a:srgbClr val="99CC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Risk</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Variables</a:t>
            </a:r>
          </a:p>
        </p:txBody>
      </p:sp>
      <p:sp>
        <p:nvSpPr>
          <p:cNvPr id="3903514" name="Rectangle 12">
            <a:extLst>
              <a:ext uri="{FF2B5EF4-FFF2-40B4-BE49-F238E27FC236}">
                <a16:creationId xmlns:a16="http://schemas.microsoft.com/office/drawing/2014/main" id="{E6124CE3-7492-4C54-B7A4-C9043F625A5A}"/>
              </a:ext>
            </a:extLst>
          </p:cNvPr>
          <p:cNvSpPr>
            <a:spLocks noChangeArrowheads="1"/>
          </p:cNvSpPr>
          <p:nvPr/>
        </p:nvSpPr>
        <p:spPr bwMode="auto">
          <a:xfrm>
            <a:off x="4440238" y="1052513"/>
            <a:ext cx="1371600" cy="431800"/>
          </a:xfrm>
          <a:prstGeom prst="rect">
            <a:avLst/>
          </a:prstGeom>
          <a:solidFill>
            <a:schemeClr val="hlink"/>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Shadow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Prices</a:t>
            </a:r>
          </a:p>
        </p:txBody>
      </p:sp>
      <p:sp>
        <p:nvSpPr>
          <p:cNvPr id="3903515" name="Rectangle 12">
            <a:extLst>
              <a:ext uri="{FF2B5EF4-FFF2-40B4-BE49-F238E27FC236}">
                <a16:creationId xmlns:a16="http://schemas.microsoft.com/office/drawing/2014/main" id="{8D4402E4-91E8-43ED-B72F-11034FF487B1}"/>
              </a:ext>
            </a:extLst>
          </p:cNvPr>
          <p:cNvSpPr>
            <a:spLocks noChangeArrowheads="1"/>
          </p:cNvSpPr>
          <p:nvPr/>
        </p:nvSpPr>
        <p:spPr bwMode="auto">
          <a:xfrm>
            <a:off x="5951538" y="1052513"/>
            <a:ext cx="1371600" cy="431800"/>
          </a:xfrm>
          <a:prstGeom prst="rect">
            <a:avLst/>
          </a:prstGeom>
          <a:solidFill>
            <a:schemeClr val="hlink"/>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Conversion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Factors</a:t>
            </a:r>
          </a:p>
        </p:txBody>
      </p:sp>
      <p:sp>
        <p:nvSpPr>
          <p:cNvPr id="3903516" name="Rectangle 12">
            <a:extLst>
              <a:ext uri="{FF2B5EF4-FFF2-40B4-BE49-F238E27FC236}">
                <a16:creationId xmlns:a16="http://schemas.microsoft.com/office/drawing/2014/main" id="{B16C11E9-7233-456A-8947-41ECCB9B8678}"/>
              </a:ext>
            </a:extLst>
          </p:cNvPr>
          <p:cNvSpPr>
            <a:spLocks noChangeArrowheads="1"/>
          </p:cNvSpPr>
          <p:nvPr/>
        </p:nvSpPr>
        <p:spPr bwMode="auto">
          <a:xfrm>
            <a:off x="4511676" y="692151"/>
            <a:ext cx="2879725" cy="360363"/>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Economic Analysis</a:t>
            </a:r>
          </a:p>
        </p:txBody>
      </p:sp>
      <p:pic>
        <p:nvPicPr>
          <p:cNvPr id="3903517" name="Picture 29">
            <a:extLst>
              <a:ext uri="{FF2B5EF4-FFF2-40B4-BE49-F238E27FC236}">
                <a16:creationId xmlns:a16="http://schemas.microsoft.com/office/drawing/2014/main" id="{76495E16-4519-451D-961B-1134B2A49E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4201" y="3213100"/>
            <a:ext cx="1800225"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3518" name="Picture 30" descr="j0283190">
            <a:extLst>
              <a:ext uri="{FF2B5EF4-FFF2-40B4-BE49-F238E27FC236}">
                <a16:creationId xmlns:a16="http://schemas.microsoft.com/office/drawing/2014/main" id="{24D62DC1-EC39-4027-91AE-109F5B967E5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526" y="3429001"/>
            <a:ext cx="360363" cy="352425"/>
          </a:xfrm>
          <a:prstGeom prst="rect">
            <a:avLst/>
          </a:prstGeom>
          <a:noFill/>
          <a:extLst>
            <a:ext uri="{909E8E84-426E-40DD-AFC4-6F175D3DCCD1}">
              <a14:hiddenFill xmlns:a14="http://schemas.microsoft.com/office/drawing/2010/main">
                <a:solidFill>
                  <a:srgbClr val="FFFFFF"/>
                </a:solidFill>
              </a14:hiddenFill>
            </a:ext>
          </a:extLst>
        </p:spPr>
      </p:pic>
      <p:pic>
        <p:nvPicPr>
          <p:cNvPr id="3903519" name="Picture 31" descr="j0283190">
            <a:extLst>
              <a:ext uri="{FF2B5EF4-FFF2-40B4-BE49-F238E27FC236}">
                <a16:creationId xmlns:a16="http://schemas.microsoft.com/office/drawing/2014/main" id="{BE734148-3DF5-4F1B-9F25-9E30AC1FDC3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526" y="3789364"/>
            <a:ext cx="360363"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3903520" name="AutoShape 14">
            <a:extLst>
              <a:ext uri="{FF2B5EF4-FFF2-40B4-BE49-F238E27FC236}">
                <a16:creationId xmlns:a16="http://schemas.microsoft.com/office/drawing/2014/main" id="{3520858D-CA4E-48B1-8E41-6205273DAB65}"/>
              </a:ext>
            </a:extLst>
          </p:cNvPr>
          <p:cNvCxnSpPr>
            <a:cxnSpLocks noChangeShapeType="1"/>
            <a:stCxn id="3903515" idx="2"/>
            <a:endCxn id="3903527" idx="3"/>
          </p:cNvCxnSpPr>
          <p:nvPr/>
        </p:nvCxnSpPr>
        <p:spPr bwMode="auto">
          <a:xfrm rot="16200000" flipH="1">
            <a:off x="6296026" y="1825626"/>
            <a:ext cx="1222375" cy="539750"/>
          </a:xfrm>
          <a:prstGeom prst="bentConnector4">
            <a:avLst>
              <a:gd name="adj1" fmla="val 11167"/>
              <a:gd name="adj2" fmla="val 142352"/>
            </a:avLst>
          </a:prstGeom>
          <a:noFill/>
          <a:ln w="12700">
            <a:solidFill>
              <a:srgbClr val="FF00FF"/>
            </a:solidFill>
            <a:miter lim="800000"/>
            <a:headEnd/>
            <a:tailEnd type="triangle" w="med" len="med"/>
          </a:ln>
          <a:extLst>
            <a:ext uri="{909E8E84-426E-40DD-AFC4-6F175D3DCCD1}">
              <a14:hiddenFill xmlns:a14="http://schemas.microsoft.com/office/drawing/2010/main">
                <a:noFill/>
              </a14:hiddenFill>
            </a:ext>
          </a:extLst>
        </p:spPr>
      </p:cxnSp>
      <p:cxnSp>
        <p:nvCxnSpPr>
          <p:cNvPr id="3903521" name="AutoShape 14">
            <a:extLst>
              <a:ext uri="{FF2B5EF4-FFF2-40B4-BE49-F238E27FC236}">
                <a16:creationId xmlns:a16="http://schemas.microsoft.com/office/drawing/2014/main" id="{EE78CF89-BDD1-4CA3-A506-BF80E2310004}"/>
              </a:ext>
            </a:extLst>
          </p:cNvPr>
          <p:cNvCxnSpPr>
            <a:cxnSpLocks noChangeShapeType="1"/>
          </p:cNvCxnSpPr>
          <p:nvPr/>
        </p:nvCxnSpPr>
        <p:spPr bwMode="auto">
          <a:xfrm>
            <a:off x="5808663" y="1268413"/>
            <a:ext cx="139700" cy="0"/>
          </a:xfrm>
          <a:prstGeom prst="straightConnector1">
            <a:avLst/>
          </a:prstGeom>
          <a:noFill/>
          <a:ln w="12700">
            <a:solidFill>
              <a:srgbClr val="FF00FF"/>
            </a:solidFill>
            <a:round/>
            <a:headEnd/>
            <a:tailEnd type="triangle" w="med" len="med"/>
          </a:ln>
          <a:extLst>
            <a:ext uri="{909E8E84-426E-40DD-AFC4-6F175D3DCCD1}">
              <a14:hiddenFill xmlns:a14="http://schemas.microsoft.com/office/drawing/2010/main">
                <a:noFill/>
              </a14:hiddenFill>
            </a:ext>
          </a:extLst>
        </p:spPr>
      </p:cxnSp>
      <p:sp>
        <p:nvSpPr>
          <p:cNvPr id="3903522" name="Rectangle 12">
            <a:extLst>
              <a:ext uri="{FF2B5EF4-FFF2-40B4-BE49-F238E27FC236}">
                <a16:creationId xmlns:a16="http://schemas.microsoft.com/office/drawing/2014/main" id="{77B96568-EE0E-42E3-B0EF-1F0984ED5371}"/>
              </a:ext>
            </a:extLst>
          </p:cNvPr>
          <p:cNvSpPr>
            <a:spLocks noChangeArrowheads="1"/>
          </p:cNvSpPr>
          <p:nvPr/>
        </p:nvSpPr>
        <p:spPr bwMode="auto">
          <a:xfrm rot="16200000">
            <a:off x="2189163" y="1863726"/>
            <a:ext cx="935038" cy="465137"/>
          </a:xfrm>
          <a:prstGeom prst="rect">
            <a:avLst/>
          </a:prstGeom>
          <a:solidFill>
            <a:srgbClr val="99CCFF"/>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Prices</a:t>
            </a:r>
          </a:p>
        </p:txBody>
      </p:sp>
      <p:sp>
        <p:nvSpPr>
          <p:cNvPr id="3903523" name="Rectangle 12">
            <a:extLst>
              <a:ext uri="{FF2B5EF4-FFF2-40B4-BE49-F238E27FC236}">
                <a16:creationId xmlns:a16="http://schemas.microsoft.com/office/drawing/2014/main" id="{486A181D-3CCB-4D6D-82D5-8BB7E8C16640}"/>
              </a:ext>
            </a:extLst>
          </p:cNvPr>
          <p:cNvSpPr>
            <a:spLocks noChangeArrowheads="1"/>
          </p:cNvSpPr>
          <p:nvPr/>
        </p:nvSpPr>
        <p:spPr bwMode="auto">
          <a:xfrm rot="16200000">
            <a:off x="2189163" y="2943226"/>
            <a:ext cx="935038" cy="465137"/>
          </a:xfrm>
          <a:prstGeom prst="rect">
            <a:avLst/>
          </a:prstGeom>
          <a:solidFill>
            <a:srgbClr val="99CCFF"/>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Quantities</a:t>
            </a:r>
          </a:p>
        </p:txBody>
      </p:sp>
      <p:pic>
        <p:nvPicPr>
          <p:cNvPr id="3903524" name="Picture 36" descr="j0283190">
            <a:extLst>
              <a:ext uri="{FF2B5EF4-FFF2-40B4-BE49-F238E27FC236}">
                <a16:creationId xmlns:a16="http://schemas.microsoft.com/office/drawing/2014/main" id="{B3590590-C28C-46E2-B1BA-5EC72B71957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1176" y="3860801"/>
            <a:ext cx="360363"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3903525" name="AutoShape 14">
            <a:extLst>
              <a:ext uri="{FF2B5EF4-FFF2-40B4-BE49-F238E27FC236}">
                <a16:creationId xmlns:a16="http://schemas.microsoft.com/office/drawing/2014/main" id="{1F450661-F967-43CF-9127-C90E6BD156F1}"/>
              </a:ext>
            </a:extLst>
          </p:cNvPr>
          <p:cNvCxnSpPr>
            <a:cxnSpLocks noChangeShapeType="1"/>
            <a:stCxn id="3903500" idx="0"/>
            <a:endCxn id="3903526" idx="1"/>
          </p:cNvCxnSpPr>
          <p:nvPr/>
        </p:nvCxnSpPr>
        <p:spPr bwMode="auto">
          <a:xfrm rot="16200000">
            <a:off x="4144170" y="3277395"/>
            <a:ext cx="974725" cy="1919287"/>
          </a:xfrm>
          <a:prstGeom prst="bentConnector2">
            <a:avLst/>
          </a:prstGeom>
          <a:noFill/>
          <a:ln w="12700">
            <a:solidFill>
              <a:srgbClr val="00CCFF"/>
            </a:solidFill>
            <a:miter lim="800000"/>
            <a:headEnd/>
            <a:tailEnd type="triangle" w="med" len="med"/>
          </a:ln>
          <a:extLst>
            <a:ext uri="{909E8E84-426E-40DD-AFC4-6F175D3DCCD1}">
              <a14:hiddenFill xmlns:a14="http://schemas.microsoft.com/office/drawing/2010/main">
                <a:noFill/>
              </a14:hiddenFill>
            </a:ext>
          </a:extLst>
        </p:spPr>
      </p:cxnSp>
      <p:pic>
        <p:nvPicPr>
          <p:cNvPr id="3903526" name="Picture 38" descr="j0283190">
            <a:extLst>
              <a:ext uri="{FF2B5EF4-FFF2-40B4-BE49-F238E27FC236}">
                <a16:creationId xmlns:a16="http://schemas.microsoft.com/office/drawing/2014/main" id="{69E1E3B9-CC0D-4BAF-977C-E83638F450B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1176" y="3573464"/>
            <a:ext cx="360363" cy="352425"/>
          </a:xfrm>
          <a:prstGeom prst="rect">
            <a:avLst/>
          </a:prstGeom>
          <a:noFill/>
          <a:extLst>
            <a:ext uri="{909E8E84-426E-40DD-AFC4-6F175D3DCCD1}">
              <a14:hiddenFill xmlns:a14="http://schemas.microsoft.com/office/drawing/2010/main">
                <a:solidFill>
                  <a:srgbClr val="FFFFFF"/>
                </a:solidFill>
              </a14:hiddenFill>
            </a:ext>
          </a:extLst>
        </p:spPr>
      </p:pic>
      <p:pic>
        <p:nvPicPr>
          <p:cNvPr id="3903527" name="Picture 39" descr="j0283190">
            <a:extLst>
              <a:ext uri="{FF2B5EF4-FFF2-40B4-BE49-F238E27FC236}">
                <a16:creationId xmlns:a16="http://schemas.microsoft.com/office/drawing/2014/main" id="{66EA575B-A289-4F85-B148-99E9EEC3EC0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164" y="2565401"/>
            <a:ext cx="288925" cy="282575"/>
          </a:xfrm>
          <a:prstGeom prst="rect">
            <a:avLst/>
          </a:prstGeom>
          <a:noFill/>
          <a:extLst>
            <a:ext uri="{909E8E84-426E-40DD-AFC4-6F175D3DCCD1}">
              <a14:hiddenFill xmlns:a14="http://schemas.microsoft.com/office/drawing/2010/main">
                <a:solidFill>
                  <a:srgbClr val="FFFFFF"/>
                </a:solidFill>
              </a14:hiddenFill>
            </a:ext>
          </a:extLst>
        </p:spPr>
      </p:pic>
      <p:grpSp>
        <p:nvGrpSpPr>
          <p:cNvPr id="3903528" name="Group 40">
            <a:extLst>
              <a:ext uri="{FF2B5EF4-FFF2-40B4-BE49-F238E27FC236}">
                <a16:creationId xmlns:a16="http://schemas.microsoft.com/office/drawing/2014/main" id="{F71060BE-B6AE-4F74-9636-5308A62D89D8}"/>
              </a:ext>
            </a:extLst>
          </p:cNvPr>
          <p:cNvGrpSpPr>
            <a:grpSpLocks/>
          </p:cNvGrpSpPr>
          <p:nvPr/>
        </p:nvGrpSpPr>
        <p:grpSpPr bwMode="auto">
          <a:xfrm>
            <a:off x="2351089" y="6196014"/>
            <a:ext cx="2808287" cy="288925"/>
            <a:chOff x="1565" y="3929"/>
            <a:chExt cx="1975" cy="272"/>
          </a:xfrm>
        </p:grpSpPr>
        <p:pic>
          <p:nvPicPr>
            <p:cNvPr id="3903529" name="Picture 41" descr="j0283190">
              <a:extLst>
                <a:ext uri="{FF2B5EF4-FFF2-40B4-BE49-F238E27FC236}">
                  <a16:creationId xmlns:a16="http://schemas.microsoft.com/office/drawing/2014/main" id="{C517FB50-07C1-4002-B62D-4D21512AA57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2" y="3957"/>
              <a:ext cx="226" cy="221"/>
            </a:xfrm>
            <a:prstGeom prst="rect">
              <a:avLst/>
            </a:prstGeom>
            <a:noFill/>
            <a:extLst>
              <a:ext uri="{909E8E84-426E-40DD-AFC4-6F175D3DCCD1}">
                <a14:hiddenFill xmlns:a14="http://schemas.microsoft.com/office/drawing/2010/main">
                  <a:solidFill>
                    <a:srgbClr val="FFFFFF"/>
                  </a:solidFill>
                </a14:hiddenFill>
              </a:ext>
            </a:extLst>
          </p:spPr>
        </p:pic>
        <p:sp>
          <p:nvSpPr>
            <p:cNvPr id="3903530" name="Text Box 42">
              <a:extLst>
                <a:ext uri="{FF2B5EF4-FFF2-40B4-BE49-F238E27FC236}">
                  <a16:creationId xmlns:a16="http://schemas.microsoft.com/office/drawing/2014/main" id="{04B4716E-3DBE-4B59-8256-10AF47C0E9BE}"/>
                </a:ext>
              </a:extLst>
            </p:cNvPr>
            <p:cNvSpPr txBox="1">
              <a:spLocks noChangeArrowheads="1"/>
            </p:cNvSpPr>
            <p:nvPr/>
          </p:nvSpPr>
          <p:spPr bwMode="auto">
            <a:xfrm>
              <a:off x="1749" y="3986"/>
              <a:ext cx="429" cy="20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Hot Links</a:t>
              </a:r>
            </a:p>
          </p:txBody>
        </p:sp>
        <p:sp>
          <p:nvSpPr>
            <p:cNvPr id="3903531" name="AutoShape 43">
              <a:extLst>
                <a:ext uri="{FF2B5EF4-FFF2-40B4-BE49-F238E27FC236}">
                  <a16:creationId xmlns:a16="http://schemas.microsoft.com/office/drawing/2014/main" id="{8DDA594D-2B43-4260-A2E2-E8419CA3CE4A}"/>
                </a:ext>
              </a:extLst>
            </p:cNvPr>
            <p:cNvSpPr>
              <a:spLocks noChangeArrowheads="1"/>
            </p:cNvSpPr>
            <p:nvPr/>
          </p:nvSpPr>
          <p:spPr bwMode="auto">
            <a:xfrm>
              <a:off x="2245" y="3974"/>
              <a:ext cx="300" cy="188"/>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l-GR" altLang="en-US" sz="9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903532" name="Text Box 44">
              <a:extLst>
                <a:ext uri="{FF2B5EF4-FFF2-40B4-BE49-F238E27FC236}">
                  <a16:creationId xmlns:a16="http://schemas.microsoft.com/office/drawing/2014/main" id="{9F339D75-21E1-411C-BC68-FCE63B2DE641}"/>
                </a:ext>
              </a:extLst>
            </p:cNvPr>
            <p:cNvSpPr txBox="1">
              <a:spLocks noChangeArrowheads="1"/>
            </p:cNvSpPr>
            <p:nvPr/>
          </p:nvSpPr>
          <p:spPr bwMode="auto">
            <a:xfrm>
              <a:off x="2491" y="3986"/>
              <a:ext cx="393" cy="20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Reports</a:t>
              </a:r>
            </a:p>
          </p:txBody>
        </p:sp>
        <p:sp>
          <p:nvSpPr>
            <p:cNvPr id="3903533" name="Text Box 45">
              <a:extLst>
                <a:ext uri="{FF2B5EF4-FFF2-40B4-BE49-F238E27FC236}">
                  <a16:creationId xmlns:a16="http://schemas.microsoft.com/office/drawing/2014/main" id="{6C362D94-70D9-4353-9FFB-5A5613EE33F8}"/>
                </a:ext>
              </a:extLst>
            </p:cNvPr>
            <p:cNvSpPr txBox="1">
              <a:spLocks noChangeArrowheads="1"/>
            </p:cNvSpPr>
            <p:nvPr/>
          </p:nvSpPr>
          <p:spPr bwMode="auto">
            <a:xfrm>
              <a:off x="3113" y="3986"/>
              <a:ext cx="427" cy="20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Modules</a:t>
              </a:r>
            </a:p>
          </p:txBody>
        </p:sp>
        <p:sp>
          <p:nvSpPr>
            <p:cNvPr id="3903534" name="Rectangle 46">
              <a:extLst>
                <a:ext uri="{FF2B5EF4-FFF2-40B4-BE49-F238E27FC236}">
                  <a16:creationId xmlns:a16="http://schemas.microsoft.com/office/drawing/2014/main" id="{71B5D44E-183A-48C3-8540-C4CD8892DA4B}"/>
                </a:ext>
              </a:extLst>
            </p:cNvPr>
            <p:cNvSpPr>
              <a:spLocks noChangeArrowheads="1"/>
            </p:cNvSpPr>
            <p:nvPr/>
          </p:nvSpPr>
          <p:spPr bwMode="auto">
            <a:xfrm>
              <a:off x="1565" y="3929"/>
              <a:ext cx="1950" cy="27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903535" name="Rectangle 13">
              <a:extLst>
                <a:ext uri="{FF2B5EF4-FFF2-40B4-BE49-F238E27FC236}">
                  <a16:creationId xmlns:a16="http://schemas.microsoft.com/office/drawing/2014/main" id="{5401E829-2807-4B43-9531-2CF894AE934B}"/>
                </a:ext>
              </a:extLst>
            </p:cNvPr>
            <p:cNvSpPr>
              <a:spLocks noChangeArrowheads="1"/>
            </p:cNvSpPr>
            <p:nvPr/>
          </p:nvSpPr>
          <p:spPr bwMode="auto">
            <a:xfrm>
              <a:off x="2925" y="3966"/>
              <a:ext cx="254" cy="1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3300"/>
                  </a:solidFill>
                </a14:hiddenFill>
              </a:ext>
            </a:extLst>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l-G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3903536" name="Text Box 48">
            <a:extLst>
              <a:ext uri="{FF2B5EF4-FFF2-40B4-BE49-F238E27FC236}">
                <a16:creationId xmlns:a16="http://schemas.microsoft.com/office/drawing/2014/main" id="{7A73BD0A-983E-40AC-8580-D4B908CCEB7E}"/>
              </a:ext>
            </a:extLst>
          </p:cNvPr>
          <p:cNvSpPr txBox="1">
            <a:spLocks noChangeArrowheads="1"/>
          </p:cNvSpPr>
          <p:nvPr/>
        </p:nvSpPr>
        <p:spPr bwMode="auto">
          <a:xfrm>
            <a:off x="1795463" y="6232525"/>
            <a:ext cx="538162" cy="2286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n-US" sz="900" b="0" i="1"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Index:</a:t>
            </a:r>
          </a:p>
        </p:txBody>
      </p:sp>
      <p:pic>
        <p:nvPicPr>
          <p:cNvPr id="3903537" name="Picture 49" descr="j0283190">
            <a:extLst>
              <a:ext uri="{FF2B5EF4-FFF2-40B4-BE49-F238E27FC236}">
                <a16:creationId xmlns:a16="http://schemas.microsoft.com/office/drawing/2014/main" id="{1D9AC671-E9C4-41BF-906B-A46059870F7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164" y="4724400"/>
            <a:ext cx="331787" cy="323850"/>
          </a:xfrm>
          <a:prstGeom prst="rect">
            <a:avLst/>
          </a:prstGeom>
          <a:noFill/>
          <a:extLst>
            <a:ext uri="{909E8E84-426E-40DD-AFC4-6F175D3DCCD1}">
              <a14:hiddenFill xmlns:a14="http://schemas.microsoft.com/office/drawing/2010/main">
                <a:solidFill>
                  <a:srgbClr val="FFFFFF"/>
                </a:solidFill>
              </a14:hiddenFill>
            </a:ext>
          </a:extLst>
        </p:spPr>
      </p:pic>
      <p:sp>
        <p:nvSpPr>
          <p:cNvPr id="3903538" name="Rectangle 12">
            <a:extLst>
              <a:ext uri="{FF2B5EF4-FFF2-40B4-BE49-F238E27FC236}">
                <a16:creationId xmlns:a16="http://schemas.microsoft.com/office/drawing/2014/main" id="{DB090EBE-4511-4822-9594-5DC029C6F944}"/>
              </a:ext>
            </a:extLst>
          </p:cNvPr>
          <p:cNvSpPr>
            <a:spLocks noChangeArrowheads="1"/>
          </p:cNvSpPr>
          <p:nvPr/>
        </p:nvSpPr>
        <p:spPr bwMode="auto">
          <a:xfrm>
            <a:off x="3000376" y="5661026"/>
            <a:ext cx="5832475" cy="288925"/>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Supporting Modules</a:t>
            </a:r>
          </a:p>
        </p:txBody>
      </p:sp>
      <p:pic>
        <p:nvPicPr>
          <p:cNvPr id="3903539" name="Picture 51" descr="j0283190">
            <a:extLst>
              <a:ext uri="{FF2B5EF4-FFF2-40B4-BE49-F238E27FC236}">
                <a16:creationId xmlns:a16="http://schemas.microsoft.com/office/drawing/2014/main" id="{1393B1B3-5579-4879-9ED6-7C871E8F669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01" y="2370139"/>
            <a:ext cx="288925" cy="282575"/>
          </a:xfrm>
          <a:prstGeom prst="rect">
            <a:avLst/>
          </a:prstGeom>
          <a:noFill/>
          <a:extLst>
            <a:ext uri="{909E8E84-426E-40DD-AFC4-6F175D3DCCD1}">
              <a14:hiddenFill xmlns:a14="http://schemas.microsoft.com/office/drawing/2010/main">
                <a:solidFill>
                  <a:srgbClr val="FFFFFF"/>
                </a:solidFill>
              </a14:hiddenFill>
            </a:ext>
          </a:extLst>
        </p:spPr>
      </p:pic>
      <p:pic>
        <p:nvPicPr>
          <p:cNvPr id="3903540" name="Picture 52" descr="j0283190">
            <a:extLst>
              <a:ext uri="{FF2B5EF4-FFF2-40B4-BE49-F238E27FC236}">
                <a16:creationId xmlns:a16="http://schemas.microsoft.com/office/drawing/2014/main" id="{E397900B-0EE0-4F5C-B7F7-7870FC3EF62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9114" y="1628776"/>
            <a:ext cx="288925" cy="282575"/>
          </a:xfrm>
          <a:prstGeom prst="rect">
            <a:avLst/>
          </a:prstGeom>
          <a:noFill/>
          <a:extLst>
            <a:ext uri="{909E8E84-426E-40DD-AFC4-6F175D3DCCD1}">
              <a14:hiddenFill xmlns:a14="http://schemas.microsoft.com/office/drawing/2010/main">
                <a:solidFill>
                  <a:srgbClr val="FFFFFF"/>
                </a:solidFill>
              </a14:hiddenFill>
            </a:ext>
          </a:extLst>
        </p:spPr>
      </p:pic>
      <p:cxnSp>
        <p:nvCxnSpPr>
          <p:cNvPr id="3903541" name="AutoShape 22">
            <a:extLst>
              <a:ext uri="{FF2B5EF4-FFF2-40B4-BE49-F238E27FC236}">
                <a16:creationId xmlns:a16="http://schemas.microsoft.com/office/drawing/2014/main" id="{463C6CF7-AF0A-4412-BC52-67945CD313B8}"/>
              </a:ext>
            </a:extLst>
          </p:cNvPr>
          <p:cNvCxnSpPr>
            <a:cxnSpLocks noChangeShapeType="1"/>
            <a:stCxn id="3903543" idx="2"/>
            <a:endCxn id="3903501" idx="3"/>
          </p:cNvCxnSpPr>
          <p:nvPr/>
        </p:nvCxnSpPr>
        <p:spPr bwMode="auto">
          <a:xfrm rot="5400000">
            <a:off x="8604251" y="4065589"/>
            <a:ext cx="1319213" cy="623887"/>
          </a:xfrm>
          <a:prstGeom prst="bentConnector2">
            <a:avLst/>
          </a:prstGeom>
          <a:noFill/>
          <a:ln w="12700">
            <a:solidFill>
              <a:srgbClr val="008080"/>
            </a:solidFill>
            <a:miter lim="800000"/>
            <a:headEnd type="triangle" w="med" len="med"/>
            <a:tailEnd/>
          </a:ln>
          <a:extLst>
            <a:ext uri="{909E8E84-426E-40DD-AFC4-6F175D3DCCD1}">
              <a14:hiddenFill xmlns:a14="http://schemas.microsoft.com/office/drawing/2010/main">
                <a:noFill/>
              </a14:hiddenFill>
            </a:ext>
          </a:extLst>
        </p:spPr>
      </p:cxnSp>
      <p:cxnSp>
        <p:nvCxnSpPr>
          <p:cNvPr id="3903542" name="AutoShape 22">
            <a:extLst>
              <a:ext uri="{FF2B5EF4-FFF2-40B4-BE49-F238E27FC236}">
                <a16:creationId xmlns:a16="http://schemas.microsoft.com/office/drawing/2014/main" id="{A127FE70-5E5C-4308-9BE0-7F02A0A9BC2D}"/>
              </a:ext>
            </a:extLst>
          </p:cNvPr>
          <p:cNvCxnSpPr>
            <a:cxnSpLocks noChangeShapeType="1"/>
            <a:stCxn id="3903511" idx="0"/>
          </p:cNvCxnSpPr>
          <p:nvPr/>
        </p:nvCxnSpPr>
        <p:spPr bwMode="auto">
          <a:xfrm rot="10800000" flipV="1">
            <a:off x="6672263" y="2098675"/>
            <a:ext cx="2665412" cy="2192338"/>
          </a:xfrm>
          <a:prstGeom prst="bentConnector3">
            <a:avLst>
              <a:gd name="adj1" fmla="val 50028"/>
            </a:avLst>
          </a:prstGeom>
          <a:noFill/>
          <a:ln w="12700">
            <a:solidFill>
              <a:srgbClr val="008080"/>
            </a:solidFill>
            <a:miter lim="800000"/>
            <a:headEnd type="triangle" w="med" len="med"/>
            <a:tailEnd/>
          </a:ln>
          <a:extLst>
            <a:ext uri="{909E8E84-426E-40DD-AFC4-6F175D3DCCD1}">
              <a14:hiddenFill xmlns:a14="http://schemas.microsoft.com/office/drawing/2010/main">
                <a:noFill/>
              </a14:hiddenFill>
            </a:ext>
          </a:extLst>
        </p:spPr>
      </p:cxnSp>
      <p:pic>
        <p:nvPicPr>
          <p:cNvPr id="3903543" name="Picture 55" descr="j0283190">
            <a:extLst>
              <a:ext uri="{FF2B5EF4-FFF2-40B4-BE49-F238E27FC236}">
                <a16:creationId xmlns:a16="http://schemas.microsoft.com/office/drawing/2014/main" id="{1D7E3D09-F3A8-4DAB-A6E7-60373F6E70D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1339" y="3435351"/>
            <a:ext cx="288925" cy="282575"/>
          </a:xfrm>
          <a:prstGeom prst="rect">
            <a:avLst/>
          </a:prstGeom>
          <a:noFill/>
          <a:extLst>
            <a:ext uri="{909E8E84-426E-40DD-AFC4-6F175D3DCCD1}">
              <a14:hiddenFill xmlns:a14="http://schemas.microsoft.com/office/drawing/2010/main">
                <a:solidFill>
                  <a:srgbClr val="FFFFFF"/>
                </a:solidFill>
              </a14:hiddenFill>
            </a:ext>
          </a:extLst>
        </p:spPr>
      </p:pic>
      <p:cxnSp>
        <p:nvCxnSpPr>
          <p:cNvPr id="3903544" name="AutoShape 22">
            <a:extLst>
              <a:ext uri="{FF2B5EF4-FFF2-40B4-BE49-F238E27FC236}">
                <a16:creationId xmlns:a16="http://schemas.microsoft.com/office/drawing/2014/main" id="{9F3BC753-BD63-4F2D-8EE7-769CCEF1E35F}"/>
              </a:ext>
            </a:extLst>
          </p:cNvPr>
          <p:cNvCxnSpPr>
            <a:cxnSpLocks noChangeShapeType="1"/>
            <a:stCxn id="3903546" idx="1"/>
            <a:endCxn id="3903522" idx="2"/>
          </p:cNvCxnSpPr>
          <p:nvPr/>
        </p:nvCxnSpPr>
        <p:spPr bwMode="auto">
          <a:xfrm rot="10800000">
            <a:off x="2890838" y="2098675"/>
            <a:ext cx="3492500" cy="1233488"/>
          </a:xfrm>
          <a:prstGeom prst="bentConnector3">
            <a:avLst>
              <a:gd name="adj1" fmla="val 89454"/>
            </a:avLst>
          </a:prstGeom>
          <a:noFill/>
          <a:ln w="12700">
            <a:solidFill>
              <a:srgbClr val="000080"/>
            </a:solidFill>
            <a:miter lim="800000"/>
            <a:headEnd type="triangle" w="med" len="med"/>
            <a:tailEnd/>
          </a:ln>
          <a:extLst>
            <a:ext uri="{909E8E84-426E-40DD-AFC4-6F175D3DCCD1}">
              <a14:hiddenFill xmlns:a14="http://schemas.microsoft.com/office/drawing/2010/main">
                <a:noFill/>
              </a14:hiddenFill>
            </a:ext>
          </a:extLst>
        </p:spPr>
      </p:cxnSp>
      <p:cxnSp>
        <p:nvCxnSpPr>
          <p:cNvPr id="3903545" name="AutoShape 22">
            <a:extLst>
              <a:ext uri="{FF2B5EF4-FFF2-40B4-BE49-F238E27FC236}">
                <a16:creationId xmlns:a16="http://schemas.microsoft.com/office/drawing/2014/main" id="{9A2ED289-4FE3-4494-A87B-5D29F408AC0D}"/>
              </a:ext>
            </a:extLst>
          </p:cNvPr>
          <p:cNvCxnSpPr>
            <a:cxnSpLocks noChangeShapeType="1"/>
            <a:stCxn id="3903547" idx="1"/>
            <a:endCxn id="3903523" idx="2"/>
          </p:cNvCxnSpPr>
          <p:nvPr/>
        </p:nvCxnSpPr>
        <p:spPr bwMode="auto">
          <a:xfrm rot="10800000">
            <a:off x="2890838" y="3178175"/>
            <a:ext cx="3498850" cy="477838"/>
          </a:xfrm>
          <a:prstGeom prst="bentConnector3">
            <a:avLst>
              <a:gd name="adj1" fmla="val 94324"/>
            </a:avLst>
          </a:prstGeom>
          <a:noFill/>
          <a:ln w="12700">
            <a:solidFill>
              <a:srgbClr val="000080"/>
            </a:solidFill>
            <a:miter lim="800000"/>
            <a:headEnd type="triangle" w="med" len="med"/>
            <a:tailEnd/>
          </a:ln>
          <a:extLst>
            <a:ext uri="{909E8E84-426E-40DD-AFC4-6F175D3DCCD1}">
              <a14:hiddenFill xmlns:a14="http://schemas.microsoft.com/office/drawing/2010/main">
                <a:noFill/>
              </a14:hiddenFill>
            </a:ext>
          </a:extLst>
        </p:spPr>
      </p:cxnSp>
      <p:pic>
        <p:nvPicPr>
          <p:cNvPr id="3903546" name="Picture 58" descr="j0283190">
            <a:extLst>
              <a:ext uri="{FF2B5EF4-FFF2-40B4-BE49-F238E27FC236}">
                <a16:creationId xmlns:a16="http://schemas.microsoft.com/office/drawing/2014/main" id="{330A3931-9D82-4A68-A148-BCBEE35E9B1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338" y="3155951"/>
            <a:ext cx="360362" cy="352425"/>
          </a:xfrm>
          <a:prstGeom prst="rect">
            <a:avLst/>
          </a:prstGeom>
          <a:noFill/>
          <a:extLst>
            <a:ext uri="{909E8E84-426E-40DD-AFC4-6F175D3DCCD1}">
              <a14:hiddenFill xmlns:a14="http://schemas.microsoft.com/office/drawing/2010/main">
                <a:solidFill>
                  <a:srgbClr val="FFFFFF"/>
                </a:solidFill>
              </a14:hiddenFill>
            </a:ext>
          </a:extLst>
        </p:spPr>
      </p:pic>
      <p:pic>
        <p:nvPicPr>
          <p:cNvPr id="3903547" name="Picture 59" descr="j0283190">
            <a:extLst>
              <a:ext uri="{FF2B5EF4-FFF2-40B4-BE49-F238E27FC236}">
                <a16:creationId xmlns:a16="http://schemas.microsoft.com/office/drawing/2014/main" id="{3A68E2F6-8FD7-4A33-AC57-0566C50C9FB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688" y="3479801"/>
            <a:ext cx="360362"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3903548" name="AutoShape 20">
            <a:extLst>
              <a:ext uri="{FF2B5EF4-FFF2-40B4-BE49-F238E27FC236}">
                <a16:creationId xmlns:a16="http://schemas.microsoft.com/office/drawing/2014/main" id="{CCC4955A-73A1-4D18-B7AC-F1A592DF9F77}"/>
              </a:ext>
            </a:extLst>
          </p:cNvPr>
          <p:cNvCxnSpPr>
            <a:cxnSpLocks noChangeShapeType="1"/>
            <a:stCxn id="3903498" idx="0"/>
            <a:endCxn id="3903512" idx="1"/>
          </p:cNvCxnSpPr>
          <p:nvPr/>
        </p:nvCxnSpPr>
        <p:spPr bwMode="auto">
          <a:xfrm rot="5400000" flipH="1">
            <a:off x="4558507" y="3234532"/>
            <a:ext cx="1874837" cy="1104900"/>
          </a:xfrm>
          <a:prstGeom prst="bentConnector4">
            <a:avLst>
              <a:gd name="adj1" fmla="val 8125"/>
              <a:gd name="adj2" fmla="val 231606"/>
            </a:avLst>
          </a:prstGeom>
          <a:noFill/>
          <a:ln w="9525">
            <a:solidFill>
              <a:srgbClr val="808080"/>
            </a:solidFill>
            <a:miter lim="800000"/>
            <a:headEnd/>
            <a:tailEnd type="triangle" w="med" len="med"/>
          </a:ln>
          <a:extLst>
            <a:ext uri="{909E8E84-426E-40DD-AFC4-6F175D3DCCD1}">
              <a14:hiddenFill xmlns:a14="http://schemas.microsoft.com/office/drawing/2010/main">
                <a:noFill/>
              </a14:hiddenFill>
            </a:ext>
          </a:extLst>
        </p:spPr>
      </p:cxnSp>
      <p:cxnSp>
        <p:nvCxnSpPr>
          <p:cNvPr id="3903549" name="AutoShape 14">
            <a:extLst>
              <a:ext uri="{FF2B5EF4-FFF2-40B4-BE49-F238E27FC236}">
                <a16:creationId xmlns:a16="http://schemas.microsoft.com/office/drawing/2014/main" id="{31FCC204-6514-43A0-83E0-198FE6BCCB01}"/>
              </a:ext>
            </a:extLst>
          </p:cNvPr>
          <p:cNvCxnSpPr>
            <a:cxnSpLocks noChangeShapeType="1"/>
            <a:stCxn id="3903497" idx="1"/>
            <a:endCxn id="3903497" idx="1"/>
          </p:cNvCxnSpPr>
          <p:nvPr/>
        </p:nvCxnSpPr>
        <p:spPr bwMode="auto">
          <a:xfrm rot="10800000" flipH="1" flipV="1">
            <a:off x="4356100" y="5035550"/>
            <a:ext cx="1588" cy="1588"/>
          </a:xfrm>
          <a:prstGeom prst="bentConnector3">
            <a:avLst>
              <a:gd name="adj1" fmla="val -14400000"/>
            </a:avLst>
          </a:prstGeom>
          <a:noFill/>
          <a:ln w="9525">
            <a:solidFill>
              <a:srgbClr val="00CCFF"/>
            </a:solidFill>
            <a:miter lim="800000"/>
            <a:headEnd/>
            <a:tailEnd type="triangle" w="med" len="med"/>
          </a:ln>
          <a:extLst>
            <a:ext uri="{909E8E84-426E-40DD-AFC4-6F175D3DCCD1}">
              <a14:hiddenFill xmlns:a14="http://schemas.microsoft.com/office/drawing/2010/main">
                <a:noFill/>
              </a14:hiddenFill>
            </a:ext>
          </a:extLst>
        </p:spPr>
      </p:cxnSp>
      <p:sp>
        <p:nvSpPr>
          <p:cNvPr id="3903550" name="Oval 62">
            <a:extLst>
              <a:ext uri="{FF2B5EF4-FFF2-40B4-BE49-F238E27FC236}">
                <a16:creationId xmlns:a16="http://schemas.microsoft.com/office/drawing/2014/main" id="{A080A53B-73E8-4E16-B7C6-F3012C410A26}"/>
              </a:ext>
            </a:extLst>
          </p:cNvPr>
          <p:cNvSpPr>
            <a:spLocks noChangeArrowheads="1"/>
          </p:cNvSpPr>
          <p:nvPr/>
        </p:nvSpPr>
        <p:spPr bwMode="auto">
          <a:xfrm>
            <a:off x="7751764" y="4613275"/>
            <a:ext cx="1366837" cy="863600"/>
          </a:xfrm>
          <a:prstGeom prst="ellipse">
            <a:avLst/>
          </a:prstGeom>
          <a:solidFill>
            <a:srgbClr val="3366FF">
              <a:alpha val="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903551" name="Oval 63">
            <a:extLst>
              <a:ext uri="{FF2B5EF4-FFF2-40B4-BE49-F238E27FC236}">
                <a16:creationId xmlns:a16="http://schemas.microsoft.com/office/drawing/2014/main" id="{DD0A8382-9826-4F19-904A-384F218860C5}"/>
              </a:ext>
            </a:extLst>
          </p:cNvPr>
          <p:cNvSpPr>
            <a:spLocks noChangeArrowheads="1"/>
          </p:cNvSpPr>
          <p:nvPr/>
        </p:nvSpPr>
        <p:spPr bwMode="auto">
          <a:xfrm>
            <a:off x="3000375" y="4652963"/>
            <a:ext cx="1366838" cy="863600"/>
          </a:xfrm>
          <a:prstGeom prst="ellipse">
            <a:avLst/>
          </a:prstGeom>
          <a:solidFill>
            <a:srgbClr val="3366FF">
              <a:alpha val="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903552" name="Oval 64">
            <a:extLst>
              <a:ext uri="{FF2B5EF4-FFF2-40B4-BE49-F238E27FC236}">
                <a16:creationId xmlns:a16="http://schemas.microsoft.com/office/drawing/2014/main" id="{7E2C1C11-8212-4D76-B784-D02324FD5A7F}"/>
              </a:ext>
            </a:extLst>
          </p:cNvPr>
          <p:cNvSpPr>
            <a:spLocks noChangeArrowheads="1"/>
          </p:cNvSpPr>
          <p:nvPr/>
        </p:nvSpPr>
        <p:spPr bwMode="auto">
          <a:xfrm>
            <a:off x="4224339" y="4645025"/>
            <a:ext cx="1366837" cy="863600"/>
          </a:xfrm>
          <a:prstGeom prst="ellipse">
            <a:avLst/>
          </a:prstGeom>
          <a:solidFill>
            <a:srgbClr val="3366FF">
              <a:alpha val="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903553" name="Oval 65">
            <a:extLst>
              <a:ext uri="{FF2B5EF4-FFF2-40B4-BE49-F238E27FC236}">
                <a16:creationId xmlns:a16="http://schemas.microsoft.com/office/drawing/2014/main" id="{8990A8FA-9424-423C-852B-2B501FAA9EE0}"/>
              </a:ext>
            </a:extLst>
          </p:cNvPr>
          <p:cNvSpPr>
            <a:spLocks noChangeArrowheads="1"/>
          </p:cNvSpPr>
          <p:nvPr/>
        </p:nvSpPr>
        <p:spPr bwMode="auto">
          <a:xfrm>
            <a:off x="5591176" y="2924176"/>
            <a:ext cx="2017713" cy="1439863"/>
          </a:xfrm>
          <a:prstGeom prst="ellipse">
            <a:avLst/>
          </a:prstGeom>
          <a:solidFill>
            <a:srgbClr val="3366FF">
              <a:alpha val="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903554" name="Text Box 66">
            <a:extLst>
              <a:ext uri="{FF2B5EF4-FFF2-40B4-BE49-F238E27FC236}">
                <a16:creationId xmlns:a16="http://schemas.microsoft.com/office/drawing/2014/main" id="{CA2B9B9B-32A4-44BD-8BAB-8DC2CAD0336B}"/>
              </a:ext>
            </a:extLst>
          </p:cNvPr>
          <p:cNvSpPr txBox="1">
            <a:spLocks noChangeArrowheads="1"/>
          </p:cNvSpPr>
          <p:nvPr/>
        </p:nvSpPr>
        <p:spPr bwMode="auto">
          <a:xfrm>
            <a:off x="5087938" y="483395"/>
            <a:ext cx="2219325"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a:ea typeface="+mn-ea"/>
                <a:cs typeface="Arial" panose="020B0604020202020204" pitchFamily="34" charset="0"/>
              </a:rPr>
              <a:t>Savvakis C. Savvides ©</a:t>
            </a:r>
          </a:p>
        </p:txBody>
      </p:sp>
      <p:sp>
        <p:nvSpPr>
          <p:cNvPr id="68" name="TextBox 67">
            <a:extLst>
              <a:ext uri="{FF2B5EF4-FFF2-40B4-BE49-F238E27FC236}">
                <a16:creationId xmlns:a16="http://schemas.microsoft.com/office/drawing/2014/main" id="{DD56358C-043C-48EA-866E-C9C295EDCC59}"/>
              </a:ext>
            </a:extLst>
          </p:cNvPr>
          <p:cNvSpPr txBox="1"/>
          <p:nvPr/>
        </p:nvSpPr>
        <p:spPr>
          <a:xfrm>
            <a:off x="3907454" y="60654"/>
            <a:ext cx="467151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a:ea typeface="+mn-ea"/>
                <a:cs typeface="+mn-cs"/>
              </a:rPr>
              <a:t>Integrated</a:t>
            </a:r>
            <a:r>
              <a:rPr kumimoji="0" lang="en-US" sz="2800" b="1" i="0" u="none" strike="noStrike" kern="1200" cap="none" spc="0" normalizeH="0" baseline="0" noProof="0" dirty="0">
                <a:ln>
                  <a:noFill/>
                </a:ln>
                <a:solidFill>
                  <a:srgbClr val="CC0000"/>
                </a:solidFill>
                <a:effectLst/>
                <a:uLnTx/>
                <a:uFillTx/>
                <a:latin typeface="Times New Roman"/>
                <a:ea typeface="+mn-ea"/>
                <a:cs typeface="+mn-cs"/>
              </a:rPr>
              <a:t> Financial </a:t>
            </a:r>
            <a:r>
              <a:rPr kumimoji="0" lang="en-US" sz="2800" b="1" i="0" u="none" strike="noStrike" kern="1200" cap="none" spc="0" normalizeH="0" baseline="0" noProof="0" dirty="0">
                <a:ln>
                  <a:noFill/>
                </a:ln>
                <a:solidFill>
                  <a:srgbClr val="FFFF00"/>
                </a:solidFill>
                <a:effectLst/>
                <a:uLnTx/>
                <a:uFillTx/>
                <a:latin typeface="Times New Roman"/>
                <a:ea typeface="+mn-ea"/>
                <a:cs typeface="+mn-cs"/>
              </a:rPr>
              <a:t>Model</a:t>
            </a:r>
            <a:endParaRPr kumimoji="0" lang="en-GB" sz="2800" b="1" i="0" u="none" strike="noStrike" kern="1200" cap="none" spc="0" normalizeH="0" baseline="0" noProof="0" dirty="0">
              <a:ln>
                <a:noFill/>
              </a:ln>
              <a:solidFill>
                <a:srgbClr val="FFFF00"/>
              </a:solidFill>
              <a:effectLst/>
              <a:uLnTx/>
              <a:uFillTx/>
              <a:latin typeface="Times New Roman"/>
              <a:ea typeface="+mn-ea"/>
              <a:cs typeface="+mn-cs"/>
            </a:endParaRPr>
          </a:p>
        </p:txBody>
      </p:sp>
    </p:spTree>
    <p:extLst>
      <p:ext uri="{BB962C8B-B14F-4D97-AF65-F5344CB8AC3E}">
        <p14:creationId xmlns:p14="http://schemas.microsoft.com/office/powerpoint/2010/main" val="263799112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03496"/>
                                        </p:tgtEl>
                                        <p:attrNameLst>
                                          <p:attrName>style.visibility</p:attrName>
                                        </p:attrNameLst>
                                      </p:cBhvr>
                                      <p:to>
                                        <p:strVal val="visible"/>
                                      </p:to>
                                    </p:set>
                                    <p:anim calcmode="lin" valueType="num">
                                      <p:cBhvr>
                                        <p:cTn id="7" dur="1000" fill="hold"/>
                                        <p:tgtEl>
                                          <p:spTgt spid="3903496"/>
                                        </p:tgtEl>
                                        <p:attrNameLst>
                                          <p:attrName>ppt_w</p:attrName>
                                        </p:attrNameLst>
                                      </p:cBhvr>
                                      <p:tavLst>
                                        <p:tav tm="0">
                                          <p:val>
                                            <p:strVal val="#ppt_w*0.70"/>
                                          </p:val>
                                        </p:tav>
                                        <p:tav tm="100000">
                                          <p:val>
                                            <p:strVal val="#ppt_w"/>
                                          </p:val>
                                        </p:tav>
                                      </p:tavLst>
                                    </p:anim>
                                    <p:anim calcmode="lin" valueType="num">
                                      <p:cBhvr>
                                        <p:cTn id="8" dur="1000" fill="hold"/>
                                        <p:tgtEl>
                                          <p:spTgt spid="3903496"/>
                                        </p:tgtEl>
                                        <p:attrNameLst>
                                          <p:attrName>ppt_h</p:attrName>
                                        </p:attrNameLst>
                                      </p:cBhvr>
                                      <p:tavLst>
                                        <p:tav tm="0">
                                          <p:val>
                                            <p:strVal val="#ppt_h"/>
                                          </p:val>
                                        </p:tav>
                                        <p:tav tm="100000">
                                          <p:val>
                                            <p:strVal val="#ppt_h"/>
                                          </p:val>
                                        </p:tav>
                                      </p:tavLst>
                                    </p:anim>
                                    <p:animEffect transition="in" filter="fade">
                                      <p:cBhvr>
                                        <p:cTn id="9" dur="1000"/>
                                        <p:tgtEl>
                                          <p:spTgt spid="39034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903495"/>
                                        </p:tgtEl>
                                        <p:attrNameLst>
                                          <p:attrName>style.visibility</p:attrName>
                                        </p:attrNameLst>
                                      </p:cBhvr>
                                      <p:to>
                                        <p:strVal val="visible"/>
                                      </p:to>
                                    </p:set>
                                    <p:anim calcmode="lin" valueType="num">
                                      <p:cBhvr>
                                        <p:cTn id="14" dur="1000" fill="hold"/>
                                        <p:tgtEl>
                                          <p:spTgt spid="3903495"/>
                                        </p:tgtEl>
                                        <p:attrNameLst>
                                          <p:attrName>ppt_w</p:attrName>
                                        </p:attrNameLst>
                                      </p:cBhvr>
                                      <p:tavLst>
                                        <p:tav tm="0">
                                          <p:val>
                                            <p:strVal val="#ppt_w*0.70"/>
                                          </p:val>
                                        </p:tav>
                                        <p:tav tm="100000">
                                          <p:val>
                                            <p:strVal val="#ppt_w"/>
                                          </p:val>
                                        </p:tav>
                                      </p:tavLst>
                                    </p:anim>
                                    <p:anim calcmode="lin" valueType="num">
                                      <p:cBhvr>
                                        <p:cTn id="15" dur="1000" fill="hold"/>
                                        <p:tgtEl>
                                          <p:spTgt spid="3903495"/>
                                        </p:tgtEl>
                                        <p:attrNameLst>
                                          <p:attrName>ppt_h</p:attrName>
                                        </p:attrNameLst>
                                      </p:cBhvr>
                                      <p:tavLst>
                                        <p:tav tm="0">
                                          <p:val>
                                            <p:strVal val="#ppt_h"/>
                                          </p:val>
                                        </p:tav>
                                        <p:tav tm="100000">
                                          <p:val>
                                            <p:strVal val="#ppt_h"/>
                                          </p:val>
                                        </p:tav>
                                      </p:tavLst>
                                    </p:anim>
                                    <p:animEffect transition="in" filter="fade">
                                      <p:cBhvr>
                                        <p:cTn id="16" dur="1000"/>
                                        <p:tgtEl>
                                          <p:spTgt spid="39034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03493"/>
                                        </p:tgtEl>
                                        <p:attrNameLst>
                                          <p:attrName>style.visibility</p:attrName>
                                        </p:attrNameLst>
                                      </p:cBhvr>
                                      <p:to>
                                        <p:strVal val="visible"/>
                                      </p:to>
                                    </p:set>
                                    <p:anim calcmode="lin" valueType="num">
                                      <p:cBhvr>
                                        <p:cTn id="21" dur="1000" fill="hold"/>
                                        <p:tgtEl>
                                          <p:spTgt spid="3903493"/>
                                        </p:tgtEl>
                                        <p:attrNameLst>
                                          <p:attrName>ppt_w</p:attrName>
                                        </p:attrNameLst>
                                      </p:cBhvr>
                                      <p:tavLst>
                                        <p:tav tm="0">
                                          <p:val>
                                            <p:strVal val="#ppt_w*0.70"/>
                                          </p:val>
                                        </p:tav>
                                        <p:tav tm="100000">
                                          <p:val>
                                            <p:strVal val="#ppt_w"/>
                                          </p:val>
                                        </p:tav>
                                      </p:tavLst>
                                    </p:anim>
                                    <p:anim calcmode="lin" valueType="num">
                                      <p:cBhvr>
                                        <p:cTn id="22" dur="1000" fill="hold"/>
                                        <p:tgtEl>
                                          <p:spTgt spid="3903493"/>
                                        </p:tgtEl>
                                        <p:attrNameLst>
                                          <p:attrName>ppt_h</p:attrName>
                                        </p:attrNameLst>
                                      </p:cBhvr>
                                      <p:tavLst>
                                        <p:tav tm="0">
                                          <p:val>
                                            <p:strVal val="#ppt_h"/>
                                          </p:val>
                                        </p:tav>
                                        <p:tav tm="100000">
                                          <p:val>
                                            <p:strVal val="#ppt_h"/>
                                          </p:val>
                                        </p:tav>
                                      </p:tavLst>
                                    </p:anim>
                                    <p:animEffect transition="in" filter="fade">
                                      <p:cBhvr>
                                        <p:cTn id="23" dur="1000"/>
                                        <p:tgtEl>
                                          <p:spTgt spid="39034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903492"/>
                                        </p:tgtEl>
                                        <p:attrNameLst>
                                          <p:attrName>style.visibility</p:attrName>
                                        </p:attrNameLst>
                                      </p:cBhvr>
                                      <p:to>
                                        <p:strVal val="visible"/>
                                      </p:to>
                                    </p:set>
                                    <p:anim calcmode="lin" valueType="num">
                                      <p:cBhvr>
                                        <p:cTn id="28" dur="1000" fill="hold"/>
                                        <p:tgtEl>
                                          <p:spTgt spid="3903492"/>
                                        </p:tgtEl>
                                        <p:attrNameLst>
                                          <p:attrName>ppt_w</p:attrName>
                                        </p:attrNameLst>
                                      </p:cBhvr>
                                      <p:tavLst>
                                        <p:tav tm="0">
                                          <p:val>
                                            <p:strVal val="#ppt_w*0.70"/>
                                          </p:val>
                                        </p:tav>
                                        <p:tav tm="100000">
                                          <p:val>
                                            <p:strVal val="#ppt_w"/>
                                          </p:val>
                                        </p:tav>
                                      </p:tavLst>
                                    </p:anim>
                                    <p:anim calcmode="lin" valueType="num">
                                      <p:cBhvr>
                                        <p:cTn id="29" dur="1000" fill="hold"/>
                                        <p:tgtEl>
                                          <p:spTgt spid="3903492"/>
                                        </p:tgtEl>
                                        <p:attrNameLst>
                                          <p:attrName>ppt_h</p:attrName>
                                        </p:attrNameLst>
                                      </p:cBhvr>
                                      <p:tavLst>
                                        <p:tav tm="0">
                                          <p:val>
                                            <p:strVal val="#ppt_h"/>
                                          </p:val>
                                        </p:tav>
                                        <p:tav tm="100000">
                                          <p:val>
                                            <p:strVal val="#ppt_h"/>
                                          </p:val>
                                        </p:tav>
                                      </p:tavLst>
                                    </p:anim>
                                    <p:animEffect transition="in" filter="fade">
                                      <p:cBhvr>
                                        <p:cTn id="30" dur="1000"/>
                                        <p:tgtEl>
                                          <p:spTgt spid="3903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03491"/>
                                        </p:tgtEl>
                                        <p:attrNameLst>
                                          <p:attrName>style.visibility</p:attrName>
                                        </p:attrNameLst>
                                      </p:cBhvr>
                                      <p:to>
                                        <p:strVal val="visible"/>
                                      </p:to>
                                    </p:set>
                                    <p:anim calcmode="lin" valueType="num">
                                      <p:cBhvr>
                                        <p:cTn id="35" dur="1000" fill="hold"/>
                                        <p:tgtEl>
                                          <p:spTgt spid="3903491"/>
                                        </p:tgtEl>
                                        <p:attrNameLst>
                                          <p:attrName>ppt_w</p:attrName>
                                        </p:attrNameLst>
                                      </p:cBhvr>
                                      <p:tavLst>
                                        <p:tav tm="0">
                                          <p:val>
                                            <p:strVal val="#ppt_w*0.70"/>
                                          </p:val>
                                        </p:tav>
                                        <p:tav tm="100000">
                                          <p:val>
                                            <p:strVal val="#ppt_w"/>
                                          </p:val>
                                        </p:tav>
                                      </p:tavLst>
                                    </p:anim>
                                    <p:anim calcmode="lin" valueType="num">
                                      <p:cBhvr>
                                        <p:cTn id="36" dur="1000" fill="hold"/>
                                        <p:tgtEl>
                                          <p:spTgt spid="3903491"/>
                                        </p:tgtEl>
                                        <p:attrNameLst>
                                          <p:attrName>ppt_h</p:attrName>
                                        </p:attrNameLst>
                                      </p:cBhvr>
                                      <p:tavLst>
                                        <p:tav tm="0">
                                          <p:val>
                                            <p:strVal val="#ppt_h"/>
                                          </p:val>
                                        </p:tav>
                                        <p:tav tm="100000">
                                          <p:val>
                                            <p:strVal val="#ppt_h"/>
                                          </p:val>
                                        </p:tav>
                                      </p:tavLst>
                                    </p:anim>
                                    <p:animEffect transition="in" filter="fade">
                                      <p:cBhvr>
                                        <p:cTn id="37" dur="1000"/>
                                        <p:tgtEl>
                                          <p:spTgt spid="390349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903538"/>
                                        </p:tgtEl>
                                        <p:attrNameLst>
                                          <p:attrName>style.visibility</p:attrName>
                                        </p:attrNameLst>
                                      </p:cBhvr>
                                      <p:to>
                                        <p:strVal val="visible"/>
                                      </p:to>
                                    </p:set>
                                    <p:anim calcmode="lin" valueType="num">
                                      <p:cBhvr>
                                        <p:cTn id="42" dur="500" fill="hold"/>
                                        <p:tgtEl>
                                          <p:spTgt spid="3903538"/>
                                        </p:tgtEl>
                                        <p:attrNameLst>
                                          <p:attrName>ppt_w</p:attrName>
                                        </p:attrNameLst>
                                      </p:cBhvr>
                                      <p:tavLst>
                                        <p:tav tm="0">
                                          <p:val>
                                            <p:fltVal val="0"/>
                                          </p:val>
                                        </p:tav>
                                        <p:tav tm="100000">
                                          <p:val>
                                            <p:strVal val="#ppt_w"/>
                                          </p:val>
                                        </p:tav>
                                      </p:tavLst>
                                    </p:anim>
                                    <p:anim calcmode="lin" valueType="num">
                                      <p:cBhvr>
                                        <p:cTn id="43" dur="500" fill="hold"/>
                                        <p:tgtEl>
                                          <p:spTgt spid="3903538"/>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3903500"/>
                                        </p:tgtEl>
                                        <p:attrNameLst>
                                          <p:attrName>style.visibility</p:attrName>
                                        </p:attrNameLst>
                                      </p:cBhvr>
                                      <p:to>
                                        <p:strVal val="visible"/>
                                      </p:to>
                                    </p:set>
                                    <p:animEffect transition="in" filter="slide(fromBottom)">
                                      <p:cBhvr>
                                        <p:cTn id="48" dur="500"/>
                                        <p:tgtEl>
                                          <p:spTgt spid="390350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903497"/>
                                        </p:tgtEl>
                                        <p:attrNameLst>
                                          <p:attrName>style.visibility</p:attrName>
                                        </p:attrNameLst>
                                      </p:cBhvr>
                                      <p:to>
                                        <p:strVal val="visible"/>
                                      </p:to>
                                    </p:set>
                                    <p:animEffect transition="in" filter="slide(fromBottom)">
                                      <p:cBhvr>
                                        <p:cTn id="53" dur="500"/>
                                        <p:tgtEl>
                                          <p:spTgt spid="390349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3903498"/>
                                        </p:tgtEl>
                                        <p:attrNameLst>
                                          <p:attrName>style.visibility</p:attrName>
                                        </p:attrNameLst>
                                      </p:cBhvr>
                                      <p:to>
                                        <p:strVal val="visible"/>
                                      </p:to>
                                    </p:set>
                                    <p:animEffect transition="in" filter="slide(fromBottom)">
                                      <p:cBhvr>
                                        <p:cTn id="58" dur="500"/>
                                        <p:tgtEl>
                                          <p:spTgt spid="390349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3903499"/>
                                        </p:tgtEl>
                                        <p:attrNameLst>
                                          <p:attrName>style.visibility</p:attrName>
                                        </p:attrNameLst>
                                      </p:cBhvr>
                                      <p:to>
                                        <p:strVal val="visible"/>
                                      </p:to>
                                    </p:set>
                                    <p:animEffect transition="in" filter="slide(fromBottom)">
                                      <p:cBhvr>
                                        <p:cTn id="63" dur="500"/>
                                        <p:tgtEl>
                                          <p:spTgt spid="390349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3903501"/>
                                        </p:tgtEl>
                                        <p:attrNameLst>
                                          <p:attrName>style.visibility</p:attrName>
                                        </p:attrNameLst>
                                      </p:cBhvr>
                                      <p:to>
                                        <p:strVal val="visible"/>
                                      </p:to>
                                    </p:set>
                                    <p:animEffect transition="in" filter="slide(fromBottom)">
                                      <p:cBhvr>
                                        <p:cTn id="68" dur="500"/>
                                        <p:tgtEl>
                                          <p:spTgt spid="390350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5" presetClass="entr" presetSubtype="0" fill="hold" nodeType="clickEffect">
                                  <p:stCondLst>
                                    <p:cond delay="0"/>
                                  </p:stCondLst>
                                  <p:childTnLst>
                                    <p:set>
                                      <p:cBhvr>
                                        <p:cTn id="72" dur="1" fill="hold">
                                          <p:stCondLst>
                                            <p:cond delay="0"/>
                                          </p:stCondLst>
                                        </p:cTn>
                                        <p:tgtEl>
                                          <p:spTgt spid="3903517"/>
                                        </p:tgtEl>
                                        <p:attrNameLst>
                                          <p:attrName>style.visibility</p:attrName>
                                        </p:attrNameLst>
                                      </p:cBhvr>
                                      <p:to>
                                        <p:strVal val="visible"/>
                                      </p:to>
                                    </p:set>
                                    <p:anim calcmode="lin" valueType="num">
                                      <p:cBhvr>
                                        <p:cTn id="73" dur="1000" fill="hold"/>
                                        <p:tgtEl>
                                          <p:spTgt spid="3903517"/>
                                        </p:tgtEl>
                                        <p:attrNameLst>
                                          <p:attrName>ppt_w</p:attrName>
                                        </p:attrNameLst>
                                      </p:cBhvr>
                                      <p:tavLst>
                                        <p:tav tm="0">
                                          <p:val>
                                            <p:strVal val="#ppt_w*0.70"/>
                                          </p:val>
                                        </p:tav>
                                        <p:tav tm="100000">
                                          <p:val>
                                            <p:strVal val="#ppt_w"/>
                                          </p:val>
                                        </p:tav>
                                      </p:tavLst>
                                    </p:anim>
                                    <p:anim calcmode="lin" valueType="num">
                                      <p:cBhvr>
                                        <p:cTn id="74" dur="1000" fill="hold"/>
                                        <p:tgtEl>
                                          <p:spTgt spid="3903517"/>
                                        </p:tgtEl>
                                        <p:attrNameLst>
                                          <p:attrName>ppt_h</p:attrName>
                                        </p:attrNameLst>
                                      </p:cBhvr>
                                      <p:tavLst>
                                        <p:tav tm="0">
                                          <p:val>
                                            <p:strVal val="#ppt_h"/>
                                          </p:val>
                                        </p:tav>
                                        <p:tav tm="100000">
                                          <p:val>
                                            <p:strVal val="#ppt_h"/>
                                          </p:val>
                                        </p:tav>
                                      </p:tavLst>
                                    </p:anim>
                                    <p:animEffect transition="in" filter="fade">
                                      <p:cBhvr>
                                        <p:cTn id="75" dur="1000"/>
                                        <p:tgtEl>
                                          <p:spTgt spid="3903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nodeType="clickEffect">
                                  <p:stCondLst>
                                    <p:cond delay="0"/>
                                  </p:stCondLst>
                                  <p:childTnLst>
                                    <p:set>
                                      <p:cBhvr>
                                        <p:cTn id="79" dur="1" fill="hold">
                                          <p:stCondLst>
                                            <p:cond delay="0"/>
                                          </p:stCondLst>
                                        </p:cTn>
                                        <p:tgtEl>
                                          <p:spTgt spid="3903525"/>
                                        </p:tgtEl>
                                        <p:attrNameLst>
                                          <p:attrName>style.visibility</p:attrName>
                                        </p:attrNameLst>
                                      </p:cBhvr>
                                      <p:to>
                                        <p:strVal val="visible"/>
                                      </p:to>
                                    </p:set>
                                    <p:animEffect transition="in" filter="wipe(down)">
                                      <p:cBhvr>
                                        <p:cTn id="80" dur="500"/>
                                        <p:tgtEl>
                                          <p:spTgt spid="3903525"/>
                                        </p:tgtEl>
                                      </p:cBhvr>
                                    </p:animEffect>
                                  </p:childTnLst>
                                </p:cTn>
                              </p:par>
                            </p:childTnLst>
                          </p:cTn>
                        </p:par>
                        <p:par>
                          <p:cTn id="81" fill="hold" nodeType="afterGroup">
                            <p:stCondLst>
                              <p:cond delay="500"/>
                            </p:stCondLst>
                            <p:childTnLst>
                              <p:par>
                                <p:cTn id="82" presetID="23" presetClass="entr" presetSubtype="16" fill="hold" nodeType="afterEffect">
                                  <p:stCondLst>
                                    <p:cond delay="0"/>
                                  </p:stCondLst>
                                  <p:childTnLst>
                                    <p:set>
                                      <p:cBhvr>
                                        <p:cTn id="83" dur="1" fill="hold">
                                          <p:stCondLst>
                                            <p:cond delay="0"/>
                                          </p:stCondLst>
                                        </p:cTn>
                                        <p:tgtEl>
                                          <p:spTgt spid="3903526"/>
                                        </p:tgtEl>
                                        <p:attrNameLst>
                                          <p:attrName>style.visibility</p:attrName>
                                        </p:attrNameLst>
                                      </p:cBhvr>
                                      <p:to>
                                        <p:strVal val="visible"/>
                                      </p:to>
                                    </p:set>
                                    <p:anim calcmode="lin" valueType="num">
                                      <p:cBhvr>
                                        <p:cTn id="84" dur="500" fill="hold"/>
                                        <p:tgtEl>
                                          <p:spTgt spid="3903526"/>
                                        </p:tgtEl>
                                        <p:attrNameLst>
                                          <p:attrName>ppt_w</p:attrName>
                                        </p:attrNameLst>
                                      </p:cBhvr>
                                      <p:tavLst>
                                        <p:tav tm="0">
                                          <p:val>
                                            <p:fltVal val="0"/>
                                          </p:val>
                                        </p:tav>
                                        <p:tav tm="100000">
                                          <p:val>
                                            <p:strVal val="#ppt_w"/>
                                          </p:val>
                                        </p:tav>
                                      </p:tavLst>
                                    </p:anim>
                                    <p:anim calcmode="lin" valueType="num">
                                      <p:cBhvr>
                                        <p:cTn id="85" dur="500" fill="hold"/>
                                        <p:tgtEl>
                                          <p:spTgt spid="3903526"/>
                                        </p:tgtEl>
                                        <p:attrNameLst>
                                          <p:attrName>ppt_h</p:attrName>
                                        </p:attrNameLst>
                                      </p:cBhvr>
                                      <p:tavLst>
                                        <p:tav tm="0">
                                          <p:val>
                                            <p:fltVal val="0"/>
                                          </p:val>
                                        </p:tav>
                                        <p:tav tm="100000">
                                          <p:val>
                                            <p:strVal val="#ppt_h"/>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3903502"/>
                                        </p:tgtEl>
                                        <p:attrNameLst>
                                          <p:attrName>style.visibility</p:attrName>
                                        </p:attrNameLst>
                                      </p:cBhvr>
                                      <p:to>
                                        <p:strVal val="visible"/>
                                      </p:to>
                                    </p:set>
                                    <p:animEffect transition="in" filter="wipe(left)">
                                      <p:cBhvr>
                                        <p:cTn id="90" dur="500"/>
                                        <p:tgtEl>
                                          <p:spTgt spid="390350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3903549"/>
                                        </p:tgtEl>
                                        <p:attrNameLst>
                                          <p:attrName>style.visibility</p:attrName>
                                        </p:attrNameLst>
                                      </p:cBhvr>
                                      <p:to>
                                        <p:strVal val="visible"/>
                                      </p:to>
                                    </p:set>
                                    <p:animEffect transition="in" filter="wipe(left)">
                                      <p:cBhvr>
                                        <p:cTn id="95" dur="500"/>
                                        <p:tgtEl>
                                          <p:spTgt spid="390354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3903505"/>
                                        </p:tgtEl>
                                        <p:attrNameLst>
                                          <p:attrName>style.visibility</p:attrName>
                                        </p:attrNameLst>
                                      </p:cBhvr>
                                      <p:to>
                                        <p:strVal val="visible"/>
                                      </p:to>
                                    </p:set>
                                    <p:animEffect transition="in" filter="wipe(down)">
                                      <p:cBhvr>
                                        <p:cTn id="100" dur="500"/>
                                        <p:tgtEl>
                                          <p:spTgt spid="3903505"/>
                                        </p:tgtEl>
                                      </p:cBhvr>
                                    </p:animEffect>
                                  </p:childTnLst>
                                </p:cTn>
                              </p:par>
                            </p:childTnLst>
                          </p:cTn>
                        </p:par>
                        <p:par>
                          <p:cTn id="101" fill="hold" nodeType="afterGroup">
                            <p:stCondLst>
                              <p:cond delay="500"/>
                            </p:stCondLst>
                            <p:childTnLst>
                              <p:par>
                                <p:cTn id="102" presetID="23" presetClass="entr" presetSubtype="16" fill="hold" nodeType="afterEffect">
                                  <p:stCondLst>
                                    <p:cond delay="0"/>
                                  </p:stCondLst>
                                  <p:childTnLst>
                                    <p:set>
                                      <p:cBhvr>
                                        <p:cTn id="103" dur="1" fill="hold">
                                          <p:stCondLst>
                                            <p:cond delay="0"/>
                                          </p:stCondLst>
                                        </p:cTn>
                                        <p:tgtEl>
                                          <p:spTgt spid="3903524"/>
                                        </p:tgtEl>
                                        <p:attrNameLst>
                                          <p:attrName>style.visibility</p:attrName>
                                        </p:attrNameLst>
                                      </p:cBhvr>
                                      <p:to>
                                        <p:strVal val="visible"/>
                                      </p:to>
                                    </p:set>
                                    <p:anim calcmode="lin" valueType="num">
                                      <p:cBhvr>
                                        <p:cTn id="104" dur="500" fill="hold"/>
                                        <p:tgtEl>
                                          <p:spTgt spid="3903524"/>
                                        </p:tgtEl>
                                        <p:attrNameLst>
                                          <p:attrName>ppt_w</p:attrName>
                                        </p:attrNameLst>
                                      </p:cBhvr>
                                      <p:tavLst>
                                        <p:tav tm="0">
                                          <p:val>
                                            <p:fltVal val="0"/>
                                          </p:val>
                                        </p:tav>
                                        <p:tav tm="100000">
                                          <p:val>
                                            <p:strVal val="#ppt_w"/>
                                          </p:val>
                                        </p:tav>
                                      </p:tavLst>
                                    </p:anim>
                                    <p:anim calcmode="lin" valueType="num">
                                      <p:cBhvr>
                                        <p:cTn id="105" dur="500" fill="hold"/>
                                        <p:tgtEl>
                                          <p:spTgt spid="3903524"/>
                                        </p:tgtEl>
                                        <p:attrNameLst>
                                          <p:attrName>ppt_h</p:attrName>
                                        </p:attrNameLst>
                                      </p:cBhvr>
                                      <p:tavLst>
                                        <p:tav tm="0">
                                          <p:val>
                                            <p:fltVal val="0"/>
                                          </p:val>
                                        </p:tav>
                                        <p:tav tm="100000">
                                          <p:val>
                                            <p:strVal val="#ppt_h"/>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4" fill="hold" nodeType="clickEffect">
                                  <p:stCondLst>
                                    <p:cond delay="0"/>
                                  </p:stCondLst>
                                  <p:childTnLst>
                                    <p:set>
                                      <p:cBhvr>
                                        <p:cTn id="109" dur="1" fill="hold">
                                          <p:stCondLst>
                                            <p:cond delay="0"/>
                                          </p:stCondLst>
                                        </p:cTn>
                                        <p:tgtEl>
                                          <p:spTgt spid="3903507"/>
                                        </p:tgtEl>
                                        <p:attrNameLst>
                                          <p:attrName>style.visibility</p:attrName>
                                        </p:attrNameLst>
                                      </p:cBhvr>
                                      <p:to>
                                        <p:strVal val="visible"/>
                                      </p:to>
                                    </p:set>
                                    <p:animEffect transition="in" filter="wipe(down)">
                                      <p:cBhvr>
                                        <p:cTn id="110" dur="500"/>
                                        <p:tgtEl>
                                          <p:spTgt spid="3903507"/>
                                        </p:tgtEl>
                                      </p:cBhvr>
                                    </p:animEffect>
                                  </p:childTnLst>
                                </p:cTn>
                              </p:par>
                              <p:par>
                                <p:cTn id="111" presetID="22" presetClass="entr" presetSubtype="4" fill="hold" nodeType="withEffect">
                                  <p:stCondLst>
                                    <p:cond delay="0"/>
                                  </p:stCondLst>
                                  <p:childTnLst>
                                    <p:set>
                                      <p:cBhvr>
                                        <p:cTn id="112" dur="1" fill="hold">
                                          <p:stCondLst>
                                            <p:cond delay="0"/>
                                          </p:stCondLst>
                                        </p:cTn>
                                        <p:tgtEl>
                                          <p:spTgt spid="3903548"/>
                                        </p:tgtEl>
                                        <p:attrNameLst>
                                          <p:attrName>style.visibility</p:attrName>
                                        </p:attrNameLst>
                                      </p:cBhvr>
                                      <p:to>
                                        <p:strVal val="visible"/>
                                      </p:to>
                                    </p:set>
                                    <p:animEffect transition="in" filter="wipe(down)">
                                      <p:cBhvr>
                                        <p:cTn id="113" dur="500"/>
                                        <p:tgtEl>
                                          <p:spTgt spid="3903548"/>
                                        </p:tgtEl>
                                      </p:cBhvr>
                                    </p:animEffect>
                                  </p:childTnLst>
                                </p:cTn>
                              </p:par>
                            </p:childTnLst>
                          </p:cTn>
                        </p:par>
                        <p:par>
                          <p:cTn id="114" fill="hold" nodeType="afterGroup">
                            <p:stCondLst>
                              <p:cond delay="500"/>
                            </p:stCondLst>
                            <p:childTnLst>
                              <p:par>
                                <p:cTn id="115" presetID="23" presetClass="entr" presetSubtype="16" fill="hold" nodeType="afterEffect">
                                  <p:stCondLst>
                                    <p:cond delay="0"/>
                                  </p:stCondLst>
                                  <p:childTnLst>
                                    <p:set>
                                      <p:cBhvr>
                                        <p:cTn id="116" dur="1" fill="hold">
                                          <p:stCondLst>
                                            <p:cond delay="0"/>
                                          </p:stCondLst>
                                        </p:cTn>
                                        <p:tgtEl>
                                          <p:spTgt spid="3903539"/>
                                        </p:tgtEl>
                                        <p:attrNameLst>
                                          <p:attrName>style.visibility</p:attrName>
                                        </p:attrNameLst>
                                      </p:cBhvr>
                                      <p:to>
                                        <p:strVal val="visible"/>
                                      </p:to>
                                    </p:set>
                                    <p:anim calcmode="lin" valueType="num">
                                      <p:cBhvr>
                                        <p:cTn id="117" dur="500" fill="hold"/>
                                        <p:tgtEl>
                                          <p:spTgt spid="3903539"/>
                                        </p:tgtEl>
                                        <p:attrNameLst>
                                          <p:attrName>ppt_w</p:attrName>
                                        </p:attrNameLst>
                                      </p:cBhvr>
                                      <p:tavLst>
                                        <p:tav tm="0">
                                          <p:val>
                                            <p:fltVal val="0"/>
                                          </p:val>
                                        </p:tav>
                                        <p:tav tm="100000">
                                          <p:val>
                                            <p:strVal val="#ppt_w"/>
                                          </p:val>
                                        </p:tav>
                                      </p:tavLst>
                                    </p:anim>
                                    <p:anim calcmode="lin" valueType="num">
                                      <p:cBhvr>
                                        <p:cTn id="118" dur="500" fill="hold"/>
                                        <p:tgtEl>
                                          <p:spTgt spid="3903539"/>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1000"/>
                            </p:stCondLst>
                            <p:childTnLst>
                              <p:par>
                                <p:cTn id="120" presetID="23" presetClass="entr" presetSubtype="16" fill="hold" nodeType="afterEffect">
                                  <p:stCondLst>
                                    <p:cond delay="0"/>
                                  </p:stCondLst>
                                  <p:childTnLst>
                                    <p:set>
                                      <p:cBhvr>
                                        <p:cTn id="121" dur="1" fill="hold">
                                          <p:stCondLst>
                                            <p:cond delay="0"/>
                                          </p:stCondLst>
                                        </p:cTn>
                                        <p:tgtEl>
                                          <p:spTgt spid="3903512"/>
                                        </p:tgtEl>
                                        <p:attrNameLst>
                                          <p:attrName>style.visibility</p:attrName>
                                        </p:attrNameLst>
                                      </p:cBhvr>
                                      <p:to>
                                        <p:strVal val="visible"/>
                                      </p:to>
                                    </p:set>
                                    <p:anim calcmode="lin" valueType="num">
                                      <p:cBhvr>
                                        <p:cTn id="122" dur="500" fill="hold"/>
                                        <p:tgtEl>
                                          <p:spTgt spid="3903512"/>
                                        </p:tgtEl>
                                        <p:attrNameLst>
                                          <p:attrName>ppt_w</p:attrName>
                                        </p:attrNameLst>
                                      </p:cBhvr>
                                      <p:tavLst>
                                        <p:tav tm="0">
                                          <p:val>
                                            <p:fltVal val="0"/>
                                          </p:val>
                                        </p:tav>
                                        <p:tav tm="100000">
                                          <p:val>
                                            <p:strVal val="#ppt_w"/>
                                          </p:val>
                                        </p:tav>
                                      </p:tavLst>
                                    </p:anim>
                                    <p:anim calcmode="lin" valueType="num">
                                      <p:cBhvr>
                                        <p:cTn id="123" dur="500" fill="hold"/>
                                        <p:tgtEl>
                                          <p:spTgt spid="3903512"/>
                                        </p:tgtEl>
                                        <p:attrNameLst>
                                          <p:attrName>ppt_h</p:attrName>
                                        </p:attrNameLst>
                                      </p:cBhvr>
                                      <p:tavLst>
                                        <p:tav tm="0">
                                          <p:val>
                                            <p:fltVal val="0"/>
                                          </p:val>
                                        </p:tav>
                                        <p:tav tm="100000">
                                          <p:val>
                                            <p:strVal val="#ppt_h"/>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1" fill="hold" nodeType="clickEffect">
                                  <p:stCondLst>
                                    <p:cond delay="0"/>
                                  </p:stCondLst>
                                  <p:childTnLst>
                                    <p:set>
                                      <p:cBhvr>
                                        <p:cTn id="127" dur="1" fill="hold">
                                          <p:stCondLst>
                                            <p:cond delay="0"/>
                                          </p:stCondLst>
                                        </p:cTn>
                                        <p:tgtEl>
                                          <p:spTgt spid="3903506"/>
                                        </p:tgtEl>
                                        <p:attrNameLst>
                                          <p:attrName>style.visibility</p:attrName>
                                        </p:attrNameLst>
                                      </p:cBhvr>
                                      <p:to>
                                        <p:strVal val="visible"/>
                                      </p:to>
                                    </p:set>
                                    <p:animEffect transition="in" filter="wipe(up)">
                                      <p:cBhvr>
                                        <p:cTn id="128" dur="500"/>
                                        <p:tgtEl>
                                          <p:spTgt spid="3903506"/>
                                        </p:tgtEl>
                                      </p:cBhvr>
                                    </p:animEffect>
                                  </p:childTnLst>
                                </p:cTn>
                              </p:par>
                            </p:childTnLst>
                          </p:cTn>
                        </p:par>
                        <p:par>
                          <p:cTn id="129" fill="hold" nodeType="afterGroup">
                            <p:stCondLst>
                              <p:cond delay="500"/>
                            </p:stCondLst>
                            <p:childTnLst>
                              <p:par>
                                <p:cTn id="130" presetID="23" presetClass="entr" presetSubtype="16" fill="hold" nodeType="afterEffect">
                                  <p:stCondLst>
                                    <p:cond delay="0"/>
                                  </p:stCondLst>
                                  <p:childTnLst>
                                    <p:set>
                                      <p:cBhvr>
                                        <p:cTn id="131" dur="1" fill="hold">
                                          <p:stCondLst>
                                            <p:cond delay="0"/>
                                          </p:stCondLst>
                                        </p:cTn>
                                        <p:tgtEl>
                                          <p:spTgt spid="3903537"/>
                                        </p:tgtEl>
                                        <p:attrNameLst>
                                          <p:attrName>style.visibility</p:attrName>
                                        </p:attrNameLst>
                                      </p:cBhvr>
                                      <p:to>
                                        <p:strVal val="visible"/>
                                      </p:to>
                                    </p:set>
                                    <p:anim calcmode="lin" valueType="num">
                                      <p:cBhvr>
                                        <p:cTn id="132" dur="500" fill="hold"/>
                                        <p:tgtEl>
                                          <p:spTgt spid="3903537"/>
                                        </p:tgtEl>
                                        <p:attrNameLst>
                                          <p:attrName>ppt_w</p:attrName>
                                        </p:attrNameLst>
                                      </p:cBhvr>
                                      <p:tavLst>
                                        <p:tav tm="0">
                                          <p:val>
                                            <p:fltVal val="0"/>
                                          </p:val>
                                        </p:tav>
                                        <p:tav tm="100000">
                                          <p:val>
                                            <p:strVal val="#ppt_w"/>
                                          </p:val>
                                        </p:tav>
                                      </p:tavLst>
                                    </p:anim>
                                    <p:anim calcmode="lin" valueType="num">
                                      <p:cBhvr>
                                        <p:cTn id="133" dur="500" fill="hold"/>
                                        <p:tgtEl>
                                          <p:spTgt spid="3903537"/>
                                        </p:tgtEl>
                                        <p:attrNameLst>
                                          <p:attrName>ppt_h</p:attrName>
                                        </p:attrNameLst>
                                      </p:cBhvr>
                                      <p:tavLst>
                                        <p:tav tm="0">
                                          <p:val>
                                            <p:fltVal val="0"/>
                                          </p:val>
                                        </p:tav>
                                        <p:tav tm="100000">
                                          <p:val>
                                            <p:strVal val="#ppt_h"/>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8" fill="hold" nodeType="clickEffect">
                                  <p:stCondLst>
                                    <p:cond delay="0"/>
                                  </p:stCondLst>
                                  <p:childTnLst>
                                    <p:set>
                                      <p:cBhvr>
                                        <p:cTn id="137" dur="1" fill="hold">
                                          <p:stCondLst>
                                            <p:cond delay="0"/>
                                          </p:stCondLst>
                                        </p:cTn>
                                        <p:tgtEl>
                                          <p:spTgt spid="3903508"/>
                                        </p:tgtEl>
                                        <p:attrNameLst>
                                          <p:attrName>style.visibility</p:attrName>
                                        </p:attrNameLst>
                                      </p:cBhvr>
                                      <p:to>
                                        <p:strVal val="visible"/>
                                      </p:to>
                                    </p:set>
                                    <p:animEffect transition="in" filter="wipe(left)">
                                      <p:cBhvr>
                                        <p:cTn id="138" dur="500"/>
                                        <p:tgtEl>
                                          <p:spTgt spid="3903508"/>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4" fill="hold" nodeType="clickEffect">
                                  <p:stCondLst>
                                    <p:cond delay="0"/>
                                  </p:stCondLst>
                                  <p:childTnLst>
                                    <p:set>
                                      <p:cBhvr>
                                        <p:cTn id="142" dur="1" fill="hold">
                                          <p:stCondLst>
                                            <p:cond delay="0"/>
                                          </p:stCondLst>
                                        </p:cTn>
                                        <p:tgtEl>
                                          <p:spTgt spid="3903504"/>
                                        </p:tgtEl>
                                        <p:attrNameLst>
                                          <p:attrName>style.visibility</p:attrName>
                                        </p:attrNameLst>
                                      </p:cBhvr>
                                      <p:to>
                                        <p:strVal val="visible"/>
                                      </p:to>
                                    </p:set>
                                    <p:animEffect transition="in" filter="wipe(down)">
                                      <p:cBhvr>
                                        <p:cTn id="143" dur="500"/>
                                        <p:tgtEl>
                                          <p:spTgt spid="3903504"/>
                                        </p:tgtEl>
                                      </p:cBhvr>
                                    </p:animEffect>
                                  </p:childTnLst>
                                </p:cTn>
                              </p:par>
                            </p:childTnLst>
                          </p:cTn>
                        </p:par>
                        <p:par>
                          <p:cTn id="144" fill="hold" nodeType="afterGroup">
                            <p:stCondLst>
                              <p:cond delay="500"/>
                            </p:stCondLst>
                            <p:childTnLst>
                              <p:par>
                                <p:cTn id="145" presetID="23" presetClass="entr" presetSubtype="16" fill="hold" nodeType="afterEffect">
                                  <p:stCondLst>
                                    <p:cond delay="0"/>
                                  </p:stCondLst>
                                  <p:childTnLst>
                                    <p:set>
                                      <p:cBhvr>
                                        <p:cTn id="146" dur="1" fill="hold">
                                          <p:stCondLst>
                                            <p:cond delay="0"/>
                                          </p:stCondLst>
                                        </p:cTn>
                                        <p:tgtEl>
                                          <p:spTgt spid="3903519"/>
                                        </p:tgtEl>
                                        <p:attrNameLst>
                                          <p:attrName>style.visibility</p:attrName>
                                        </p:attrNameLst>
                                      </p:cBhvr>
                                      <p:to>
                                        <p:strVal val="visible"/>
                                      </p:to>
                                    </p:set>
                                    <p:anim calcmode="lin" valueType="num">
                                      <p:cBhvr>
                                        <p:cTn id="147" dur="500" fill="hold"/>
                                        <p:tgtEl>
                                          <p:spTgt spid="3903519"/>
                                        </p:tgtEl>
                                        <p:attrNameLst>
                                          <p:attrName>ppt_w</p:attrName>
                                        </p:attrNameLst>
                                      </p:cBhvr>
                                      <p:tavLst>
                                        <p:tav tm="0">
                                          <p:val>
                                            <p:fltVal val="0"/>
                                          </p:val>
                                        </p:tav>
                                        <p:tav tm="100000">
                                          <p:val>
                                            <p:strVal val="#ppt_w"/>
                                          </p:val>
                                        </p:tav>
                                      </p:tavLst>
                                    </p:anim>
                                    <p:anim calcmode="lin" valueType="num">
                                      <p:cBhvr>
                                        <p:cTn id="148" dur="500" fill="hold"/>
                                        <p:tgtEl>
                                          <p:spTgt spid="3903519"/>
                                        </p:tgtEl>
                                        <p:attrNameLst>
                                          <p:attrName>ppt_h</p:attrName>
                                        </p:attrNameLst>
                                      </p:cBhvr>
                                      <p:tavLst>
                                        <p:tav tm="0">
                                          <p:val>
                                            <p:fltVal val="0"/>
                                          </p:val>
                                        </p:tav>
                                        <p:tav tm="100000">
                                          <p:val>
                                            <p:strVal val="#ppt_h"/>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4" fill="hold" nodeType="clickEffect">
                                  <p:stCondLst>
                                    <p:cond delay="0"/>
                                  </p:stCondLst>
                                  <p:childTnLst>
                                    <p:set>
                                      <p:cBhvr>
                                        <p:cTn id="152" dur="1" fill="hold">
                                          <p:stCondLst>
                                            <p:cond delay="0"/>
                                          </p:stCondLst>
                                        </p:cTn>
                                        <p:tgtEl>
                                          <p:spTgt spid="3903503"/>
                                        </p:tgtEl>
                                        <p:attrNameLst>
                                          <p:attrName>style.visibility</p:attrName>
                                        </p:attrNameLst>
                                      </p:cBhvr>
                                      <p:to>
                                        <p:strVal val="visible"/>
                                      </p:to>
                                    </p:set>
                                    <p:animEffect transition="in" filter="wipe(down)">
                                      <p:cBhvr>
                                        <p:cTn id="153" dur="500"/>
                                        <p:tgtEl>
                                          <p:spTgt spid="3903503"/>
                                        </p:tgtEl>
                                      </p:cBhvr>
                                    </p:animEffect>
                                  </p:childTnLst>
                                </p:cTn>
                              </p:par>
                            </p:childTnLst>
                          </p:cTn>
                        </p:par>
                        <p:par>
                          <p:cTn id="154" fill="hold" nodeType="afterGroup">
                            <p:stCondLst>
                              <p:cond delay="500"/>
                            </p:stCondLst>
                            <p:childTnLst>
                              <p:par>
                                <p:cTn id="155" presetID="23" presetClass="entr" presetSubtype="16" fill="hold" nodeType="afterEffect">
                                  <p:stCondLst>
                                    <p:cond delay="0"/>
                                  </p:stCondLst>
                                  <p:childTnLst>
                                    <p:set>
                                      <p:cBhvr>
                                        <p:cTn id="156" dur="1" fill="hold">
                                          <p:stCondLst>
                                            <p:cond delay="0"/>
                                          </p:stCondLst>
                                        </p:cTn>
                                        <p:tgtEl>
                                          <p:spTgt spid="3903518"/>
                                        </p:tgtEl>
                                        <p:attrNameLst>
                                          <p:attrName>style.visibility</p:attrName>
                                        </p:attrNameLst>
                                      </p:cBhvr>
                                      <p:to>
                                        <p:strVal val="visible"/>
                                      </p:to>
                                    </p:set>
                                    <p:anim calcmode="lin" valueType="num">
                                      <p:cBhvr>
                                        <p:cTn id="157" dur="500" fill="hold"/>
                                        <p:tgtEl>
                                          <p:spTgt spid="3903518"/>
                                        </p:tgtEl>
                                        <p:attrNameLst>
                                          <p:attrName>ppt_w</p:attrName>
                                        </p:attrNameLst>
                                      </p:cBhvr>
                                      <p:tavLst>
                                        <p:tav tm="0">
                                          <p:val>
                                            <p:fltVal val="0"/>
                                          </p:val>
                                        </p:tav>
                                        <p:tav tm="100000">
                                          <p:val>
                                            <p:strVal val="#ppt_w"/>
                                          </p:val>
                                        </p:tav>
                                      </p:tavLst>
                                    </p:anim>
                                    <p:anim calcmode="lin" valueType="num">
                                      <p:cBhvr>
                                        <p:cTn id="158" dur="500" fill="hold"/>
                                        <p:tgtEl>
                                          <p:spTgt spid="3903518"/>
                                        </p:tgtEl>
                                        <p:attrNameLst>
                                          <p:attrName>ppt_h</p:attrName>
                                        </p:attrNameLst>
                                      </p:cBhvr>
                                      <p:tavLst>
                                        <p:tav tm="0">
                                          <p:val>
                                            <p:fltVal val="0"/>
                                          </p:val>
                                        </p:tav>
                                        <p:tav tm="100000">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7" presetClass="entr" presetSubtype="10" fill="hold" grpId="0" nodeType="clickEffect">
                                  <p:stCondLst>
                                    <p:cond delay="0"/>
                                  </p:stCondLst>
                                  <p:childTnLst>
                                    <p:set>
                                      <p:cBhvr>
                                        <p:cTn id="162" dur="1" fill="hold">
                                          <p:stCondLst>
                                            <p:cond delay="0"/>
                                          </p:stCondLst>
                                        </p:cTn>
                                        <p:tgtEl>
                                          <p:spTgt spid="3903509"/>
                                        </p:tgtEl>
                                        <p:attrNameLst>
                                          <p:attrName>style.visibility</p:attrName>
                                        </p:attrNameLst>
                                      </p:cBhvr>
                                      <p:to>
                                        <p:strVal val="visible"/>
                                      </p:to>
                                    </p:set>
                                    <p:anim calcmode="lin" valueType="num">
                                      <p:cBhvr>
                                        <p:cTn id="163" dur="500" fill="hold"/>
                                        <p:tgtEl>
                                          <p:spTgt spid="3903509"/>
                                        </p:tgtEl>
                                        <p:attrNameLst>
                                          <p:attrName>ppt_w</p:attrName>
                                        </p:attrNameLst>
                                      </p:cBhvr>
                                      <p:tavLst>
                                        <p:tav tm="0">
                                          <p:val>
                                            <p:fltVal val="0"/>
                                          </p:val>
                                        </p:tav>
                                        <p:tav tm="100000">
                                          <p:val>
                                            <p:strVal val="#ppt_w"/>
                                          </p:val>
                                        </p:tav>
                                      </p:tavLst>
                                    </p:anim>
                                    <p:anim calcmode="lin" valueType="num">
                                      <p:cBhvr>
                                        <p:cTn id="164" dur="500" fill="hold"/>
                                        <p:tgtEl>
                                          <p:spTgt spid="3903509"/>
                                        </p:tgtEl>
                                        <p:attrNameLst>
                                          <p:attrName>ppt_h</p:attrName>
                                        </p:attrNameLst>
                                      </p:cBhvr>
                                      <p:tavLst>
                                        <p:tav tm="0">
                                          <p:val>
                                            <p:strVal val="#ppt_h"/>
                                          </p:val>
                                        </p:tav>
                                        <p:tav tm="100000">
                                          <p:val>
                                            <p:strVal val="#ppt_h"/>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3903522"/>
                                        </p:tgtEl>
                                        <p:attrNameLst>
                                          <p:attrName>style.visibility</p:attrName>
                                        </p:attrNameLst>
                                      </p:cBhvr>
                                      <p:to>
                                        <p:strVal val="visible"/>
                                      </p:to>
                                    </p:set>
                                    <p:animEffect transition="in" filter="slide(fromRight)">
                                      <p:cBhvr>
                                        <p:cTn id="169" dur="500"/>
                                        <p:tgtEl>
                                          <p:spTgt spid="3903522"/>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2" presetClass="entr" presetSubtype="2" fill="hold" grpId="0" nodeType="clickEffect">
                                  <p:stCondLst>
                                    <p:cond delay="0"/>
                                  </p:stCondLst>
                                  <p:childTnLst>
                                    <p:set>
                                      <p:cBhvr>
                                        <p:cTn id="173" dur="1" fill="hold">
                                          <p:stCondLst>
                                            <p:cond delay="0"/>
                                          </p:stCondLst>
                                        </p:cTn>
                                        <p:tgtEl>
                                          <p:spTgt spid="3903523"/>
                                        </p:tgtEl>
                                        <p:attrNameLst>
                                          <p:attrName>style.visibility</p:attrName>
                                        </p:attrNameLst>
                                      </p:cBhvr>
                                      <p:to>
                                        <p:strVal val="visible"/>
                                      </p:to>
                                    </p:set>
                                    <p:animEffect transition="in" filter="slide(fromRight)">
                                      <p:cBhvr>
                                        <p:cTn id="174" dur="500"/>
                                        <p:tgtEl>
                                          <p:spTgt spid="3903523"/>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22" presetClass="entr" presetSubtype="1" fill="hold" nodeType="clickEffect">
                                  <p:stCondLst>
                                    <p:cond delay="0"/>
                                  </p:stCondLst>
                                  <p:childTnLst>
                                    <p:set>
                                      <p:cBhvr>
                                        <p:cTn id="178" dur="1" fill="hold">
                                          <p:stCondLst>
                                            <p:cond delay="0"/>
                                          </p:stCondLst>
                                        </p:cTn>
                                        <p:tgtEl>
                                          <p:spTgt spid="3903544"/>
                                        </p:tgtEl>
                                        <p:attrNameLst>
                                          <p:attrName>style.visibility</p:attrName>
                                        </p:attrNameLst>
                                      </p:cBhvr>
                                      <p:to>
                                        <p:strVal val="visible"/>
                                      </p:to>
                                    </p:set>
                                    <p:animEffect transition="in" filter="wipe(up)">
                                      <p:cBhvr>
                                        <p:cTn id="179" dur="500"/>
                                        <p:tgtEl>
                                          <p:spTgt spid="3903544"/>
                                        </p:tgtEl>
                                      </p:cBhvr>
                                    </p:animEffect>
                                  </p:childTnLst>
                                </p:cTn>
                              </p:par>
                            </p:childTnLst>
                          </p:cTn>
                        </p:par>
                        <p:par>
                          <p:cTn id="180" fill="hold" nodeType="afterGroup">
                            <p:stCondLst>
                              <p:cond delay="500"/>
                            </p:stCondLst>
                            <p:childTnLst>
                              <p:par>
                                <p:cTn id="181" presetID="23" presetClass="entr" presetSubtype="16" fill="hold" nodeType="afterEffect">
                                  <p:stCondLst>
                                    <p:cond delay="0"/>
                                  </p:stCondLst>
                                  <p:childTnLst>
                                    <p:set>
                                      <p:cBhvr>
                                        <p:cTn id="182" dur="1" fill="hold">
                                          <p:stCondLst>
                                            <p:cond delay="0"/>
                                          </p:stCondLst>
                                        </p:cTn>
                                        <p:tgtEl>
                                          <p:spTgt spid="3903546"/>
                                        </p:tgtEl>
                                        <p:attrNameLst>
                                          <p:attrName>style.visibility</p:attrName>
                                        </p:attrNameLst>
                                      </p:cBhvr>
                                      <p:to>
                                        <p:strVal val="visible"/>
                                      </p:to>
                                    </p:set>
                                    <p:anim calcmode="lin" valueType="num">
                                      <p:cBhvr>
                                        <p:cTn id="183" dur="500" fill="hold"/>
                                        <p:tgtEl>
                                          <p:spTgt spid="3903546"/>
                                        </p:tgtEl>
                                        <p:attrNameLst>
                                          <p:attrName>ppt_w</p:attrName>
                                        </p:attrNameLst>
                                      </p:cBhvr>
                                      <p:tavLst>
                                        <p:tav tm="0">
                                          <p:val>
                                            <p:fltVal val="0"/>
                                          </p:val>
                                        </p:tav>
                                        <p:tav tm="100000">
                                          <p:val>
                                            <p:strVal val="#ppt_w"/>
                                          </p:val>
                                        </p:tav>
                                      </p:tavLst>
                                    </p:anim>
                                    <p:anim calcmode="lin" valueType="num">
                                      <p:cBhvr>
                                        <p:cTn id="184" dur="500" fill="hold"/>
                                        <p:tgtEl>
                                          <p:spTgt spid="3903546"/>
                                        </p:tgtEl>
                                        <p:attrNameLst>
                                          <p:attrName>ppt_h</p:attrName>
                                        </p:attrNameLst>
                                      </p:cBhvr>
                                      <p:tavLst>
                                        <p:tav tm="0">
                                          <p:val>
                                            <p:fltVal val="0"/>
                                          </p:val>
                                        </p:tav>
                                        <p:tav tm="100000">
                                          <p:val>
                                            <p:strVal val="#ppt_h"/>
                                          </p:val>
                                        </p:tav>
                                      </p:tavLst>
                                    </p:anim>
                                  </p:childTnLst>
                                </p:cTn>
                              </p:par>
                            </p:childTnLst>
                          </p:cTn>
                        </p:par>
                      </p:childTnLst>
                    </p:cTn>
                  </p:par>
                  <p:par>
                    <p:cTn id="185" fill="hold" nodeType="clickPar">
                      <p:stCondLst>
                        <p:cond delay="indefinite"/>
                      </p:stCondLst>
                      <p:childTnLst>
                        <p:par>
                          <p:cTn id="186" fill="hold" nodeType="withGroup">
                            <p:stCondLst>
                              <p:cond delay="0"/>
                            </p:stCondLst>
                            <p:childTnLst>
                              <p:par>
                                <p:cTn id="187" presetID="22" presetClass="entr" presetSubtype="1" fill="hold" nodeType="clickEffect">
                                  <p:stCondLst>
                                    <p:cond delay="0"/>
                                  </p:stCondLst>
                                  <p:childTnLst>
                                    <p:set>
                                      <p:cBhvr>
                                        <p:cTn id="188" dur="1" fill="hold">
                                          <p:stCondLst>
                                            <p:cond delay="0"/>
                                          </p:stCondLst>
                                        </p:cTn>
                                        <p:tgtEl>
                                          <p:spTgt spid="3903545"/>
                                        </p:tgtEl>
                                        <p:attrNameLst>
                                          <p:attrName>style.visibility</p:attrName>
                                        </p:attrNameLst>
                                      </p:cBhvr>
                                      <p:to>
                                        <p:strVal val="visible"/>
                                      </p:to>
                                    </p:set>
                                    <p:animEffect transition="in" filter="wipe(up)">
                                      <p:cBhvr>
                                        <p:cTn id="189" dur="500"/>
                                        <p:tgtEl>
                                          <p:spTgt spid="3903545"/>
                                        </p:tgtEl>
                                      </p:cBhvr>
                                    </p:animEffect>
                                  </p:childTnLst>
                                </p:cTn>
                              </p:par>
                            </p:childTnLst>
                          </p:cTn>
                        </p:par>
                        <p:par>
                          <p:cTn id="190" fill="hold" nodeType="afterGroup">
                            <p:stCondLst>
                              <p:cond delay="500"/>
                            </p:stCondLst>
                            <p:childTnLst>
                              <p:par>
                                <p:cTn id="191" presetID="23" presetClass="entr" presetSubtype="16" fill="hold" nodeType="afterEffect">
                                  <p:stCondLst>
                                    <p:cond delay="0"/>
                                  </p:stCondLst>
                                  <p:childTnLst>
                                    <p:set>
                                      <p:cBhvr>
                                        <p:cTn id="192" dur="1" fill="hold">
                                          <p:stCondLst>
                                            <p:cond delay="0"/>
                                          </p:stCondLst>
                                        </p:cTn>
                                        <p:tgtEl>
                                          <p:spTgt spid="3903547"/>
                                        </p:tgtEl>
                                        <p:attrNameLst>
                                          <p:attrName>style.visibility</p:attrName>
                                        </p:attrNameLst>
                                      </p:cBhvr>
                                      <p:to>
                                        <p:strVal val="visible"/>
                                      </p:to>
                                    </p:set>
                                    <p:anim calcmode="lin" valueType="num">
                                      <p:cBhvr>
                                        <p:cTn id="193" dur="500" fill="hold"/>
                                        <p:tgtEl>
                                          <p:spTgt spid="3903547"/>
                                        </p:tgtEl>
                                        <p:attrNameLst>
                                          <p:attrName>ppt_w</p:attrName>
                                        </p:attrNameLst>
                                      </p:cBhvr>
                                      <p:tavLst>
                                        <p:tav tm="0">
                                          <p:val>
                                            <p:fltVal val="0"/>
                                          </p:val>
                                        </p:tav>
                                        <p:tav tm="100000">
                                          <p:val>
                                            <p:strVal val="#ppt_w"/>
                                          </p:val>
                                        </p:tav>
                                      </p:tavLst>
                                    </p:anim>
                                    <p:anim calcmode="lin" valueType="num">
                                      <p:cBhvr>
                                        <p:cTn id="194" dur="500" fill="hold"/>
                                        <p:tgtEl>
                                          <p:spTgt spid="3903547"/>
                                        </p:tgtEl>
                                        <p:attrNameLst>
                                          <p:attrName>ppt_h</p:attrName>
                                        </p:attrNameLst>
                                      </p:cBhvr>
                                      <p:tavLst>
                                        <p:tav tm="0">
                                          <p:val>
                                            <p:fltVal val="0"/>
                                          </p:val>
                                        </p:tav>
                                        <p:tav tm="100000">
                                          <p:val>
                                            <p:strVal val="#ppt_h"/>
                                          </p:val>
                                        </p:tav>
                                      </p:tavLst>
                                    </p:anim>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7" presetClass="entr" presetSubtype="10" fill="hold" grpId="0" nodeType="clickEffect">
                                  <p:stCondLst>
                                    <p:cond delay="0"/>
                                  </p:stCondLst>
                                  <p:childTnLst>
                                    <p:set>
                                      <p:cBhvr>
                                        <p:cTn id="198" dur="1" fill="hold">
                                          <p:stCondLst>
                                            <p:cond delay="0"/>
                                          </p:stCondLst>
                                        </p:cTn>
                                        <p:tgtEl>
                                          <p:spTgt spid="3903510"/>
                                        </p:tgtEl>
                                        <p:attrNameLst>
                                          <p:attrName>style.visibility</p:attrName>
                                        </p:attrNameLst>
                                      </p:cBhvr>
                                      <p:to>
                                        <p:strVal val="visible"/>
                                      </p:to>
                                    </p:set>
                                    <p:anim calcmode="lin" valueType="num">
                                      <p:cBhvr>
                                        <p:cTn id="199" dur="500" fill="hold"/>
                                        <p:tgtEl>
                                          <p:spTgt spid="3903510"/>
                                        </p:tgtEl>
                                        <p:attrNameLst>
                                          <p:attrName>ppt_w</p:attrName>
                                        </p:attrNameLst>
                                      </p:cBhvr>
                                      <p:tavLst>
                                        <p:tav tm="0">
                                          <p:val>
                                            <p:fltVal val="0"/>
                                          </p:val>
                                        </p:tav>
                                        <p:tav tm="100000">
                                          <p:val>
                                            <p:strVal val="#ppt_w"/>
                                          </p:val>
                                        </p:tav>
                                      </p:tavLst>
                                    </p:anim>
                                    <p:anim calcmode="lin" valueType="num">
                                      <p:cBhvr>
                                        <p:cTn id="200" dur="500" fill="hold"/>
                                        <p:tgtEl>
                                          <p:spTgt spid="3903510"/>
                                        </p:tgtEl>
                                        <p:attrNameLst>
                                          <p:attrName>ppt_h</p:attrName>
                                        </p:attrNameLst>
                                      </p:cBhvr>
                                      <p:tavLst>
                                        <p:tav tm="0">
                                          <p:val>
                                            <p:strVal val="#ppt_h"/>
                                          </p:val>
                                        </p:tav>
                                        <p:tav tm="100000">
                                          <p:val>
                                            <p:strVal val="#ppt_h"/>
                                          </p:val>
                                        </p:tav>
                                      </p:tavLst>
                                    </p:anim>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2" presetClass="entr" presetSubtype="8" fill="hold" grpId="0" nodeType="clickEffect">
                                  <p:stCondLst>
                                    <p:cond delay="0"/>
                                  </p:stCondLst>
                                  <p:childTnLst>
                                    <p:set>
                                      <p:cBhvr>
                                        <p:cTn id="204" dur="1" fill="hold">
                                          <p:stCondLst>
                                            <p:cond delay="0"/>
                                          </p:stCondLst>
                                        </p:cTn>
                                        <p:tgtEl>
                                          <p:spTgt spid="3903513"/>
                                        </p:tgtEl>
                                        <p:attrNameLst>
                                          <p:attrName>style.visibility</p:attrName>
                                        </p:attrNameLst>
                                      </p:cBhvr>
                                      <p:to>
                                        <p:strVal val="visible"/>
                                      </p:to>
                                    </p:set>
                                    <p:animEffect transition="in" filter="slide(fromLeft)">
                                      <p:cBhvr>
                                        <p:cTn id="205" dur="500"/>
                                        <p:tgtEl>
                                          <p:spTgt spid="3903513"/>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2" presetClass="entr" presetSubtype="8" fill="hold" grpId="0" nodeType="clickEffect">
                                  <p:stCondLst>
                                    <p:cond delay="0"/>
                                  </p:stCondLst>
                                  <p:childTnLst>
                                    <p:set>
                                      <p:cBhvr>
                                        <p:cTn id="209" dur="1" fill="hold">
                                          <p:stCondLst>
                                            <p:cond delay="0"/>
                                          </p:stCondLst>
                                        </p:cTn>
                                        <p:tgtEl>
                                          <p:spTgt spid="3903511"/>
                                        </p:tgtEl>
                                        <p:attrNameLst>
                                          <p:attrName>style.visibility</p:attrName>
                                        </p:attrNameLst>
                                      </p:cBhvr>
                                      <p:to>
                                        <p:strVal val="visible"/>
                                      </p:to>
                                    </p:set>
                                    <p:animEffect transition="in" filter="slide(fromLeft)">
                                      <p:cBhvr>
                                        <p:cTn id="210" dur="500"/>
                                        <p:tgtEl>
                                          <p:spTgt spid="3903511"/>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2" presetClass="entr" presetSubtype="4" fill="hold" nodeType="clickEffect">
                                  <p:stCondLst>
                                    <p:cond delay="0"/>
                                  </p:stCondLst>
                                  <p:childTnLst>
                                    <p:set>
                                      <p:cBhvr>
                                        <p:cTn id="214" dur="1" fill="hold">
                                          <p:stCondLst>
                                            <p:cond delay="0"/>
                                          </p:stCondLst>
                                        </p:cTn>
                                        <p:tgtEl>
                                          <p:spTgt spid="3903541"/>
                                        </p:tgtEl>
                                        <p:attrNameLst>
                                          <p:attrName>style.visibility</p:attrName>
                                        </p:attrNameLst>
                                      </p:cBhvr>
                                      <p:to>
                                        <p:strVal val="visible"/>
                                      </p:to>
                                    </p:set>
                                    <p:animEffect transition="in" filter="wipe(down)">
                                      <p:cBhvr>
                                        <p:cTn id="215" dur="500"/>
                                        <p:tgtEl>
                                          <p:spTgt spid="3903541"/>
                                        </p:tgtEl>
                                      </p:cBhvr>
                                    </p:animEffect>
                                  </p:childTnLst>
                                </p:cTn>
                              </p:par>
                            </p:childTnLst>
                          </p:cTn>
                        </p:par>
                        <p:par>
                          <p:cTn id="216" fill="hold" nodeType="afterGroup">
                            <p:stCondLst>
                              <p:cond delay="500"/>
                            </p:stCondLst>
                            <p:childTnLst>
                              <p:par>
                                <p:cTn id="217" presetID="23" presetClass="entr" presetSubtype="16" fill="hold" nodeType="afterEffect">
                                  <p:stCondLst>
                                    <p:cond delay="0"/>
                                  </p:stCondLst>
                                  <p:childTnLst>
                                    <p:set>
                                      <p:cBhvr>
                                        <p:cTn id="218" dur="1" fill="hold">
                                          <p:stCondLst>
                                            <p:cond delay="0"/>
                                          </p:stCondLst>
                                        </p:cTn>
                                        <p:tgtEl>
                                          <p:spTgt spid="3903543"/>
                                        </p:tgtEl>
                                        <p:attrNameLst>
                                          <p:attrName>style.visibility</p:attrName>
                                        </p:attrNameLst>
                                      </p:cBhvr>
                                      <p:to>
                                        <p:strVal val="visible"/>
                                      </p:to>
                                    </p:set>
                                    <p:anim calcmode="lin" valueType="num">
                                      <p:cBhvr>
                                        <p:cTn id="219" dur="500" fill="hold"/>
                                        <p:tgtEl>
                                          <p:spTgt spid="3903543"/>
                                        </p:tgtEl>
                                        <p:attrNameLst>
                                          <p:attrName>ppt_w</p:attrName>
                                        </p:attrNameLst>
                                      </p:cBhvr>
                                      <p:tavLst>
                                        <p:tav tm="0">
                                          <p:val>
                                            <p:fltVal val="0"/>
                                          </p:val>
                                        </p:tav>
                                        <p:tav tm="100000">
                                          <p:val>
                                            <p:strVal val="#ppt_w"/>
                                          </p:val>
                                        </p:tav>
                                      </p:tavLst>
                                    </p:anim>
                                    <p:anim calcmode="lin" valueType="num">
                                      <p:cBhvr>
                                        <p:cTn id="220" dur="500" fill="hold"/>
                                        <p:tgtEl>
                                          <p:spTgt spid="3903543"/>
                                        </p:tgtEl>
                                        <p:attrNameLst>
                                          <p:attrName>ppt_h</p:attrName>
                                        </p:attrNameLst>
                                      </p:cBhvr>
                                      <p:tavLst>
                                        <p:tav tm="0">
                                          <p:val>
                                            <p:fltVal val="0"/>
                                          </p:val>
                                        </p:tav>
                                        <p:tav tm="100000">
                                          <p:val>
                                            <p:strVal val="#ppt_h"/>
                                          </p:val>
                                        </p:tav>
                                      </p:tavLst>
                                    </p:anim>
                                  </p:childTnLst>
                                </p:cTn>
                              </p:par>
                            </p:childTnLst>
                          </p:cTn>
                        </p:par>
                      </p:childTnLst>
                    </p:cTn>
                  </p:par>
                  <p:par>
                    <p:cTn id="221" fill="hold" nodeType="clickPar">
                      <p:stCondLst>
                        <p:cond delay="indefinite"/>
                      </p:stCondLst>
                      <p:childTnLst>
                        <p:par>
                          <p:cTn id="222" fill="hold" nodeType="withGroup">
                            <p:stCondLst>
                              <p:cond delay="0"/>
                            </p:stCondLst>
                            <p:childTnLst>
                              <p:par>
                                <p:cTn id="223" presetID="22" presetClass="entr" presetSubtype="4" fill="hold" nodeType="clickEffect">
                                  <p:stCondLst>
                                    <p:cond delay="0"/>
                                  </p:stCondLst>
                                  <p:childTnLst>
                                    <p:set>
                                      <p:cBhvr>
                                        <p:cTn id="224" dur="1" fill="hold">
                                          <p:stCondLst>
                                            <p:cond delay="0"/>
                                          </p:stCondLst>
                                        </p:cTn>
                                        <p:tgtEl>
                                          <p:spTgt spid="3903542"/>
                                        </p:tgtEl>
                                        <p:attrNameLst>
                                          <p:attrName>style.visibility</p:attrName>
                                        </p:attrNameLst>
                                      </p:cBhvr>
                                      <p:to>
                                        <p:strVal val="visible"/>
                                      </p:to>
                                    </p:set>
                                    <p:animEffect transition="in" filter="wipe(down)">
                                      <p:cBhvr>
                                        <p:cTn id="225" dur="500"/>
                                        <p:tgtEl>
                                          <p:spTgt spid="3903542"/>
                                        </p:tgtEl>
                                      </p:cBhvr>
                                    </p:animEffect>
                                  </p:childTnLst>
                                </p:cTn>
                              </p:par>
                            </p:childTnLst>
                          </p:cTn>
                        </p:par>
                        <p:par>
                          <p:cTn id="226" fill="hold" nodeType="afterGroup">
                            <p:stCondLst>
                              <p:cond delay="500"/>
                            </p:stCondLst>
                            <p:childTnLst>
                              <p:par>
                                <p:cTn id="227" presetID="23" presetClass="entr" presetSubtype="16" fill="hold" nodeType="afterEffect">
                                  <p:stCondLst>
                                    <p:cond delay="0"/>
                                  </p:stCondLst>
                                  <p:childTnLst>
                                    <p:set>
                                      <p:cBhvr>
                                        <p:cTn id="228" dur="1" fill="hold">
                                          <p:stCondLst>
                                            <p:cond delay="0"/>
                                          </p:stCondLst>
                                        </p:cTn>
                                        <p:tgtEl>
                                          <p:spTgt spid="3903540"/>
                                        </p:tgtEl>
                                        <p:attrNameLst>
                                          <p:attrName>style.visibility</p:attrName>
                                        </p:attrNameLst>
                                      </p:cBhvr>
                                      <p:to>
                                        <p:strVal val="visible"/>
                                      </p:to>
                                    </p:set>
                                    <p:anim calcmode="lin" valueType="num">
                                      <p:cBhvr>
                                        <p:cTn id="229" dur="500" fill="hold"/>
                                        <p:tgtEl>
                                          <p:spTgt spid="3903540"/>
                                        </p:tgtEl>
                                        <p:attrNameLst>
                                          <p:attrName>ppt_w</p:attrName>
                                        </p:attrNameLst>
                                      </p:cBhvr>
                                      <p:tavLst>
                                        <p:tav tm="0">
                                          <p:val>
                                            <p:fltVal val="0"/>
                                          </p:val>
                                        </p:tav>
                                        <p:tav tm="100000">
                                          <p:val>
                                            <p:strVal val="#ppt_w"/>
                                          </p:val>
                                        </p:tav>
                                      </p:tavLst>
                                    </p:anim>
                                    <p:anim calcmode="lin" valueType="num">
                                      <p:cBhvr>
                                        <p:cTn id="230" dur="500" fill="hold"/>
                                        <p:tgtEl>
                                          <p:spTgt spid="3903540"/>
                                        </p:tgtEl>
                                        <p:attrNameLst>
                                          <p:attrName>ppt_h</p:attrName>
                                        </p:attrNameLst>
                                      </p:cBhvr>
                                      <p:tavLst>
                                        <p:tav tm="0">
                                          <p:val>
                                            <p:fltVal val="0"/>
                                          </p:val>
                                        </p:tav>
                                        <p:tav tm="100000">
                                          <p:val>
                                            <p:strVal val="#ppt_h"/>
                                          </p:val>
                                        </p:tav>
                                      </p:tavLst>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17" presetClass="entr" presetSubtype="10" fill="hold" grpId="0" nodeType="clickEffect">
                                  <p:stCondLst>
                                    <p:cond delay="0"/>
                                  </p:stCondLst>
                                  <p:childTnLst>
                                    <p:set>
                                      <p:cBhvr>
                                        <p:cTn id="234" dur="1" fill="hold">
                                          <p:stCondLst>
                                            <p:cond delay="0"/>
                                          </p:stCondLst>
                                        </p:cTn>
                                        <p:tgtEl>
                                          <p:spTgt spid="3903516"/>
                                        </p:tgtEl>
                                        <p:attrNameLst>
                                          <p:attrName>style.visibility</p:attrName>
                                        </p:attrNameLst>
                                      </p:cBhvr>
                                      <p:to>
                                        <p:strVal val="visible"/>
                                      </p:to>
                                    </p:set>
                                    <p:anim calcmode="lin" valueType="num">
                                      <p:cBhvr>
                                        <p:cTn id="235" dur="500" fill="hold"/>
                                        <p:tgtEl>
                                          <p:spTgt spid="3903516"/>
                                        </p:tgtEl>
                                        <p:attrNameLst>
                                          <p:attrName>ppt_w</p:attrName>
                                        </p:attrNameLst>
                                      </p:cBhvr>
                                      <p:tavLst>
                                        <p:tav tm="0">
                                          <p:val>
                                            <p:fltVal val="0"/>
                                          </p:val>
                                        </p:tav>
                                        <p:tav tm="100000">
                                          <p:val>
                                            <p:strVal val="#ppt_w"/>
                                          </p:val>
                                        </p:tav>
                                      </p:tavLst>
                                    </p:anim>
                                    <p:anim calcmode="lin" valueType="num">
                                      <p:cBhvr>
                                        <p:cTn id="236" dur="500" fill="hold"/>
                                        <p:tgtEl>
                                          <p:spTgt spid="3903516"/>
                                        </p:tgtEl>
                                        <p:attrNameLst>
                                          <p:attrName>ppt_h</p:attrName>
                                        </p:attrNameLst>
                                      </p:cBhvr>
                                      <p:tavLst>
                                        <p:tav tm="0">
                                          <p:val>
                                            <p:strVal val="#ppt_h"/>
                                          </p:val>
                                        </p:tav>
                                        <p:tav tm="100000">
                                          <p:val>
                                            <p:strVal val="#ppt_h"/>
                                          </p:val>
                                        </p:tav>
                                      </p:tavLst>
                                    </p:anim>
                                  </p:childTnLst>
                                </p:cTn>
                              </p:par>
                            </p:childTnLst>
                          </p:cTn>
                        </p:par>
                      </p:childTnLst>
                    </p:cTn>
                  </p:par>
                  <p:par>
                    <p:cTn id="237" fill="hold" nodeType="clickPar">
                      <p:stCondLst>
                        <p:cond delay="indefinite"/>
                      </p:stCondLst>
                      <p:childTnLst>
                        <p:par>
                          <p:cTn id="238" fill="hold" nodeType="withGroup">
                            <p:stCondLst>
                              <p:cond delay="0"/>
                            </p:stCondLst>
                            <p:childTnLst>
                              <p:par>
                                <p:cTn id="239" presetID="55" presetClass="entr" presetSubtype="0" fill="hold" grpId="0" nodeType="clickEffect">
                                  <p:stCondLst>
                                    <p:cond delay="0"/>
                                  </p:stCondLst>
                                  <p:childTnLst>
                                    <p:set>
                                      <p:cBhvr>
                                        <p:cTn id="240" dur="1" fill="hold">
                                          <p:stCondLst>
                                            <p:cond delay="0"/>
                                          </p:stCondLst>
                                        </p:cTn>
                                        <p:tgtEl>
                                          <p:spTgt spid="3903494"/>
                                        </p:tgtEl>
                                        <p:attrNameLst>
                                          <p:attrName>style.visibility</p:attrName>
                                        </p:attrNameLst>
                                      </p:cBhvr>
                                      <p:to>
                                        <p:strVal val="visible"/>
                                      </p:to>
                                    </p:set>
                                    <p:anim calcmode="lin" valueType="num">
                                      <p:cBhvr>
                                        <p:cTn id="241" dur="1000" fill="hold"/>
                                        <p:tgtEl>
                                          <p:spTgt spid="3903494"/>
                                        </p:tgtEl>
                                        <p:attrNameLst>
                                          <p:attrName>ppt_w</p:attrName>
                                        </p:attrNameLst>
                                      </p:cBhvr>
                                      <p:tavLst>
                                        <p:tav tm="0">
                                          <p:val>
                                            <p:strVal val="#ppt_w*0.70"/>
                                          </p:val>
                                        </p:tav>
                                        <p:tav tm="100000">
                                          <p:val>
                                            <p:strVal val="#ppt_w"/>
                                          </p:val>
                                        </p:tav>
                                      </p:tavLst>
                                    </p:anim>
                                    <p:anim calcmode="lin" valueType="num">
                                      <p:cBhvr>
                                        <p:cTn id="242" dur="1000" fill="hold"/>
                                        <p:tgtEl>
                                          <p:spTgt spid="3903494"/>
                                        </p:tgtEl>
                                        <p:attrNameLst>
                                          <p:attrName>ppt_h</p:attrName>
                                        </p:attrNameLst>
                                      </p:cBhvr>
                                      <p:tavLst>
                                        <p:tav tm="0">
                                          <p:val>
                                            <p:strVal val="#ppt_h"/>
                                          </p:val>
                                        </p:tav>
                                        <p:tav tm="100000">
                                          <p:val>
                                            <p:strVal val="#ppt_h"/>
                                          </p:val>
                                        </p:tav>
                                      </p:tavLst>
                                    </p:anim>
                                    <p:animEffect transition="in" filter="fade">
                                      <p:cBhvr>
                                        <p:cTn id="243" dur="1000"/>
                                        <p:tgtEl>
                                          <p:spTgt spid="3903494"/>
                                        </p:tgtEl>
                                      </p:cBhvr>
                                    </p:animEffec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2" presetClass="entr" presetSubtype="4" fill="hold" grpId="0" nodeType="clickEffect">
                                  <p:stCondLst>
                                    <p:cond delay="0"/>
                                  </p:stCondLst>
                                  <p:childTnLst>
                                    <p:set>
                                      <p:cBhvr>
                                        <p:cTn id="247" dur="1" fill="hold">
                                          <p:stCondLst>
                                            <p:cond delay="0"/>
                                          </p:stCondLst>
                                        </p:cTn>
                                        <p:tgtEl>
                                          <p:spTgt spid="3903514"/>
                                        </p:tgtEl>
                                        <p:attrNameLst>
                                          <p:attrName>style.visibility</p:attrName>
                                        </p:attrNameLst>
                                      </p:cBhvr>
                                      <p:to>
                                        <p:strVal val="visible"/>
                                      </p:to>
                                    </p:set>
                                    <p:animEffect transition="in" filter="slide(fromBottom)">
                                      <p:cBhvr>
                                        <p:cTn id="248" dur="500"/>
                                        <p:tgtEl>
                                          <p:spTgt spid="3903514"/>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22" presetClass="entr" presetSubtype="8" fill="hold" nodeType="clickEffect">
                                  <p:stCondLst>
                                    <p:cond delay="0"/>
                                  </p:stCondLst>
                                  <p:childTnLst>
                                    <p:set>
                                      <p:cBhvr>
                                        <p:cTn id="252" dur="1" fill="hold">
                                          <p:stCondLst>
                                            <p:cond delay="0"/>
                                          </p:stCondLst>
                                        </p:cTn>
                                        <p:tgtEl>
                                          <p:spTgt spid="3903521"/>
                                        </p:tgtEl>
                                        <p:attrNameLst>
                                          <p:attrName>style.visibility</p:attrName>
                                        </p:attrNameLst>
                                      </p:cBhvr>
                                      <p:to>
                                        <p:strVal val="visible"/>
                                      </p:to>
                                    </p:set>
                                    <p:animEffect transition="in" filter="wipe(left)">
                                      <p:cBhvr>
                                        <p:cTn id="253" dur="500"/>
                                        <p:tgtEl>
                                          <p:spTgt spid="3903521"/>
                                        </p:tgtEl>
                                      </p:cBhvr>
                                    </p:animEffec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2" presetClass="entr" presetSubtype="4" fill="hold" grpId="0" nodeType="clickEffect">
                                  <p:stCondLst>
                                    <p:cond delay="0"/>
                                  </p:stCondLst>
                                  <p:childTnLst>
                                    <p:set>
                                      <p:cBhvr>
                                        <p:cTn id="257" dur="1" fill="hold">
                                          <p:stCondLst>
                                            <p:cond delay="0"/>
                                          </p:stCondLst>
                                        </p:cTn>
                                        <p:tgtEl>
                                          <p:spTgt spid="3903515"/>
                                        </p:tgtEl>
                                        <p:attrNameLst>
                                          <p:attrName>style.visibility</p:attrName>
                                        </p:attrNameLst>
                                      </p:cBhvr>
                                      <p:to>
                                        <p:strVal val="visible"/>
                                      </p:to>
                                    </p:set>
                                    <p:animEffect transition="in" filter="slide(fromBottom)">
                                      <p:cBhvr>
                                        <p:cTn id="258" dur="500"/>
                                        <p:tgtEl>
                                          <p:spTgt spid="3903515"/>
                                        </p:tgtEl>
                                      </p:cBhvr>
                                    </p:animEffec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2" presetClass="entr" presetSubtype="1" fill="hold" nodeType="clickEffect">
                                  <p:stCondLst>
                                    <p:cond delay="0"/>
                                  </p:stCondLst>
                                  <p:childTnLst>
                                    <p:set>
                                      <p:cBhvr>
                                        <p:cTn id="262" dur="1" fill="hold">
                                          <p:stCondLst>
                                            <p:cond delay="0"/>
                                          </p:stCondLst>
                                        </p:cTn>
                                        <p:tgtEl>
                                          <p:spTgt spid="3903520"/>
                                        </p:tgtEl>
                                        <p:attrNameLst>
                                          <p:attrName>style.visibility</p:attrName>
                                        </p:attrNameLst>
                                      </p:cBhvr>
                                      <p:to>
                                        <p:strVal val="visible"/>
                                      </p:to>
                                    </p:set>
                                    <p:animEffect transition="in" filter="wipe(up)">
                                      <p:cBhvr>
                                        <p:cTn id="263" dur="500"/>
                                        <p:tgtEl>
                                          <p:spTgt spid="3903520"/>
                                        </p:tgtEl>
                                      </p:cBhvr>
                                    </p:animEffect>
                                  </p:childTnLst>
                                </p:cTn>
                              </p:par>
                            </p:childTnLst>
                          </p:cTn>
                        </p:par>
                        <p:par>
                          <p:cTn id="264" fill="hold" nodeType="afterGroup">
                            <p:stCondLst>
                              <p:cond delay="500"/>
                            </p:stCondLst>
                            <p:childTnLst>
                              <p:par>
                                <p:cTn id="265" presetID="23" presetClass="entr" presetSubtype="16" fill="hold" nodeType="afterEffect">
                                  <p:stCondLst>
                                    <p:cond delay="0"/>
                                  </p:stCondLst>
                                  <p:childTnLst>
                                    <p:set>
                                      <p:cBhvr>
                                        <p:cTn id="266" dur="1" fill="hold">
                                          <p:stCondLst>
                                            <p:cond delay="0"/>
                                          </p:stCondLst>
                                        </p:cTn>
                                        <p:tgtEl>
                                          <p:spTgt spid="3903527"/>
                                        </p:tgtEl>
                                        <p:attrNameLst>
                                          <p:attrName>style.visibility</p:attrName>
                                        </p:attrNameLst>
                                      </p:cBhvr>
                                      <p:to>
                                        <p:strVal val="visible"/>
                                      </p:to>
                                    </p:set>
                                    <p:anim calcmode="lin" valueType="num">
                                      <p:cBhvr>
                                        <p:cTn id="267" dur="500" fill="hold"/>
                                        <p:tgtEl>
                                          <p:spTgt spid="3903527"/>
                                        </p:tgtEl>
                                        <p:attrNameLst>
                                          <p:attrName>ppt_w</p:attrName>
                                        </p:attrNameLst>
                                      </p:cBhvr>
                                      <p:tavLst>
                                        <p:tav tm="0">
                                          <p:val>
                                            <p:fltVal val="0"/>
                                          </p:val>
                                        </p:tav>
                                        <p:tav tm="100000">
                                          <p:val>
                                            <p:strVal val="#ppt_w"/>
                                          </p:val>
                                        </p:tav>
                                      </p:tavLst>
                                    </p:anim>
                                    <p:anim calcmode="lin" valueType="num">
                                      <p:cBhvr>
                                        <p:cTn id="268" dur="500" fill="hold"/>
                                        <p:tgtEl>
                                          <p:spTgt spid="3903527"/>
                                        </p:tgtEl>
                                        <p:attrNameLst>
                                          <p:attrName>ppt_h</p:attrName>
                                        </p:attrNameLst>
                                      </p:cBhvr>
                                      <p:tavLst>
                                        <p:tav tm="0">
                                          <p:val>
                                            <p:fltVal val="0"/>
                                          </p:val>
                                        </p:tav>
                                        <p:tav tm="100000">
                                          <p:val>
                                            <p:strVal val="#ppt_h"/>
                                          </p:val>
                                        </p:tav>
                                      </p:tavLst>
                                    </p:anim>
                                  </p:childTnLst>
                                </p:cTn>
                              </p:par>
                            </p:childTnLst>
                          </p:cTn>
                        </p:par>
                      </p:childTnLst>
                    </p:cTn>
                  </p:par>
                  <p:par>
                    <p:cTn id="269" fill="hold" nodeType="clickPar">
                      <p:stCondLst>
                        <p:cond delay="indefinite"/>
                      </p:stCondLst>
                      <p:childTnLst>
                        <p:par>
                          <p:cTn id="270" fill="hold" nodeType="withGroup">
                            <p:stCondLst>
                              <p:cond delay="0"/>
                            </p:stCondLst>
                            <p:childTnLst>
                              <p:par>
                                <p:cTn id="271" presetID="23" presetClass="entr" presetSubtype="16" fill="hold" nodeType="clickEffect">
                                  <p:stCondLst>
                                    <p:cond delay="0"/>
                                  </p:stCondLst>
                                  <p:childTnLst>
                                    <p:set>
                                      <p:cBhvr>
                                        <p:cTn id="272" dur="1" fill="hold">
                                          <p:stCondLst>
                                            <p:cond delay="0"/>
                                          </p:stCondLst>
                                        </p:cTn>
                                        <p:tgtEl>
                                          <p:spTgt spid="3903551"/>
                                        </p:tgtEl>
                                        <p:attrNameLst>
                                          <p:attrName>style.visibility</p:attrName>
                                        </p:attrNameLst>
                                      </p:cBhvr>
                                      <p:to>
                                        <p:strVal val="visible"/>
                                      </p:to>
                                    </p:set>
                                    <p:anim calcmode="lin" valueType="num">
                                      <p:cBhvr>
                                        <p:cTn id="273" dur="500" fill="hold"/>
                                        <p:tgtEl>
                                          <p:spTgt spid="3903551"/>
                                        </p:tgtEl>
                                        <p:attrNameLst>
                                          <p:attrName>ppt_w</p:attrName>
                                        </p:attrNameLst>
                                      </p:cBhvr>
                                      <p:tavLst>
                                        <p:tav tm="0">
                                          <p:val>
                                            <p:fltVal val="0"/>
                                          </p:val>
                                        </p:tav>
                                        <p:tav tm="100000">
                                          <p:val>
                                            <p:strVal val="#ppt_w"/>
                                          </p:val>
                                        </p:tav>
                                      </p:tavLst>
                                    </p:anim>
                                    <p:anim calcmode="lin" valueType="num">
                                      <p:cBhvr>
                                        <p:cTn id="274" dur="500" fill="hold"/>
                                        <p:tgtEl>
                                          <p:spTgt spid="3903551"/>
                                        </p:tgtEl>
                                        <p:attrNameLst>
                                          <p:attrName>ppt_h</p:attrName>
                                        </p:attrNameLst>
                                      </p:cBhvr>
                                      <p:tavLst>
                                        <p:tav tm="0">
                                          <p:val>
                                            <p:fltVal val="0"/>
                                          </p:val>
                                        </p:tav>
                                        <p:tav tm="100000">
                                          <p:val>
                                            <p:strVal val="#ppt_h"/>
                                          </p:val>
                                        </p:tav>
                                      </p:tavLst>
                                    </p:anim>
                                  </p:childTnLst>
                                </p:cTn>
                              </p:par>
                            </p:childTnLst>
                          </p:cTn>
                        </p:par>
                      </p:childTnLst>
                    </p:cTn>
                  </p:par>
                  <p:par>
                    <p:cTn id="275" fill="hold" nodeType="clickPar">
                      <p:stCondLst>
                        <p:cond delay="indefinite"/>
                      </p:stCondLst>
                      <p:childTnLst>
                        <p:par>
                          <p:cTn id="276" fill="hold" nodeType="withGroup">
                            <p:stCondLst>
                              <p:cond delay="0"/>
                            </p:stCondLst>
                            <p:childTnLst>
                              <p:par>
                                <p:cTn id="277" presetID="23" presetClass="entr" presetSubtype="16" fill="hold" nodeType="clickEffect">
                                  <p:stCondLst>
                                    <p:cond delay="0"/>
                                  </p:stCondLst>
                                  <p:childTnLst>
                                    <p:set>
                                      <p:cBhvr>
                                        <p:cTn id="278" dur="1" fill="hold">
                                          <p:stCondLst>
                                            <p:cond delay="0"/>
                                          </p:stCondLst>
                                        </p:cTn>
                                        <p:tgtEl>
                                          <p:spTgt spid="3903552"/>
                                        </p:tgtEl>
                                        <p:attrNameLst>
                                          <p:attrName>style.visibility</p:attrName>
                                        </p:attrNameLst>
                                      </p:cBhvr>
                                      <p:to>
                                        <p:strVal val="visible"/>
                                      </p:to>
                                    </p:set>
                                    <p:anim calcmode="lin" valueType="num">
                                      <p:cBhvr>
                                        <p:cTn id="279" dur="500" fill="hold"/>
                                        <p:tgtEl>
                                          <p:spTgt spid="3903552"/>
                                        </p:tgtEl>
                                        <p:attrNameLst>
                                          <p:attrName>ppt_w</p:attrName>
                                        </p:attrNameLst>
                                      </p:cBhvr>
                                      <p:tavLst>
                                        <p:tav tm="0">
                                          <p:val>
                                            <p:fltVal val="0"/>
                                          </p:val>
                                        </p:tav>
                                        <p:tav tm="100000">
                                          <p:val>
                                            <p:strVal val="#ppt_w"/>
                                          </p:val>
                                        </p:tav>
                                      </p:tavLst>
                                    </p:anim>
                                    <p:anim calcmode="lin" valueType="num">
                                      <p:cBhvr>
                                        <p:cTn id="280" dur="500" fill="hold"/>
                                        <p:tgtEl>
                                          <p:spTgt spid="3903552"/>
                                        </p:tgtEl>
                                        <p:attrNameLst>
                                          <p:attrName>ppt_h</p:attrName>
                                        </p:attrNameLst>
                                      </p:cBhvr>
                                      <p:tavLst>
                                        <p:tav tm="0">
                                          <p:val>
                                            <p:fltVal val="0"/>
                                          </p:val>
                                        </p:tav>
                                        <p:tav tm="100000">
                                          <p:val>
                                            <p:strVal val="#ppt_h"/>
                                          </p:val>
                                        </p:tav>
                                      </p:tavLst>
                                    </p:anim>
                                  </p:childTnLst>
                                </p:cTn>
                              </p:par>
                            </p:childTnLst>
                          </p:cTn>
                        </p:par>
                      </p:childTnLst>
                    </p:cTn>
                  </p:par>
                  <p:par>
                    <p:cTn id="281" fill="hold" nodeType="clickPar">
                      <p:stCondLst>
                        <p:cond delay="indefinite"/>
                      </p:stCondLst>
                      <p:childTnLst>
                        <p:par>
                          <p:cTn id="282" fill="hold" nodeType="withGroup">
                            <p:stCondLst>
                              <p:cond delay="0"/>
                            </p:stCondLst>
                            <p:childTnLst>
                              <p:par>
                                <p:cTn id="283" presetID="23" presetClass="entr" presetSubtype="16" fill="hold" nodeType="clickEffect">
                                  <p:stCondLst>
                                    <p:cond delay="0"/>
                                  </p:stCondLst>
                                  <p:childTnLst>
                                    <p:set>
                                      <p:cBhvr>
                                        <p:cTn id="284" dur="1" fill="hold">
                                          <p:stCondLst>
                                            <p:cond delay="0"/>
                                          </p:stCondLst>
                                        </p:cTn>
                                        <p:tgtEl>
                                          <p:spTgt spid="3903550"/>
                                        </p:tgtEl>
                                        <p:attrNameLst>
                                          <p:attrName>style.visibility</p:attrName>
                                        </p:attrNameLst>
                                      </p:cBhvr>
                                      <p:to>
                                        <p:strVal val="visible"/>
                                      </p:to>
                                    </p:set>
                                    <p:anim calcmode="lin" valueType="num">
                                      <p:cBhvr>
                                        <p:cTn id="285" dur="500" fill="hold"/>
                                        <p:tgtEl>
                                          <p:spTgt spid="3903550"/>
                                        </p:tgtEl>
                                        <p:attrNameLst>
                                          <p:attrName>ppt_w</p:attrName>
                                        </p:attrNameLst>
                                      </p:cBhvr>
                                      <p:tavLst>
                                        <p:tav tm="0">
                                          <p:val>
                                            <p:fltVal val="0"/>
                                          </p:val>
                                        </p:tav>
                                        <p:tav tm="100000">
                                          <p:val>
                                            <p:strVal val="#ppt_w"/>
                                          </p:val>
                                        </p:tav>
                                      </p:tavLst>
                                    </p:anim>
                                    <p:anim calcmode="lin" valueType="num">
                                      <p:cBhvr>
                                        <p:cTn id="286" dur="500" fill="hold"/>
                                        <p:tgtEl>
                                          <p:spTgt spid="3903550"/>
                                        </p:tgtEl>
                                        <p:attrNameLst>
                                          <p:attrName>ppt_h</p:attrName>
                                        </p:attrNameLst>
                                      </p:cBhvr>
                                      <p:tavLst>
                                        <p:tav tm="0">
                                          <p:val>
                                            <p:fltVal val="0"/>
                                          </p:val>
                                        </p:tav>
                                        <p:tav tm="100000">
                                          <p:val>
                                            <p:strVal val="#ppt_h"/>
                                          </p:val>
                                        </p:tav>
                                      </p:tavLst>
                                    </p:anim>
                                  </p:childTnLst>
                                </p:cTn>
                              </p:par>
                            </p:childTnLst>
                          </p:cTn>
                        </p:par>
                      </p:childTnLst>
                    </p:cTn>
                  </p:par>
                  <p:par>
                    <p:cTn id="287" fill="hold" nodeType="clickPar">
                      <p:stCondLst>
                        <p:cond delay="indefinite"/>
                      </p:stCondLst>
                      <p:childTnLst>
                        <p:par>
                          <p:cTn id="288" fill="hold" nodeType="withGroup">
                            <p:stCondLst>
                              <p:cond delay="0"/>
                            </p:stCondLst>
                            <p:childTnLst>
                              <p:par>
                                <p:cTn id="289" presetID="23" presetClass="entr" presetSubtype="16" fill="hold" nodeType="clickEffect">
                                  <p:stCondLst>
                                    <p:cond delay="0"/>
                                  </p:stCondLst>
                                  <p:childTnLst>
                                    <p:set>
                                      <p:cBhvr>
                                        <p:cTn id="290" dur="1" fill="hold">
                                          <p:stCondLst>
                                            <p:cond delay="0"/>
                                          </p:stCondLst>
                                        </p:cTn>
                                        <p:tgtEl>
                                          <p:spTgt spid="3903553"/>
                                        </p:tgtEl>
                                        <p:attrNameLst>
                                          <p:attrName>style.visibility</p:attrName>
                                        </p:attrNameLst>
                                      </p:cBhvr>
                                      <p:to>
                                        <p:strVal val="visible"/>
                                      </p:to>
                                    </p:set>
                                    <p:anim calcmode="lin" valueType="num">
                                      <p:cBhvr>
                                        <p:cTn id="291" dur="500" fill="hold"/>
                                        <p:tgtEl>
                                          <p:spTgt spid="3903553"/>
                                        </p:tgtEl>
                                        <p:attrNameLst>
                                          <p:attrName>ppt_w</p:attrName>
                                        </p:attrNameLst>
                                      </p:cBhvr>
                                      <p:tavLst>
                                        <p:tav tm="0">
                                          <p:val>
                                            <p:fltVal val="0"/>
                                          </p:val>
                                        </p:tav>
                                        <p:tav tm="100000">
                                          <p:val>
                                            <p:strVal val="#ppt_w"/>
                                          </p:val>
                                        </p:tav>
                                      </p:tavLst>
                                    </p:anim>
                                    <p:anim calcmode="lin" valueType="num">
                                      <p:cBhvr>
                                        <p:cTn id="292" dur="500" fill="hold"/>
                                        <p:tgtEl>
                                          <p:spTgt spid="39035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3491" grpId="0" animBg="1"/>
      <p:bldP spid="3903492" grpId="0" animBg="1"/>
      <p:bldP spid="3903493" grpId="0" animBg="1"/>
      <p:bldP spid="3903494" grpId="0" animBg="1"/>
      <p:bldP spid="3903495" grpId="0" animBg="1"/>
      <p:bldP spid="3903496" grpId="0" animBg="1"/>
      <p:bldP spid="3903497" grpId="0" animBg="1"/>
      <p:bldP spid="3903498" grpId="0" animBg="1"/>
      <p:bldP spid="3903499" grpId="0" animBg="1"/>
      <p:bldP spid="3903500" grpId="0" animBg="1"/>
      <p:bldP spid="3903501" grpId="0" animBg="1"/>
      <p:bldP spid="3903509" grpId="0"/>
      <p:bldP spid="3903510" grpId="0"/>
      <p:bldP spid="3903511" grpId="0" animBg="1"/>
      <p:bldP spid="3903513" grpId="0" animBg="1"/>
      <p:bldP spid="3903514" grpId="0" animBg="1"/>
      <p:bldP spid="3903515" grpId="0" animBg="1"/>
      <p:bldP spid="3903516" grpId="0"/>
      <p:bldP spid="3903522" grpId="0" animBg="1"/>
      <p:bldP spid="3903523" grpId="0" animBg="1"/>
      <p:bldP spid="39035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FB9B0ABB-584A-4273-B1EE-D95AEFFEBEFD}"/>
              </a:ext>
            </a:extLst>
          </p:cNvPr>
          <p:cNvSpPr>
            <a:spLocks noChangeArrowheads="1"/>
          </p:cNvSpPr>
          <p:nvPr/>
        </p:nvSpPr>
        <p:spPr bwMode="auto">
          <a:xfrm>
            <a:off x="1524001" y="215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10" name="Rectangle 6">
            <a:extLst>
              <a:ext uri="{FF2B5EF4-FFF2-40B4-BE49-F238E27FC236}">
                <a16:creationId xmlns:a16="http://schemas.microsoft.com/office/drawing/2014/main" id="{F845F5F8-72C1-4193-89E9-BF992FD522C4}"/>
              </a:ext>
            </a:extLst>
          </p:cNvPr>
          <p:cNvSpPr>
            <a:spLocks noChangeArrowheads="1"/>
          </p:cNvSpPr>
          <p:nvPr/>
        </p:nvSpPr>
        <p:spPr bwMode="auto">
          <a:xfrm>
            <a:off x="1524001" y="4330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72" name="Rectangle 68">
            <a:extLst>
              <a:ext uri="{FF2B5EF4-FFF2-40B4-BE49-F238E27FC236}">
                <a16:creationId xmlns:a16="http://schemas.microsoft.com/office/drawing/2014/main" id="{A573EC03-0F0A-4918-AF14-72415246E855}"/>
              </a:ext>
            </a:extLst>
          </p:cNvPr>
          <p:cNvSpPr>
            <a:spLocks noChangeArrowheads="1"/>
          </p:cNvSpPr>
          <p:nvPr/>
        </p:nvSpPr>
        <p:spPr bwMode="auto">
          <a:xfrm>
            <a:off x="1524001" y="215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73" name="Rectangle 69">
            <a:extLst>
              <a:ext uri="{FF2B5EF4-FFF2-40B4-BE49-F238E27FC236}">
                <a16:creationId xmlns:a16="http://schemas.microsoft.com/office/drawing/2014/main" id="{393A240B-5BC4-4CFE-9CF1-5ADCAFFDA4B4}"/>
              </a:ext>
            </a:extLst>
          </p:cNvPr>
          <p:cNvSpPr>
            <a:spLocks noChangeArrowheads="1"/>
          </p:cNvSpPr>
          <p:nvPr/>
        </p:nvSpPr>
        <p:spPr bwMode="auto">
          <a:xfrm>
            <a:off x="1524001" y="4330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Content Placeholder 5">
            <a:extLst>
              <a:ext uri="{FF2B5EF4-FFF2-40B4-BE49-F238E27FC236}">
                <a16:creationId xmlns:a16="http://schemas.microsoft.com/office/drawing/2014/main" id="{835E9DED-EF3E-42A3-924F-6F2C9CEF5E6C}"/>
              </a:ext>
            </a:extLst>
          </p:cNvPr>
          <p:cNvSpPr>
            <a:spLocks noGrp="1"/>
          </p:cNvSpPr>
          <p:nvPr>
            <p:ph idx="4294967295"/>
          </p:nvPr>
        </p:nvSpPr>
        <p:spPr>
          <a:xfrm>
            <a:off x="120768" y="1522520"/>
            <a:ext cx="11950465" cy="5074875"/>
          </a:xfrm>
          <a:solidFill>
            <a:srgbClr val="CCFFFF">
              <a:alpha val="10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72000" rIns="90000" bIns="72000" anchor="ctr"/>
          <a:lstStyle/>
          <a:p>
            <a:pPr marL="358775" lvl="1" defTabSz="457200" eaLnBrk="1" hangingPunct="1"/>
            <a:r>
              <a:rPr lang="en-GB" sz="1800" dirty="0">
                <a:latin typeface="Comic Sans MS" panose="030F0702030302020204" pitchFamily="66" charset="0"/>
              </a:rPr>
              <a:t>To be set up easily and quickly.</a:t>
            </a:r>
          </a:p>
          <a:p>
            <a:pPr marL="358775" lvl="1" defTabSz="457200" eaLnBrk="1" hangingPunct="1"/>
            <a:r>
              <a:rPr lang="en-GB" sz="1800" dirty="0">
                <a:latin typeface="Comic Sans MS" panose="030F0702030302020204" pitchFamily="66" charset="0"/>
              </a:rPr>
              <a:t>To be coherent and comprehensive.</a:t>
            </a:r>
          </a:p>
          <a:p>
            <a:pPr marL="358775" lvl="1" defTabSz="457200" eaLnBrk="1" hangingPunct="1"/>
            <a:r>
              <a:rPr lang="en-GB" sz="1800" dirty="0">
                <a:latin typeface="Comic Sans MS" panose="030F0702030302020204" pitchFamily="66" charset="0"/>
              </a:rPr>
              <a:t>To be adaptable with very few changes.</a:t>
            </a:r>
          </a:p>
          <a:p>
            <a:pPr marL="358775" lvl="1" defTabSz="457200" eaLnBrk="1" hangingPunct="1"/>
            <a:r>
              <a:rPr lang="en-GB" sz="1800" dirty="0">
                <a:latin typeface="Comic Sans MS" panose="030F0702030302020204" pitchFamily="66" charset="0"/>
              </a:rPr>
              <a:t>To be usable for any type or size of project.</a:t>
            </a:r>
          </a:p>
          <a:p>
            <a:pPr marL="358775" lvl="1" defTabSz="457200" eaLnBrk="1" hangingPunct="1"/>
            <a:r>
              <a:rPr lang="en-GB" sz="1800" dirty="0">
                <a:latin typeface="Comic Sans MS" panose="030F0702030302020204" pitchFamily="66" charset="0"/>
              </a:rPr>
              <a:t>To be well and truly integrated.</a:t>
            </a:r>
          </a:p>
          <a:p>
            <a:pPr marL="358775" lvl="1" defTabSz="457200" eaLnBrk="1" hangingPunct="1"/>
            <a:r>
              <a:rPr lang="en-GB" sz="1800" dirty="0">
                <a:latin typeface="Comic Sans MS" panose="030F0702030302020204" pitchFamily="66" charset="0"/>
              </a:rPr>
              <a:t>To be driven by a manageable number of important parameters and also to include and accommodate the easy use of a specially designed forecasting Excel Add-In which allows the easy and coherent projections of growth patterns.</a:t>
            </a:r>
          </a:p>
          <a:p>
            <a:pPr marL="358775" lvl="1" defTabSz="457200" eaLnBrk="1" hangingPunct="1"/>
            <a:r>
              <a:rPr lang="en-GB" sz="1800" dirty="0">
                <a:latin typeface="Comic Sans MS" panose="030F0702030302020204" pitchFamily="66" charset="0"/>
              </a:rPr>
              <a:t>To be ready for Risk Analysis using Monte Carlo Simulation software (such as </a:t>
            </a:r>
            <a:r>
              <a:rPr lang="en-GB" sz="1800" dirty="0" err="1">
                <a:latin typeface="Comic Sans MS" panose="030F0702030302020204" pitchFamily="66" charset="0"/>
              </a:rPr>
              <a:t>RiskEase</a:t>
            </a:r>
            <a:r>
              <a:rPr lang="en-GB" sz="1800" dirty="0">
                <a:latin typeface="Comic Sans MS" panose="030F0702030302020204" pitchFamily="66" charset="0"/>
              </a:rPr>
              <a:t>).</a:t>
            </a:r>
          </a:p>
          <a:p>
            <a:pPr marL="358775" lvl="1" defTabSz="457200" eaLnBrk="1" hangingPunct="1"/>
            <a:r>
              <a:rPr lang="en-GB" sz="1800" dirty="0">
                <a:latin typeface="Comic Sans MS" panose="030F0702030302020204" pitchFamily="66" charset="0"/>
              </a:rPr>
              <a:t>To produce reports of financial cash flow projections from the perspective of various stakeholders, including the owner of the project, the total investment perspective or even to be easily expandable so as application of economic analysis.</a:t>
            </a:r>
          </a:p>
          <a:p>
            <a:pPr marL="358775" lvl="1" defTabSz="457200" eaLnBrk="1" hangingPunct="1"/>
            <a:r>
              <a:rPr lang="en-GB" sz="1800" dirty="0">
                <a:latin typeface="Comic Sans MS" panose="030F0702030302020204" pitchFamily="66" charset="0"/>
              </a:rPr>
              <a:t>The Model can also quickly be set up to be used for screening promising or even to discard poor and non-viable projects.</a:t>
            </a:r>
          </a:p>
          <a:p>
            <a:pPr marL="358775" lvl="1" defTabSz="457200" eaLnBrk="1" hangingPunct="1"/>
            <a:r>
              <a:rPr lang="en-GB" sz="1800" dirty="0">
                <a:latin typeface="Comic Sans MS" panose="030F0702030302020204" pitchFamily="66" charset="0"/>
              </a:rPr>
              <a:t>Last, but not least, the model can be attached as a front end to very large and elaborate workbooks to make sense of their useful, but often not so well integrated, content of data.</a:t>
            </a:r>
          </a:p>
        </p:txBody>
      </p:sp>
      <p:sp>
        <p:nvSpPr>
          <p:cNvPr id="7" name="TextBox 6">
            <a:extLst>
              <a:ext uri="{FF2B5EF4-FFF2-40B4-BE49-F238E27FC236}">
                <a16:creationId xmlns:a16="http://schemas.microsoft.com/office/drawing/2014/main" id="{08ADA871-7D5C-4ADF-9608-D86C74BA273D}"/>
              </a:ext>
            </a:extLst>
          </p:cNvPr>
          <p:cNvSpPr txBox="1"/>
          <p:nvPr/>
        </p:nvSpPr>
        <p:spPr>
          <a:xfrm>
            <a:off x="3833294" y="30065"/>
            <a:ext cx="467151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a:ea typeface="+mn-ea"/>
                <a:cs typeface="+mn-cs"/>
              </a:rPr>
              <a:t>Integrated</a:t>
            </a:r>
            <a:r>
              <a:rPr kumimoji="0" lang="en-US" sz="2800" b="1" i="0" u="none" strike="noStrike" kern="1200" cap="none" spc="0" normalizeH="0" baseline="0" noProof="0" dirty="0">
                <a:ln>
                  <a:noFill/>
                </a:ln>
                <a:solidFill>
                  <a:srgbClr val="CC0000"/>
                </a:solidFill>
                <a:effectLst/>
                <a:uLnTx/>
                <a:uFillTx/>
                <a:latin typeface="Times New Roman"/>
                <a:ea typeface="+mn-ea"/>
                <a:cs typeface="+mn-cs"/>
              </a:rPr>
              <a:t> Financial </a:t>
            </a:r>
            <a:r>
              <a:rPr kumimoji="0" lang="en-US" sz="2800" b="1" i="0" u="none" strike="noStrike" kern="1200" cap="none" spc="0" normalizeH="0" baseline="0" noProof="0" dirty="0">
                <a:ln>
                  <a:noFill/>
                </a:ln>
                <a:solidFill>
                  <a:srgbClr val="FFFF00"/>
                </a:solidFill>
                <a:effectLst/>
                <a:uLnTx/>
                <a:uFillTx/>
                <a:latin typeface="Times New Roman"/>
                <a:ea typeface="+mn-ea"/>
                <a:cs typeface="+mn-cs"/>
              </a:rPr>
              <a:t>Model</a:t>
            </a:r>
            <a:endParaRPr kumimoji="0" lang="en-GB" sz="2800" b="1" i="0" u="none" strike="noStrike" kern="1200" cap="none" spc="0" normalizeH="0" baseline="0" noProof="0" dirty="0">
              <a:ln>
                <a:noFill/>
              </a:ln>
              <a:solidFill>
                <a:srgbClr val="FFFF00"/>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A1EB8C7F-222D-45B1-8C98-098D868743F5}"/>
              </a:ext>
            </a:extLst>
          </p:cNvPr>
          <p:cNvSpPr/>
          <p:nvPr/>
        </p:nvSpPr>
        <p:spPr>
          <a:xfrm>
            <a:off x="120768" y="416376"/>
            <a:ext cx="11950464"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mn-ea"/>
                <a:cs typeface="+mn-cs"/>
              </a:rPr>
              <a:t>The Integrated Financial Model© by Savvakis C. Savvides was created and tested after many years of expertise of the author in corporate lending and project finance as well as from teaching investment appraisal and risk analysis and the development of related software.</a:t>
            </a:r>
          </a:p>
        </p:txBody>
      </p:sp>
      <p:sp>
        <p:nvSpPr>
          <p:cNvPr id="3" name="Rectangle 2">
            <a:extLst>
              <a:ext uri="{FF2B5EF4-FFF2-40B4-BE49-F238E27FC236}">
                <a16:creationId xmlns:a16="http://schemas.microsoft.com/office/drawing/2014/main" id="{263EE7FD-701F-476A-BCD3-551F03A9AC5F}"/>
              </a:ext>
            </a:extLst>
          </p:cNvPr>
          <p:cNvSpPr/>
          <p:nvPr/>
        </p:nvSpPr>
        <p:spPr>
          <a:xfrm>
            <a:off x="465855" y="1189249"/>
            <a:ext cx="1140638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C00000"/>
                </a:solidFill>
                <a:effectLst/>
                <a:uLnTx/>
                <a:uFillTx/>
                <a:latin typeface="Bahnschrift SemiBold Condensed" panose="020B0502040204020203" pitchFamily="34" charset="0"/>
                <a:ea typeface="+mn-ea"/>
                <a:cs typeface="+mn-cs"/>
              </a:rPr>
              <a:t>The Integrated Financial Model is designed so that it offers the user the following benefits:</a:t>
            </a:r>
          </a:p>
        </p:txBody>
      </p:sp>
    </p:spTree>
    <p:extLst>
      <p:ext uri="{BB962C8B-B14F-4D97-AF65-F5344CB8AC3E}">
        <p14:creationId xmlns:p14="http://schemas.microsoft.com/office/powerpoint/2010/main" val="3521640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additive="base">
                                        <p:cTn id="32"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additive="base">
                                        <p:cTn id="38"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 calcmode="lin" valueType="num">
                                      <p:cBhvr additive="base">
                                        <p:cTn id="44"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 calcmode="lin" valueType="num">
                                      <p:cBhvr additive="base">
                                        <p:cTn id="50"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51" dur="500"/>
                                        <p:tgtEl>
                                          <p:spTgt spid="6">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 calcmode="lin" valueType="num">
                                      <p:cBhvr additive="base">
                                        <p:cTn id="56"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57" dur="500"/>
                                        <p:tgtEl>
                                          <p:spTgt spid="6">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6">
                                            <p:txEl>
                                              <p:pRg st="7" end="7"/>
                                            </p:txEl>
                                          </p:spTgt>
                                        </p:tgtEl>
                                        <p:attrNameLst>
                                          <p:attrName>style.visibility</p:attrName>
                                        </p:attrNameLst>
                                      </p:cBhvr>
                                      <p:to>
                                        <p:strVal val="visible"/>
                                      </p:to>
                                    </p:set>
                                    <p:anim calcmode="lin" valueType="num">
                                      <p:cBhvr additive="base">
                                        <p:cTn id="62"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63" dur="500"/>
                                        <p:tgtEl>
                                          <p:spTgt spid="6">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nodeType="clickEffect">
                                  <p:stCondLst>
                                    <p:cond delay="0"/>
                                  </p:stCondLst>
                                  <p:childTnLst>
                                    <p:set>
                                      <p:cBhvr>
                                        <p:cTn id="67" dur="1" fill="hold">
                                          <p:stCondLst>
                                            <p:cond delay="0"/>
                                          </p:stCondLst>
                                        </p:cTn>
                                        <p:tgtEl>
                                          <p:spTgt spid="6">
                                            <p:txEl>
                                              <p:pRg st="8" end="8"/>
                                            </p:txEl>
                                          </p:spTgt>
                                        </p:tgtEl>
                                        <p:attrNameLst>
                                          <p:attrName>style.visibility</p:attrName>
                                        </p:attrNameLst>
                                      </p:cBhvr>
                                      <p:to>
                                        <p:strVal val="visible"/>
                                      </p:to>
                                    </p:set>
                                    <p:anim calcmode="lin" valueType="num">
                                      <p:cBhvr additive="base">
                                        <p:cTn id="68"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69" dur="500"/>
                                        <p:tgtEl>
                                          <p:spTgt spid="6">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6">
                                            <p:txEl>
                                              <p:pRg st="9" end="9"/>
                                            </p:txEl>
                                          </p:spTgt>
                                        </p:tgtEl>
                                        <p:attrNameLst>
                                          <p:attrName>style.visibility</p:attrName>
                                        </p:attrNameLst>
                                      </p:cBhvr>
                                      <p:to>
                                        <p:strVal val="visible"/>
                                      </p:to>
                                    </p:set>
                                    <p:anim calcmode="lin" valueType="num">
                                      <p:cBhvr additive="base">
                                        <p:cTn id="74" dur="500"/>
                                        <p:tgtEl>
                                          <p:spTgt spid="6">
                                            <p:txEl>
                                              <p:pRg st="9" end="9"/>
                                            </p:txEl>
                                          </p:spTgt>
                                        </p:tgtEl>
                                        <p:attrNameLst>
                                          <p:attrName>ppt_y</p:attrName>
                                        </p:attrNameLst>
                                      </p:cBhvr>
                                      <p:tavLst>
                                        <p:tav tm="0">
                                          <p:val>
                                            <p:strVal val="#ppt_y+#ppt_h*1.125000"/>
                                          </p:val>
                                        </p:tav>
                                        <p:tav tm="100000">
                                          <p:val>
                                            <p:strVal val="#ppt_y"/>
                                          </p:val>
                                        </p:tav>
                                      </p:tavLst>
                                    </p:anim>
                                    <p:animEffect transition="in" filter="wipe(up)">
                                      <p:cBhvr>
                                        <p:cTn id="7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FB9B0ABB-584A-4273-B1EE-D95AEFFEBEFD}"/>
              </a:ext>
            </a:extLst>
          </p:cNvPr>
          <p:cNvSpPr>
            <a:spLocks noChangeArrowheads="1"/>
          </p:cNvSpPr>
          <p:nvPr/>
        </p:nvSpPr>
        <p:spPr bwMode="auto">
          <a:xfrm>
            <a:off x="1524001" y="215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10" name="Rectangle 6">
            <a:extLst>
              <a:ext uri="{FF2B5EF4-FFF2-40B4-BE49-F238E27FC236}">
                <a16:creationId xmlns:a16="http://schemas.microsoft.com/office/drawing/2014/main" id="{F845F5F8-72C1-4193-89E9-BF992FD522C4}"/>
              </a:ext>
            </a:extLst>
          </p:cNvPr>
          <p:cNvSpPr>
            <a:spLocks noChangeArrowheads="1"/>
          </p:cNvSpPr>
          <p:nvPr/>
        </p:nvSpPr>
        <p:spPr bwMode="auto">
          <a:xfrm>
            <a:off x="1524001" y="4330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72" name="Rectangle 68">
            <a:extLst>
              <a:ext uri="{FF2B5EF4-FFF2-40B4-BE49-F238E27FC236}">
                <a16:creationId xmlns:a16="http://schemas.microsoft.com/office/drawing/2014/main" id="{A573EC03-0F0A-4918-AF14-72415246E855}"/>
              </a:ext>
            </a:extLst>
          </p:cNvPr>
          <p:cNvSpPr>
            <a:spLocks noChangeArrowheads="1"/>
          </p:cNvSpPr>
          <p:nvPr/>
        </p:nvSpPr>
        <p:spPr bwMode="auto">
          <a:xfrm>
            <a:off x="1524001" y="215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73" name="Rectangle 69">
            <a:extLst>
              <a:ext uri="{FF2B5EF4-FFF2-40B4-BE49-F238E27FC236}">
                <a16:creationId xmlns:a16="http://schemas.microsoft.com/office/drawing/2014/main" id="{393A240B-5BC4-4CFE-9CF1-5ADCAFFDA4B4}"/>
              </a:ext>
            </a:extLst>
          </p:cNvPr>
          <p:cNvSpPr>
            <a:spLocks noChangeArrowheads="1"/>
          </p:cNvSpPr>
          <p:nvPr/>
        </p:nvSpPr>
        <p:spPr bwMode="auto">
          <a:xfrm>
            <a:off x="1524001" y="4330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08ADA871-7D5C-4ADF-9608-D86C74BA273D}"/>
              </a:ext>
            </a:extLst>
          </p:cNvPr>
          <p:cNvSpPr txBox="1"/>
          <p:nvPr/>
        </p:nvSpPr>
        <p:spPr>
          <a:xfrm>
            <a:off x="3285260" y="139024"/>
            <a:ext cx="525744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a:ea typeface="+mn-ea"/>
                <a:cs typeface="+mn-cs"/>
              </a:rPr>
              <a:t>Integrated</a:t>
            </a:r>
            <a:r>
              <a:rPr kumimoji="0" lang="en-US" sz="3200" b="1" i="0" u="none" strike="noStrike" kern="1200" cap="none" spc="0" normalizeH="0" baseline="0" noProof="0" dirty="0">
                <a:ln>
                  <a:noFill/>
                </a:ln>
                <a:solidFill>
                  <a:srgbClr val="CC0000"/>
                </a:solidFill>
                <a:effectLst/>
                <a:uLnTx/>
                <a:uFillTx/>
                <a:latin typeface="Times New Roman"/>
                <a:ea typeface="+mn-ea"/>
                <a:cs typeface="+mn-cs"/>
              </a:rPr>
              <a:t> Financial </a:t>
            </a:r>
            <a:r>
              <a:rPr kumimoji="0" lang="en-US" sz="3200" b="1" i="0" u="none" strike="noStrike" kern="1200" cap="none" spc="0" normalizeH="0" baseline="0" noProof="0" dirty="0">
                <a:ln>
                  <a:noFill/>
                </a:ln>
                <a:solidFill>
                  <a:srgbClr val="FFFF00"/>
                </a:solidFill>
                <a:effectLst/>
                <a:uLnTx/>
                <a:uFillTx/>
                <a:latin typeface="Times New Roman"/>
                <a:ea typeface="+mn-ea"/>
                <a:cs typeface="+mn-cs"/>
              </a:rPr>
              <a:t>Model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a:ea typeface="+mn-ea"/>
                <a:cs typeface="+mn-cs"/>
              </a:rPr>
              <a:t>Risk</a:t>
            </a:r>
            <a:r>
              <a:rPr kumimoji="0" lang="en-US" sz="3200" b="1" i="0" u="none" strike="noStrike" kern="1200" cap="none" spc="0" normalizeH="0" baseline="0" noProof="0" dirty="0">
                <a:ln>
                  <a:noFill/>
                </a:ln>
                <a:solidFill>
                  <a:srgbClr val="CC0000"/>
                </a:solidFill>
                <a:effectLst/>
                <a:uLnTx/>
                <a:uFillTx/>
                <a:latin typeface="Times New Roman"/>
                <a:ea typeface="+mn-ea"/>
                <a:cs typeface="+mn-cs"/>
              </a:rPr>
              <a:t>Ease </a:t>
            </a:r>
            <a:r>
              <a:rPr kumimoji="0" lang="en-US" sz="3200" b="1" i="1" u="none" strike="noStrike" kern="1200" cap="none" spc="0" normalizeH="0" baseline="0" noProof="0" dirty="0">
                <a:ln>
                  <a:noFill/>
                </a:ln>
                <a:solidFill>
                  <a:srgbClr val="006600"/>
                </a:solidFill>
                <a:effectLst/>
                <a:uLnTx/>
                <a:uFillTx/>
                <a:latin typeface="Times New Roman"/>
                <a:ea typeface="+mn-ea"/>
                <a:cs typeface="+mn-cs"/>
              </a:rPr>
              <a:t>Total Edition</a:t>
            </a:r>
            <a:endParaRPr kumimoji="0" lang="en-GB" sz="3200" b="1" i="0" u="none" strike="noStrike" kern="1200" cap="none" spc="0" normalizeH="0" baseline="0" noProof="0" dirty="0">
              <a:ln>
                <a:noFill/>
              </a:ln>
              <a:solidFill>
                <a:srgbClr val="FFFF00"/>
              </a:solidFill>
              <a:effectLst/>
              <a:uLnTx/>
              <a:uFillTx/>
              <a:latin typeface="Times New Roman"/>
              <a:ea typeface="+mn-ea"/>
              <a:cs typeface="+mn-cs"/>
            </a:endParaRPr>
          </a:p>
        </p:txBody>
      </p:sp>
      <p:pic>
        <p:nvPicPr>
          <p:cNvPr id="6" name="Picture 5">
            <a:extLst>
              <a:ext uri="{FF2B5EF4-FFF2-40B4-BE49-F238E27FC236}">
                <a16:creationId xmlns:a16="http://schemas.microsoft.com/office/drawing/2014/main" id="{2614E539-D375-46E4-B5DC-72C18A31393D}"/>
              </a:ext>
            </a:extLst>
          </p:cNvPr>
          <p:cNvPicPr>
            <a:picLocks noChangeAspect="1"/>
          </p:cNvPicPr>
          <p:nvPr/>
        </p:nvPicPr>
        <p:blipFill>
          <a:blip r:embed="rId3"/>
          <a:stretch>
            <a:fillRect/>
          </a:stretch>
        </p:blipFill>
        <p:spPr>
          <a:xfrm>
            <a:off x="283184" y="1378511"/>
            <a:ext cx="5630796" cy="4263247"/>
          </a:xfrm>
          <a:prstGeom prst="rect">
            <a:avLst/>
          </a:prstGeom>
        </p:spPr>
      </p:pic>
      <p:sp>
        <p:nvSpPr>
          <p:cNvPr id="8" name="Rectangle 7">
            <a:extLst>
              <a:ext uri="{FF2B5EF4-FFF2-40B4-BE49-F238E27FC236}">
                <a16:creationId xmlns:a16="http://schemas.microsoft.com/office/drawing/2014/main" id="{239DBA19-E97F-4057-B356-FB7853C61A47}"/>
              </a:ext>
            </a:extLst>
          </p:cNvPr>
          <p:cNvSpPr/>
          <p:nvPr/>
        </p:nvSpPr>
        <p:spPr>
          <a:xfrm>
            <a:off x="6174418" y="1936283"/>
            <a:ext cx="5630796" cy="298543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Times New Roman"/>
                <a:ea typeface="+mn-ea"/>
                <a:cs typeface="+mn-cs"/>
              </a:rPr>
              <a:t>I</a:t>
            </a:r>
            <a:r>
              <a:rPr kumimoji="0" lang="en-GB" sz="2400" b="1" i="0" u="none" strike="noStrike" kern="1200" cap="none" spc="0" normalizeH="0" baseline="0" noProof="0" dirty="0">
                <a:ln>
                  <a:noFill/>
                </a:ln>
                <a:solidFill>
                  <a:srgbClr val="FF0000"/>
                </a:solidFill>
                <a:effectLst/>
                <a:uLnTx/>
                <a:uFillTx/>
                <a:latin typeface="Times New Roman"/>
                <a:ea typeface="+mn-ea"/>
                <a:cs typeface="+mn-cs"/>
              </a:rPr>
              <a:t>F</a:t>
            </a:r>
            <a:r>
              <a:rPr kumimoji="0" lang="en-GB" sz="2400" b="1" i="0" u="none" strike="noStrike" kern="1200" cap="none" spc="0" normalizeH="0" baseline="0" noProof="0" dirty="0">
                <a:ln>
                  <a:noFill/>
                </a:ln>
                <a:solidFill>
                  <a:srgbClr val="FFFF00"/>
                </a:solidFill>
                <a:effectLst/>
                <a:uLnTx/>
                <a:uFillTx/>
                <a:latin typeface="Times New Roman"/>
                <a:ea typeface="+mn-ea"/>
                <a:cs typeface="+mn-cs"/>
              </a:rPr>
              <a:t>M</a:t>
            </a:r>
            <a:r>
              <a:rPr kumimoji="0" lang="en-GB" sz="2000" b="0" i="0" u="none" strike="noStrike" kern="1200" cap="none" spc="0" normalizeH="0" baseline="0" noProof="0" dirty="0">
                <a:ln>
                  <a:noFill/>
                </a:ln>
                <a:solidFill>
                  <a:srgbClr val="494949"/>
                </a:solidFill>
                <a:effectLst/>
                <a:uLnTx/>
                <a:uFillTx/>
                <a:latin typeface="Karla"/>
                <a:ea typeface="+mn-ea"/>
                <a:cs typeface="+mn-cs"/>
              </a:rPr>
              <a:t> is integrated with RiskEase in the </a:t>
            </a:r>
            <a:r>
              <a:rPr kumimoji="0" lang="en-US" sz="2400" b="1" i="0" u="none" strike="noStrike" kern="1200" cap="none" spc="0" normalizeH="0" baseline="0" noProof="0" dirty="0">
                <a:ln>
                  <a:noFill/>
                </a:ln>
                <a:solidFill>
                  <a:srgbClr val="002060"/>
                </a:solidFill>
                <a:effectLst/>
                <a:uLnTx/>
                <a:uFillTx/>
                <a:latin typeface="Times New Roman"/>
                <a:ea typeface="+mn-ea"/>
                <a:cs typeface="+mn-cs"/>
              </a:rPr>
              <a:t>Risk</a:t>
            </a:r>
            <a:r>
              <a:rPr kumimoji="0" lang="en-US" sz="2400" b="1" i="0" u="none" strike="noStrike" kern="1200" cap="none" spc="0" normalizeH="0" baseline="0" noProof="0" dirty="0">
                <a:ln>
                  <a:noFill/>
                </a:ln>
                <a:solidFill>
                  <a:srgbClr val="CC0000"/>
                </a:solidFill>
                <a:effectLst/>
                <a:uLnTx/>
                <a:uFillTx/>
                <a:latin typeface="Times New Roman"/>
                <a:ea typeface="+mn-ea"/>
                <a:cs typeface="+mn-cs"/>
              </a:rPr>
              <a:t>Ease </a:t>
            </a:r>
            <a:r>
              <a:rPr kumimoji="0" lang="en-US" sz="2400" b="1" i="1" u="none" strike="noStrike" kern="1200" cap="none" spc="0" normalizeH="0" baseline="0" noProof="0" dirty="0">
                <a:ln>
                  <a:noFill/>
                </a:ln>
                <a:solidFill>
                  <a:srgbClr val="006600"/>
                </a:solidFill>
                <a:effectLst/>
                <a:uLnTx/>
                <a:uFillTx/>
                <a:latin typeface="Times New Roman"/>
                <a:ea typeface="+mn-ea"/>
                <a:cs typeface="+mn-cs"/>
              </a:rPr>
              <a:t>Total Edition</a:t>
            </a:r>
            <a:r>
              <a:rPr kumimoji="0" lang="en-GB" sz="2000" b="0" i="0" u="none" strike="noStrike" kern="1200" cap="none" spc="0" normalizeH="0" baseline="0" noProof="0" dirty="0">
                <a:ln>
                  <a:noFill/>
                </a:ln>
                <a:solidFill>
                  <a:srgbClr val="494949"/>
                </a:solidFill>
                <a:effectLst/>
                <a:uLnTx/>
                <a:uFillTx/>
                <a:latin typeface="Karla"/>
                <a:ea typeface="+mn-ea"/>
                <a:cs typeface="+mn-cs"/>
              </a:rPr>
              <a:t>. It is fully compatible and enhances the capabilities of RiskEase providing a means to a complete solution for professionals involved in investment appraisal and credit risk assessment.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94949"/>
              </a:solidFill>
              <a:effectLst/>
              <a:uLnTx/>
              <a:uFillTx/>
              <a:latin typeface="Karl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800000"/>
                </a:solidFill>
                <a:effectLst/>
                <a:uLnTx/>
                <a:uFillTx/>
                <a:latin typeface="Karla"/>
                <a:ea typeface="+mn-ea"/>
                <a:cs typeface="+mn-cs"/>
              </a:rPr>
              <a:t>The Integrated Financial Model is currently offered as a service to corporate clients and Universities together with the training programs that support it. </a:t>
            </a:r>
          </a:p>
        </p:txBody>
      </p:sp>
    </p:spTree>
    <p:extLst>
      <p:ext uri="{BB962C8B-B14F-4D97-AF65-F5344CB8AC3E}">
        <p14:creationId xmlns:p14="http://schemas.microsoft.com/office/powerpoint/2010/main" val="38781167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685379" name="WordArt 2">
            <a:extLst>
              <a:ext uri="{FF2B5EF4-FFF2-40B4-BE49-F238E27FC236}">
                <a16:creationId xmlns:a16="http://schemas.microsoft.com/office/drawing/2014/main" id="{0978F1BE-9479-423D-AAA5-D26BEE7D9C13}"/>
              </a:ext>
            </a:extLst>
          </p:cNvPr>
          <p:cNvSpPr>
            <a:spLocks noChangeArrowheads="1" noChangeShapeType="1" noTextEdit="1"/>
          </p:cNvSpPr>
          <p:nvPr/>
        </p:nvSpPr>
        <p:spPr bwMode="auto">
          <a:xfrm>
            <a:off x="2365419" y="1221011"/>
            <a:ext cx="8075377" cy="121309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rPr>
              <a:t>Cost-Benefit Analysis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9B823-655D-4A62-9B07-561910AFD96A}"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Text Box 4">
            <a:extLst>
              <a:ext uri="{FF2B5EF4-FFF2-40B4-BE49-F238E27FC236}">
                <a16:creationId xmlns:a16="http://schemas.microsoft.com/office/drawing/2014/main" id="{2A298710-7835-4DD7-A3A8-AE57CE4CC977}"/>
              </a:ext>
            </a:extLst>
          </p:cNvPr>
          <p:cNvSpPr txBox="1">
            <a:spLocks noChangeArrowheads="1"/>
          </p:cNvSpPr>
          <p:nvPr/>
        </p:nvSpPr>
        <p:spPr bwMode="auto">
          <a:xfrm>
            <a:off x="5474859" y="5432936"/>
            <a:ext cx="1472176"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CC"/>
                </a:solidFill>
                <a:effectLst/>
                <a:uLnTx/>
                <a:uFillTx/>
                <a:latin typeface="Arial"/>
                <a:ea typeface="+mn-ea"/>
                <a:cs typeface="Arial" panose="020B0604020202020204" pitchFamily="34" charset="0"/>
              </a:rPr>
              <a:t>Risk</a:t>
            </a:r>
            <a:r>
              <a:rPr kumimoji="0" lang="en-GB" altLang="en-US" sz="18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Ease</a:t>
            </a:r>
            <a:r>
              <a:rPr kumimoji="0" lang="en-GB" alt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GB" altLang="en-US" sz="18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rPr>
              <a:t>Ltd</a:t>
            </a:r>
          </a:p>
        </p:txBody>
      </p:sp>
      <p:pic>
        <p:nvPicPr>
          <p:cNvPr id="7" name="Picture 2" descr="QueensLogo_colour">
            <a:extLst>
              <a:ext uri="{FF2B5EF4-FFF2-40B4-BE49-F238E27FC236}">
                <a16:creationId xmlns:a16="http://schemas.microsoft.com/office/drawing/2014/main" id="{96428DE0-1319-4654-BE15-D31066E4DA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0181" y="3263273"/>
            <a:ext cx="1759645" cy="133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489946"/>
      </p:ext>
    </p:extLst>
  </p:cSld>
  <p:clrMapOvr>
    <a:overrideClrMapping bg1="dk2" tx1="lt1" bg2="dk1" tx2="lt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CCFF"/>
            </a:gs>
            <a:gs pos="100000">
              <a:schemeClr val="accent2"/>
            </a:gs>
          </a:gsLst>
          <a:lin ang="2700000" scaled="1"/>
        </a:gradFill>
        <a:effectLst/>
      </p:bgPr>
    </p:bg>
    <p:spTree>
      <p:nvGrpSpPr>
        <p:cNvPr id="1" name=""/>
        <p:cNvGrpSpPr/>
        <p:nvPr/>
      </p:nvGrpSpPr>
      <p:grpSpPr>
        <a:xfrm>
          <a:off x="0" y="0"/>
          <a:ext cx="0" cy="0"/>
          <a:chOff x="0" y="0"/>
          <a:chExt cx="0" cy="0"/>
        </a:xfrm>
      </p:grpSpPr>
      <p:sp>
        <p:nvSpPr>
          <p:cNvPr id="12" name="WordArt 5">
            <a:extLst>
              <a:ext uri="{FF2B5EF4-FFF2-40B4-BE49-F238E27FC236}">
                <a16:creationId xmlns:a16="http://schemas.microsoft.com/office/drawing/2014/main" id="{A1DC20C5-2E92-4E72-A2D1-47F2553A8E38}"/>
              </a:ext>
            </a:extLst>
          </p:cNvPr>
          <p:cNvSpPr>
            <a:spLocks noChangeArrowheads="1" noChangeShapeType="1" noTextEdit="1"/>
          </p:cNvSpPr>
          <p:nvPr/>
        </p:nvSpPr>
        <p:spPr bwMode="auto">
          <a:xfrm>
            <a:off x="2060621" y="181473"/>
            <a:ext cx="7495503" cy="27358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rPr>
              <a:t>COST-BENEFIT ANALYSIS FOR INVESTMENT DECISIONS</a:t>
            </a:r>
          </a:p>
        </p:txBody>
      </p:sp>
      <p:sp>
        <p:nvSpPr>
          <p:cNvPr id="3" name="Content Placeholder 2">
            <a:extLst>
              <a:ext uri="{FF2B5EF4-FFF2-40B4-BE49-F238E27FC236}">
                <a16:creationId xmlns:a16="http://schemas.microsoft.com/office/drawing/2014/main" id="{AE314040-DC51-4467-AEAD-1625DE4F6C4D}"/>
              </a:ext>
            </a:extLst>
          </p:cNvPr>
          <p:cNvSpPr>
            <a:spLocks noGrp="1"/>
          </p:cNvSpPr>
          <p:nvPr>
            <p:ph idx="1"/>
          </p:nvPr>
        </p:nvSpPr>
        <p:spPr>
          <a:xfrm>
            <a:off x="1339403" y="807077"/>
            <a:ext cx="9341476" cy="2906332"/>
          </a:xfrm>
        </p:spPr>
        <p:txBody>
          <a:bodyPr/>
          <a:lstStyle/>
          <a:p>
            <a:pPr>
              <a:spcBef>
                <a:spcPts val="0"/>
              </a:spcBef>
            </a:pPr>
            <a:r>
              <a:rPr lang="en-GB" sz="1800" b="1" dirty="0">
                <a:latin typeface="Calibri" panose="020F0502020204030204" pitchFamily="34" charset="0"/>
                <a:cs typeface="Times New Roman" panose="02020603050405020304" pitchFamily="18" charset="0"/>
              </a:rPr>
              <a:t>THE FINANCIAL APPRAISAL OF PROJECTS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Construction of Financial Cash Flows: Concepts and Principles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Investment and Operating Phases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Cessation of Project Operations and Residual Values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Format for the Pro-Forma Cash Flow Statement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Use of Consistent Prices in the Cash Flow Forecast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Expected Nominal interest and Exchange Rate</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Incorporating Inflation in the Financial Analysis </a:t>
            </a:r>
          </a:p>
          <a:p>
            <a:pPr lvl="1">
              <a:spcBef>
                <a:spcPts val="0"/>
              </a:spcBef>
              <a:spcAft>
                <a:spcPts val="0"/>
              </a:spcAft>
            </a:pPr>
            <a:r>
              <a:rPr lang="en-GB" sz="1400" b="1" u="sng" dirty="0">
                <a:effectLst/>
                <a:latin typeface="Calibri" panose="020F0502020204030204" pitchFamily="34" charset="0"/>
                <a:ea typeface="Calibri" panose="020F0502020204030204" pitchFamily="34" charset="0"/>
                <a:cs typeface="Times New Roman" panose="02020603050405020304" pitchFamily="18" charset="0"/>
              </a:rPr>
              <a:t>Analyses of Investment Decisions from Alternative Viewpoints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Banker’s Point of View</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Owner’s Point of View</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Economy’s Point of View</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Relationship between Different Points of View –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Stakeholder Analysis</a:t>
            </a:r>
            <a:endParaRPr lang="en-GB" sz="2400" b="1" dirty="0">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0146D1C-F190-4CC9-91F8-C49C69ABB072}"/>
              </a:ext>
            </a:extLst>
          </p:cNvPr>
          <p:cNvSpPr txBox="1"/>
          <p:nvPr/>
        </p:nvSpPr>
        <p:spPr>
          <a:xfrm>
            <a:off x="1339403" y="487182"/>
            <a:ext cx="94187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Jenkins G. P, C. Y. K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Kuo</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and A.C. Harberger, “Cost-Benefit Analysis for Investment Decisions”, 2011</a:t>
            </a:r>
            <a:endParaRPr kumimoji="0" lang="en-GB"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Content Placeholder 2">
            <a:extLst>
              <a:ext uri="{FF2B5EF4-FFF2-40B4-BE49-F238E27FC236}">
                <a16:creationId xmlns:a16="http://schemas.microsoft.com/office/drawing/2014/main" id="{02F98744-585E-4F03-95D1-6777BB4D68D7}"/>
              </a:ext>
            </a:extLst>
          </p:cNvPr>
          <p:cNvSpPr txBox="1">
            <a:spLocks/>
          </p:cNvSpPr>
          <p:nvPr/>
        </p:nvSpPr>
        <p:spPr bwMode="auto">
          <a:xfrm>
            <a:off x="1403797" y="3646867"/>
            <a:ext cx="9882389" cy="30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DISCOUNTING AND ALTERNATIVE INVESTMENT CRITERIA</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Time Dimension of a Project</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Time Value of Money</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Discounting</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Alternative Investment Criteria</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Net Present Value and Internal Rate of Return Criteria</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Debt Service Coverage Ratios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SCALE, TIMING, LENGTH AND INTER-DEPENDENCIES IN PROJECT SELECTION</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Determination of Scale in Project Selection</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Timing of Investments</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Adjusting for Different Lengths of Life</a:t>
            </a:r>
          </a:p>
          <a:p>
            <a:pPr marL="742950" marR="0" lvl="1" indent="-285750" algn="l" defTabSz="914400" rtl="0" eaLnBrk="0" fontAlgn="base" latinLnBrk="0" hangingPunct="0">
              <a:lnSpc>
                <a:spcPct val="100000"/>
              </a:lnSpc>
              <a:spcBef>
                <a:spcPts val="0"/>
              </a:spcBef>
              <a:spcAft>
                <a:spcPts val="0"/>
              </a:spcAft>
              <a:buClrTx/>
              <a:buSzTx/>
              <a:buFontTx/>
              <a:buChar char="–"/>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Projects with Interdependent and Separable Components</a:t>
            </a:r>
          </a:p>
        </p:txBody>
      </p:sp>
    </p:spTree>
    <p:extLst>
      <p:ext uri="{BB962C8B-B14F-4D97-AF65-F5344CB8AC3E}">
        <p14:creationId xmlns:p14="http://schemas.microsoft.com/office/powerpoint/2010/main" val="10620141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3">
                                            <p:txEl>
                                              <p:pRg st="1" end="1"/>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5" dur="500"/>
                                        <p:tgtEl>
                                          <p:spTgt spid="3">
                                            <p:txEl>
                                              <p:pRg st="7" end="7"/>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500"/>
                                        <p:tgtEl>
                                          <p:spTgt spid="3">
                                            <p:txEl>
                                              <p:pRg st="8" end="8"/>
                                            </p:tx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5" dur="500"/>
                                        <p:tgtEl>
                                          <p:spTgt spid="3">
                                            <p:txEl>
                                              <p:pRg st="9" end="9"/>
                                            </p:tx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 calcmode="lin" valueType="num">
                                      <p:cBhvr>
                                        <p:cTn id="68"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0" dur="500"/>
                                        <p:tgtEl>
                                          <p:spTgt spid="3">
                                            <p:txEl>
                                              <p:pRg st="10" end="10"/>
                                            </p:txEl>
                                          </p:spTgt>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p:cTn id="73"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5" dur="500"/>
                                        <p:tgtEl>
                                          <p:spTgt spid="3">
                                            <p:txEl>
                                              <p:pRg st="11" end="11"/>
                                            </p:txEl>
                                          </p:spTgt>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 calcmode="lin" valueType="num">
                                      <p:cBhvr>
                                        <p:cTn id="78"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80" dur="500"/>
                                        <p:tgtEl>
                                          <p:spTgt spid="3">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 calcmode="lin" valueType="num">
                                      <p:cBhvr>
                                        <p:cTn id="8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6">
                                            <p:txEl>
                                              <p:pRg st="0" end="0"/>
                                            </p:txEl>
                                          </p:spTgt>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 calcmode="lin" valueType="num">
                                      <p:cBhvr>
                                        <p:cTn id="9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9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2" dur="500"/>
                                        <p:tgtEl>
                                          <p:spTgt spid="6">
                                            <p:txEl>
                                              <p:pRg st="1" end="1"/>
                                            </p:txEl>
                                          </p:spTgt>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6">
                                            <p:txEl>
                                              <p:pRg st="2" end="2"/>
                                            </p:txEl>
                                          </p:spTgt>
                                        </p:tgtEl>
                                        <p:attrNameLst>
                                          <p:attrName>style.visibility</p:attrName>
                                        </p:attrNameLst>
                                      </p:cBhvr>
                                      <p:to>
                                        <p:strVal val="visible"/>
                                      </p:to>
                                    </p:set>
                                    <p:anim calcmode="lin" valueType="num">
                                      <p:cBhvr>
                                        <p:cTn id="9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9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7" dur="500"/>
                                        <p:tgtEl>
                                          <p:spTgt spid="6">
                                            <p:txEl>
                                              <p:pRg st="2" end="2"/>
                                            </p:txEl>
                                          </p:spTgt>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6">
                                            <p:txEl>
                                              <p:pRg st="3" end="3"/>
                                            </p:txEl>
                                          </p:spTgt>
                                        </p:tgtEl>
                                        <p:attrNameLst>
                                          <p:attrName>style.visibility</p:attrName>
                                        </p:attrNameLst>
                                      </p:cBhvr>
                                      <p:to>
                                        <p:strVal val="visible"/>
                                      </p:to>
                                    </p:set>
                                    <p:anim calcmode="lin" valueType="num">
                                      <p:cBhvr>
                                        <p:cTn id="100"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01"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02" dur="500"/>
                                        <p:tgtEl>
                                          <p:spTgt spid="6">
                                            <p:txEl>
                                              <p:pRg st="3" end="3"/>
                                            </p:tx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 calcmode="lin" valueType="num">
                                      <p:cBhvr>
                                        <p:cTn id="10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0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107" dur="500"/>
                                        <p:tgtEl>
                                          <p:spTgt spid="6">
                                            <p:txEl>
                                              <p:pRg st="4" end="4"/>
                                            </p:tx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anim calcmode="lin" valueType="num">
                                      <p:cBhvr>
                                        <p:cTn id="110"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111"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112" dur="500"/>
                                        <p:tgtEl>
                                          <p:spTgt spid="6">
                                            <p:txEl>
                                              <p:pRg st="5" end="5"/>
                                            </p:txEl>
                                          </p:spTgt>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6">
                                            <p:txEl>
                                              <p:pRg st="6" end="6"/>
                                            </p:txEl>
                                          </p:spTgt>
                                        </p:tgtEl>
                                        <p:attrNameLst>
                                          <p:attrName>style.visibility</p:attrName>
                                        </p:attrNameLst>
                                      </p:cBhvr>
                                      <p:to>
                                        <p:strVal val="visible"/>
                                      </p:to>
                                    </p:set>
                                    <p:anim calcmode="lin" valueType="num">
                                      <p:cBhvr>
                                        <p:cTn id="115"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16"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117" dur="500"/>
                                        <p:tgtEl>
                                          <p:spTgt spid="6">
                                            <p:txEl>
                                              <p:pRg st="6" end="6"/>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6">
                                            <p:txEl>
                                              <p:pRg st="7" end="7"/>
                                            </p:txEl>
                                          </p:spTgt>
                                        </p:tgtEl>
                                        <p:attrNameLst>
                                          <p:attrName>style.visibility</p:attrName>
                                        </p:attrNameLst>
                                      </p:cBhvr>
                                      <p:to>
                                        <p:strVal val="visible"/>
                                      </p:to>
                                    </p:set>
                                    <p:anim calcmode="lin" valueType="num">
                                      <p:cBhvr>
                                        <p:cTn id="12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123"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124" dur="500"/>
                                        <p:tgtEl>
                                          <p:spTgt spid="6">
                                            <p:txEl>
                                              <p:pRg st="7" end="7"/>
                                            </p:txEl>
                                          </p:spTgt>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6">
                                            <p:txEl>
                                              <p:pRg st="8" end="8"/>
                                            </p:txEl>
                                          </p:spTgt>
                                        </p:tgtEl>
                                        <p:attrNameLst>
                                          <p:attrName>style.visibility</p:attrName>
                                        </p:attrNameLst>
                                      </p:cBhvr>
                                      <p:to>
                                        <p:strVal val="visible"/>
                                      </p:to>
                                    </p:set>
                                    <p:anim calcmode="lin" valueType="num">
                                      <p:cBhvr>
                                        <p:cTn id="12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128"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129" dur="500"/>
                                        <p:tgtEl>
                                          <p:spTgt spid="6">
                                            <p:txEl>
                                              <p:pRg st="8" end="8"/>
                                            </p:tx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6">
                                            <p:txEl>
                                              <p:pRg st="9" end="9"/>
                                            </p:txEl>
                                          </p:spTgt>
                                        </p:tgtEl>
                                        <p:attrNameLst>
                                          <p:attrName>style.visibility</p:attrName>
                                        </p:attrNameLst>
                                      </p:cBhvr>
                                      <p:to>
                                        <p:strVal val="visible"/>
                                      </p:to>
                                    </p:set>
                                    <p:anim calcmode="lin" valueType="num">
                                      <p:cBhvr>
                                        <p:cTn id="132"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133"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134" dur="500"/>
                                        <p:tgtEl>
                                          <p:spTgt spid="6">
                                            <p:txEl>
                                              <p:pRg st="9" end="9"/>
                                            </p:txEl>
                                          </p:spTgt>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6">
                                            <p:txEl>
                                              <p:pRg st="10" end="10"/>
                                            </p:txEl>
                                          </p:spTgt>
                                        </p:tgtEl>
                                        <p:attrNameLst>
                                          <p:attrName>style.visibility</p:attrName>
                                        </p:attrNameLst>
                                      </p:cBhvr>
                                      <p:to>
                                        <p:strVal val="visible"/>
                                      </p:to>
                                    </p:set>
                                    <p:anim calcmode="lin" valueType="num">
                                      <p:cBhvr>
                                        <p:cTn id="137"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138"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139" dur="500"/>
                                        <p:tgtEl>
                                          <p:spTgt spid="6">
                                            <p:txEl>
                                              <p:pRg st="10" end="10"/>
                                            </p:txEl>
                                          </p:spTgt>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6">
                                            <p:txEl>
                                              <p:pRg st="11" end="11"/>
                                            </p:txEl>
                                          </p:spTgt>
                                        </p:tgtEl>
                                        <p:attrNameLst>
                                          <p:attrName>style.visibility</p:attrName>
                                        </p:attrNameLst>
                                      </p:cBhvr>
                                      <p:to>
                                        <p:strVal val="visible"/>
                                      </p:to>
                                    </p:set>
                                    <p:anim calcmode="lin" valueType="num">
                                      <p:cBhvr>
                                        <p:cTn id="142"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143"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144"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build="p"/>
      <p:bldP spid="15"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CCFF"/>
            </a:gs>
            <a:gs pos="100000">
              <a:schemeClr val="accent2"/>
            </a:gs>
          </a:gsLst>
          <a:lin ang="27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314040-DC51-4467-AEAD-1625DE4F6C4D}"/>
              </a:ext>
            </a:extLst>
          </p:cNvPr>
          <p:cNvSpPr>
            <a:spLocks noGrp="1"/>
          </p:cNvSpPr>
          <p:nvPr>
            <p:ph idx="1"/>
          </p:nvPr>
        </p:nvSpPr>
        <p:spPr>
          <a:xfrm>
            <a:off x="1339403" y="811369"/>
            <a:ext cx="10221532" cy="3142445"/>
          </a:xfrm>
        </p:spPr>
        <p:txBody>
          <a:bodyPr/>
          <a:lstStyle/>
          <a:p>
            <a:pPr>
              <a:spcBef>
                <a:spcPts val="0"/>
              </a:spcBef>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ECONOMIC ANALYSIS OF PROJECTS</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Objectives for Economic Investment Appraisal</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Postulates Underlying the Economic Evaluation Methodology</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Applying the Postulates to Determine Economic Evaluation of Non-Tradable Goods and Services in an Undistorted Market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Analysing Economic Costs and Benefits in an Existing Market (in the absence of a new project)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Analysing the Economic Benefits of an Output Produced by a Project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Analysing the Economic Cost of an Input Demanded by a Project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Applying the Postulates to Determine Economic Evaluation of Non-Tradable Goods and Services in Distorted Markets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Sales Taxes Levied on Output of Project</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Subsidies on Production</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Environmental Externalities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Other Distortions</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Economic Opportunity Cost of Capital</a:t>
            </a:r>
          </a:p>
          <a:p>
            <a:pPr lvl="1">
              <a:spcBef>
                <a:spcPts val="0"/>
              </a:spcBef>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Economic Opportunity Cost of Labour</a:t>
            </a:r>
          </a:p>
          <a:p>
            <a:pPr lvl="1">
              <a:spcBef>
                <a:spcPts val="0"/>
              </a:spcBef>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lvl="2"/>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400" dirty="0">
              <a:latin typeface="Calibri" panose="020F0502020204030204" pitchFamily="34" charset="0"/>
              <a:cs typeface="Times New Roman" panose="02020603050405020304" pitchFamily="18" charset="0"/>
            </a:endParaRPr>
          </a:p>
        </p:txBody>
      </p:sp>
      <p:sp>
        <p:nvSpPr>
          <p:cNvPr id="4" name="WordArt 5">
            <a:extLst>
              <a:ext uri="{FF2B5EF4-FFF2-40B4-BE49-F238E27FC236}">
                <a16:creationId xmlns:a16="http://schemas.microsoft.com/office/drawing/2014/main" id="{66195431-BF9C-4C6F-88B8-DE43E6389C5D}"/>
              </a:ext>
            </a:extLst>
          </p:cNvPr>
          <p:cNvSpPr>
            <a:spLocks noChangeArrowheads="1" noChangeShapeType="1" noTextEdit="1"/>
          </p:cNvSpPr>
          <p:nvPr/>
        </p:nvSpPr>
        <p:spPr bwMode="auto">
          <a:xfrm>
            <a:off x="2060621" y="181473"/>
            <a:ext cx="7495503" cy="27358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rPr>
              <a:t>COST-BENEFIT ANALYSIS FOR INVESTMENT DECISIONS</a:t>
            </a:r>
          </a:p>
        </p:txBody>
      </p:sp>
      <p:sp>
        <p:nvSpPr>
          <p:cNvPr id="5" name="TextBox 4">
            <a:extLst>
              <a:ext uri="{FF2B5EF4-FFF2-40B4-BE49-F238E27FC236}">
                <a16:creationId xmlns:a16="http://schemas.microsoft.com/office/drawing/2014/main" id="{33460A8F-9E26-4EEA-B2E9-A0C44B7E4C46}"/>
              </a:ext>
            </a:extLst>
          </p:cNvPr>
          <p:cNvSpPr txBox="1"/>
          <p:nvPr/>
        </p:nvSpPr>
        <p:spPr>
          <a:xfrm>
            <a:off x="1339403" y="487182"/>
            <a:ext cx="94187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Jenkins G. P, C. Y. K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Kuo</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and A.C. Harberger, “Cost-Benefit Analysis for Investment Decisions”, 2011</a:t>
            </a:r>
            <a:endParaRPr kumimoji="0" lang="en-GB"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75FEB8FD-5749-4F5D-95C2-84C051C56644}"/>
              </a:ext>
            </a:extLst>
          </p:cNvPr>
          <p:cNvPicPr>
            <a:picLocks noChangeAspect="1"/>
          </p:cNvPicPr>
          <p:nvPr/>
        </p:nvPicPr>
        <p:blipFill>
          <a:blip r:embed="rId4"/>
          <a:stretch>
            <a:fillRect/>
          </a:stretch>
        </p:blipFill>
        <p:spPr>
          <a:xfrm>
            <a:off x="4037227" y="3986092"/>
            <a:ext cx="1929984" cy="2474339"/>
          </a:xfrm>
          <a:prstGeom prst="rect">
            <a:avLst/>
          </a:prstGeom>
        </p:spPr>
      </p:pic>
      <p:pic>
        <p:nvPicPr>
          <p:cNvPr id="8" name="Picture 7">
            <a:extLst>
              <a:ext uri="{FF2B5EF4-FFF2-40B4-BE49-F238E27FC236}">
                <a16:creationId xmlns:a16="http://schemas.microsoft.com/office/drawing/2014/main" id="{EBDC3A0D-FE2D-4AFF-9E44-52F48100B2C6}"/>
              </a:ext>
            </a:extLst>
          </p:cNvPr>
          <p:cNvPicPr>
            <a:picLocks noChangeAspect="1"/>
          </p:cNvPicPr>
          <p:nvPr/>
        </p:nvPicPr>
        <p:blipFill>
          <a:blip r:embed="rId5"/>
          <a:stretch>
            <a:fillRect/>
          </a:stretch>
        </p:blipFill>
        <p:spPr>
          <a:xfrm>
            <a:off x="6697864" y="3960705"/>
            <a:ext cx="1673404" cy="2444452"/>
          </a:xfrm>
          <a:prstGeom prst="rect">
            <a:avLst/>
          </a:prstGeom>
        </p:spPr>
      </p:pic>
    </p:spTree>
    <p:extLst>
      <p:ext uri="{BB962C8B-B14F-4D97-AF65-F5344CB8AC3E}">
        <p14:creationId xmlns:p14="http://schemas.microsoft.com/office/powerpoint/2010/main" val="30825718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3">
                                            <p:txEl>
                                              <p:pRg st="1" end="1"/>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5" dur="500"/>
                                        <p:tgtEl>
                                          <p:spTgt spid="3">
                                            <p:txEl>
                                              <p:pRg st="7" end="7"/>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500"/>
                                        <p:tgtEl>
                                          <p:spTgt spid="3">
                                            <p:txEl>
                                              <p:pRg st="8" end="8"/>
                                            </p:tx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5" dur="500"/>
                                        <p:tgtEl>
                                          <p:spTgt spid="3">
                                            <p:txEl>
                                              <p:pRg st="9" end="9"/>
                                            </p:tx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 calcmode="lin" valueType="num">
                                      <p:cBhvr>
                                        <p:cTn id="68"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0" dur="500"/>
                                        <p:tgtEl>
                                          <p:spTgt spid="3">
                                            <p:txEl>
                                              <p:pRg st="10" end="10"/>
                                            </p:txEl>
                                          </p:spTgt>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p:cTn id="73"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5" dur="500"/>
                                        <p:tgtEl>
                                          <p:spTgt spid="3">
                                            <p:txEl>
                                              <p:pRg st="11" end="11"/>
                                            </p:txEl>
                                          </p:spTgt>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 calcmode="lin" valueType="num">
                                      <p:cBhvr>
                                        <p:cTn id="78"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80" dur="500"/>
                                        <p:tgtEl>
                                          <p:spTgt spid="3">
                                            <p:txEl>
                                              <p:pRg st="12" end="12"/>
                                            </p:txEl>
                                          </p:spTgt>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 calcmode="lin" valueType="num">
                                      <p:cBhvr>
                                        <p:cTn id="83"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4"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85" dur="500"/>
                                        <p:tgtEl>
                                          <p:spTgt spid="3">
                                            <p:txEl>
                                              <p:pRg st="13" end="1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3" presetClass="entr" presetSubtype="16" fill="hold"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CCFF"/>
            </a:gs>
            <a:gs pos="100000">
              <a:schemeClr val="accent2"/>
            </a:gs>
          </a:gsLst>
          <a:lin ang="2700000" scaled="1"/>
        </a:gradFill>
        <a:effectLst/>
      </p:bgPr>
    </p:bg>
    <p:spTree>
      <p:nvGrpSpPr>
        <p:cNvPr id="1" name=""/>
        <p:cNvGrpSpPr/>
        <p:nvPr/>
      </p:nvGrpSpPr>
      <p:grpSpPr>
        <a:xfrm>
          <a:off x="0" y="0"/>
          <a:ext cx="0" cy="0"/>
          <a:chOff x="0" y="0"/>
          <a:chExt cx="0" cy="0"/>
        </a:xfrm>
      </p:grpSpPr>
      <p:sp>
        <p:nvSpPr>
          <p:cNvPr id="4" name="WordArt 5">
            <a:extLst>
              <a:ext uri="{FF2B5EF4-FFF2-40B4-BE49-F238E27FC236}">
                <a16:creationId xmlns:a16="http://schemas.microsoft.com/office/drawing/2014/main" id="{66195431-BF9C-4C6F-88B8-DE43E6389C5D}"/>
              </a:ext>
            </a:extLst>
          </p:cNvPr>
          <p:cNvSpPr>
            <a:spLocks noChangeArrowheads="1" noChangeShapeType="1" noTextEdit="1"/>
          </p:cNvSpPr>
          <p:nvPr/>
        </p:nvSpPr>
        <p:spPr bwMode="auto">
          <a:xfrm>
            <a:off x="2060621" y="181473"/>
            <a:ext cx="7495503" cy="27358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rPr>
              <a:t>Project and Business Financing post graduate course</a:t>
            </a:r>
          </a:p>
        </p:txBody>
      </p:sp>
      <p:pic>
        <p:nvPicPr>
          <p:cNvPr id="9" name="Picture 8">
            <a:extLst>
              <a:ext uri="{FF2B5EF4-FFF2-40B4-BE49-F238E27FC236}">
                <a16:creationId xmlns:a16="http://schemas.microsoft.com/office/drawing/2014/main" id="{7B960464-B01C-4173-A751-889DC3A1CC9C}"/>
              </a:ext>
            </a:extLst>
          </p:cNvPr>
          <p:cNvPicPr>
            <a:picLocks noChangeAspect="1"/>
          </p:cNvPicPr>
          <p:nvPr/>
        </p:nvPicPr>
        <p:blipFill>
          <a:blip r:embed="rId4"/>
          <a:stretch>
            <a:fillRect/>
          </a:stretch>
        </p:blipFill>
        <p:spPr>
          <a:xfrm>
            <a:off x="473122" y="569190"/>
            <a:ext cx="11150221" cy="5957818"/>
          </a:xfrm>
          <a:prstGeom prst="rect">
            <a:avLst/>
          </a:prstGeom>
        </p:spPr>
      </p:pic>
      <p:sp>
        <p:nvSpPr>
          <p:cNvPr id="5" name="TextBox 4">
            <a:extLst>
              <a:ext uri="{FF2B5EF4-FFF2-40B4-BE49-F238E27FC236}">
                <a16:creationId xmlns:a16="http://schemas.microsoft.com/office/drawing/2014/main" id="{33460A8F-9E26-4EEA-B2E9-A0C44B7E4C46}"/>
              </a:ext>
            </a:extLst>
          </p:cNvPr>
          <p:cNvSpPr txBox="1"/>
          <p:nvPr/>
        </p:nvSpPr>
        <p:spPr>
          <a:xfrm>
            <a:off x="4302279" y="2304106"/>
            <a:ext cx="50568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Program Director: Savvakis C. Savvides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2014-2016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i="1" dirty="0">
                <a:solidFill>
                  <a:srgbClr val="000000"/>
                </a:solidFill>
                <a:latin typeface="Calibri" panose="020F0502020204030204" pitchFamily="34" charset="0"/>
                <a:cs typeface="Times New Roman" panose="02020603050405020304" pitchFamily="18" charset="0"/>
              </a:rPr>
              <a:t>Cyprus International Institute of Management</a:t>
            </a:r>
            <a:endParaRPr kumimoji="0" lang="en-GB" sz="1800" b="0" i="1" u="none" strike="noStrike" kern="1200" cap="none" spc="0" normalizeH="0" baseline="0" noProof="0" dirty="0">
              <a:ln>
                <a:noFill/>
              </a:ln>
              <a:solidFill>
                <a:srgbClr val="000000"/>
              </a:solidFill>
              <a:effectLst/>
              <a:uLnTx/>
              <a:uFillTx/>
              <a:latin typeface="Times New Roman"/>
            </a:endParaRPr>
          </a:p>
        </p:txBody>
      </p:sp>
    </p:spTree>
    <p:extLst>
      <p:ext uri="{BB962C8B-B14F-4D97-AF65-F5344CB8AC3E}">
        <p14:creationId xmlns:p14="http://schemas.microsoft.com/office/powerpoint/2010/main" val="27638239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5DB0-90C5-46D0-9D7D-7FAD16AFEDB4}"/>
              </a:ext>
            </a:extLst>
          </p:cNvPr>
          <p:cNvSpPr>
            <a:spLocks noGrp="1"/>
          </p:cNvSpPr>
          <p:nvPr>
            <p:ph type="ctrTitle"/>
          </p:nvPr>
        </p:nvSpPr>
        <p:spPr>
          <a:xfrm>
            <a:off x="837128" y="1223494"/>
            <a:ext cx="10363200" cy="948743"/>
          </a:xfrm>
        </p:spPr>
        <p:txBody>
          <a:bodyPr/>
          <a:lstStyle/>
          <a:p>
            <a:r>
              <a:rPr lang="en-GB" sz="4800" dirty="0"/>
              <a:t>Risk</a:t>
            </a:r>
            <a:r>
              <a:rPr lang="en-GB" sz="4800" dirty="0">
                <a:solidFill>
                  <a:srgbClr val="FF0000"/>
                </a:solidFill>
              </a:rPr>
              <a:t>Ease</a:t>
            </a:r>
            <a:r>
              <a:rPr lang="en-GB" sz="4800" dirty="0"/>
              <a:t> </a:t>
            </a:r>
            <a:r>
              <a:rPr lang="en-GB" sz="4800" dirty="0">
                <a:solidFill>
                  <a:schemeClr val="tx1"/>
                </a:solidFill>
              </a:rPr>
              <a:t>Ltd</a:t>
            </a:r>
          </a:p>
        </p:txBody>
      </p:sp>
      <p:sp>
        <p:nvSpPr>
          <p:cNvPr id="3" name="Subtitle 2">
            <a:extLst>
              <a:ext uri="{FF2B5EF4-FFF2-40B4-BE49-F238E27FC236}">
                <a16:creationId xmlns:a16="http://schemas.microsoft.com/office/drawing/2014/main" id="{DD43FDA2-A177-482A-9CB4-41E12C690334}"/>
              </a:ext>
            </a:extLst>
          </p:cNvPr>
          <p:cNvSpPr>
            <a:spLocks noGrp="1"/>
          </p:cNvSpPr>
          <p:nvPr>
            <p:ph type="subTitle" idx="1"/>
          </p:nvPr>
        </p:nvSpPr>
        <p:spPr>
          <a:xfrm>
            <a:off x="1760114" y="2682026"/>
            <a:ext cx="8534400" cy="898301"/>
          </a:xfrm>
        </p:spPr>
        <p:txBody>
          <a:bodyPr>
            <a:normAutofit/>
          </a:bodyPr>
          <a:lstStyle/>
          <a:p>
            <a:r>
              <a:rPr lang="en-GB" b="1" i="1" dirty="0"/>
              <a:t>Professional Software and Consulting services in  Investment Appraisal, Risk Analysis and Project Finance</a:t>
            </a:r>
          </a:p>
        </p:txBody>
      </p:sp>
      <p:sp>
        <p:nvSpPr>
          <p:cNvPr id="6" name="Rectangle 5">
            <a:extLst>
              <a:ext uri="{FF2B5EF4-FFF2-40B4-BE49-F238E27FC236}">
                <a16:creationId xmlns:a16="http://schemas.microsoft.com/office/drawing/2014/main" id="{FC840703-CCA1-43C7-8E57-82DAD3AA1E82}"/>
              </a:ext>
            </a:extLst>
          </p:cNvPr>
          <p:cNvSpPr/>
          <p:nvPr/>
        </p:nvSpPr>
        <p:spPr>
          <a:xfrm>
            <a:off x="5168771" y="4553690"/>
            <a:ext cx="22749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alatino Linotype"/>
                <a:ea typeface="+mn-ea"/>
                <a:cs typeface="+mn-cs"/>
                <a:hlinkClick r:id="rId4">
                  <a:extLst>
                    <a:ext uri="{A12FA001-AC4F-418D-AE19-62706E023703}">
                      <ahyp:hlinkClr xmlns:ahyp="http://schemas.microsoft.com/office/drawing/2018/hyperlinkcolor" val="tx"/>
                    </a:ext>
                  </a:extLst>
                </a:hlinkClick>
              </a:rPr>
              <a:t>www.riskease.com</a:t>
            </a:r>
            <a:endParaRPr kumimoji="0" lang="en-GB"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7" name="Rectangle 6">
            <a:extLst>
              <a:ext uri="{FF2B5EF4-FFF2-40B4-BE49-F238E27FC236}">
                <a16:creationId xmlns:a16="http://schemas.microsoft.com/office/drawing/2014/main" id="{21C8287F-01FA-4E04-8541-7D60354E1375}"/>
              </a:ext>
            </a:extLst>
          </p:cNvPr>
          <p:cNvSpPr/>
          <p:nvPr/>
        </p:nvSpPr>
        <p:spPr>
          <a:xfrm>
            <a:off x="4191720" y="4580000"/>
            <a:ext cx="97353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Palatino Linotype"/>
                <a:ea typeface="+mn-ea"/>
                <a:cs typeface="+mn-cs"/>
              </a:rPr>
              <a:t>Website:</a:t>
            </a:r>
          </a:p>
        </p:txBody>
      </p:sp>
      <p:sp>
        <p:nvSpPr>
          <p:cNvPr id="8" name="Rectangle 7">
            <a:extLst>
              <a:ext uri="{FF2B5EF4-FFF2-40B4-BE49-F238E27FC236}">
                <a16:creationId xmlns:a16="http://schemas.microsoft.com/office/drawing/2014/main" id="{85BA3018-5095-43EA-970A-0A27CC4A7743}"/>
              </a:ext>
            </a:extLst>
          </p:cNvPr>
          <p:cNvSpPr/>
          <p:nvPr/>
        </p:nvSpPr>
        <p:spPr>
          <a:xfrm>
            <a:off x="4725040" y="5625198"/>
            <a:ext cx="2681632"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6076B4"/>
                  </a:solidFill>
                  <a:prstDash val="solid"/>
                </a:ln>
                <a:solidFill>
                  <a:srgbClr val="2F5897"/>
                </a:solidFill>
                <a:effectLst>
                  <a:glow rad="38100">
                    <a:srgbClr val="6076B4">
                      <a:alpha val="40000"/>
                    </a:srgbClr>
                  </a:glow>
                </a:effectLst>
                <a:uLnTx/>
                <a:uFillTx/>
                <a:latin typeface="Palatino Linotype"/>
                <a:ea typeface="+mn-ea"/>
                <a:cs typeface="+mn-cs"/>
              </a:rPr>
              <a:t>Risk</a:t>
            </a:r>
            <a:r>
              <a:rPr kumimoji="0" lang="en-US" sz="2800" b="1" i="0" u="none" strike="noStrike" kern="1200" cap="none" spc="50" normalizeH="0" baseline="0" noProof="0" dirty="0">
                <a:ln w="9525" cmpd="sng">
                  <a:solidFill>
                    <a:srgbClr val="6076B4"/>
                  </a:solidFill>
                  <a:prstDash val="solid"/>
                </a:ln>
                <a:solidFill>
                  <a:srgbClr val="FF0000"/>
                </a:solidFill>
                <a:effectLst>
                  <a:glow rad="38100">
                    <a:srgbClr val="6076B4">
                      <a:alpha val="40000"/>
                    </a:srgbClr>
                  </a:glow>
                </a:effectLst>
                <a:uLnTx/>
                <a:uFillTx/>
                <a:latin typeface="Palatino Linotype"/>
                <a:ea typeface="+mn-ea"/>
                <a:cs typeface="+mn-cs"/>
              </a:rPr>
              <a:t>Ease</a:t>
            </a:r>
            <a:r>
              <a:rPr kumimoji="0" lang="en-US" sz="2800" b="1" i="0" u="none" strike="noStrike" kern="1200" cap="none" spc="50" normalizeH="0" baseline="0" noProof="0" dirty="0">
                <a:ln w="9525" cmpd="sng">
                  <a:solidFill>
                    <a:srgbClr val="6076B4"/>
                  </a:solidFill>
                  <a:prstDash val="solid"/>
                </a:ln>
                <a:solidFill>
                  <a:srgbClr val="70AD47">
                    <a:tint val="1000"/>
                  </a:srgbClr>
                </a:solidFill>
                <a:effectLst>
                  <a:glow rad="38100">
                    <a:srgbClr val="6076B4">
                      <a:alpha val="40000"/>
                    </a:srgbClr>
                  </a:glow>
                </a:effectLst>
                <a:uLnTx/>
                <a:uFillTx/>
                <a:latin typeface="Palatino Linotype"/>
                <a:ea typeface="+mn-ea"/>
                <a:cs typeface="+mn-cs"/>
              </a:rPr>
              <a:t> </a:t>
            </a:r>
            <a:r>
              <a:rPr kumimoji="0" lang="en-US" sz="2800" b="0" i="1" u="none" strike="noStrike" kern="1200" cap="none" spc="50" normalizeH="0" baseline="0" noProof="0" dirty="0">
                <a:ln w="9525" cmpd="sng">
                  <a:solidFill>
                    <a:srgbClr val="6076B4"/>
                  </a:solidFill>
                  <a:prstDash val="solid"/>
                </a:ln>
                <a:solidFill>
                  <a:prstClr val="black"/>
                </a:solidFill>
                <a:effectLst>
                  <a:glow rad="38100">
                    <a:srgbClr val="6076B4">
                      <a:alpha val="40000"/>
                    </a:srgbClr>
                  </a:glow>
                </a:effectLst>
                <a:uLnTx/>
                <a:uFillTx/>
                <a:latin typeface="Palatino Linotype"/>
                <a:ea typeface="+mn-ea"/>
                <a:cs typeface="+mn-cs"/>
              </a:rPr>
              <a:t>Ltd</a:t>
            </a:r>
            <a:r>
              <a:rPr kumimoji="0" lang="en-US" sz="2800" b="1" i="0" u="none" strike="noStrike" kern="1200" cap="none" spc="50" normalizeH="0" baseline="0" noProof="0" dirty="0">
                <a:ln w="9525" cmpd="sng">
                  <a:solidFill>
                    <a:srgbClr val="6076B4"/>
                  </a:solidFill>
                  <a:prstDash val="solid"/>
                </a:ln>
                <a:solidFill>
                  <a:srgbClr val="70AD47">
                    <a:tint val="1000"/>
                  </a:srgbClr>
                </a:solidFill>
                <a:effectLst>
                  <a:glow rad="38100">
                    <a:srgbClr val="6076B4">
                      <a:alpha val="40000"/>
                    </a:srgbClr>
                  </a:glow>
                </a:effectLst>
                <a:uLnTx/>
                <a:uFillTx/>
                <a:latin typeface="Palatino Linotype"/>
                <a:ea typeface="+mn-ea"/>
                <a:cs typeface="+mn-cs"/>
              </a:rPr>
              <a:t> </a:t>
            </a:r>
            <a:r>
              <a:rPr kumimoji="0" lang="en-US" sz="2800" b="1" i="1" u="none" strike="noStrike" kern="1200" cap="none" spc="50" normalizeH="0" baseline="30000" noProof="0" dirty="0">
                <a:ln w="9525" cmpd="sng">
                  <a:solidFill>
                    <a:srgbClr val="6076B4"/>
                  </a:solidFill>
                  <a:prstDash val="solid"/>
                </a:ln>
                <a:solidFill>
                  <a:prstClr val="black">
                    <a:lumMod val="85000"/>
                  </a:prstClr>
                </a:solidFill>
                <a:effectLst>
                  <a:glow rad="38100">
                    <a:srgbClr val="6076B4">
                      <a:alpha val="40000"/>
                    </a:srgbClr>
                  </a:glow>
                </a:effectLst>
                <a:uLnTx/>
                <a:uFillTx/>
                <a:latin typeface="Palatino Linotype"/>
                <a:ea typeface="+mn-ea"/>
                <a:cs typeface="+mn-cs"/>
              </a:rPr>
              <a:t>©</a:t>
            </a:r>
          </a:p>
        </p:txBody>
      </p:sp>
    </p:spTree>
    <p:extLst>
      <p:ext uri="{BB962C8B-B14F-4D97-AF65-F5344CB8AC3E}">
        <p14:creationId xmlns:p14="http://schemas.microsoft.com/office/powerpoint/2010/main" val="24762570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48AA7-367C-4E12-9D09-0CF92A204856}"/>
              </a:ext>
            </a:extLst>
          </p:cNvPr>
          <p:cNvSpPr>
            <a:spLocks noGrp="1"/>
          </p:cNvSpPr>
          <p:nvPr>
            <p:ph type="sldNum" sz="quarter" idx="12"/>
          </p:nvPr>
        </p:nvSpPr>
        <p:spPr/>
        <p:txBody>
          <a:bodyPr/>
          <a:lstStyle/>
          <a:p>
            <a:fld id="{6113CC24-E040-4616-820F-E57C18977312}" type="slidenum">
              <a:rPr lang="en-GB" altLang="en-US" smtClean="0">
                <a:solidFill>
                  <a:srgbClr val="000000"/>
                </a:solidFill>
              </a:rPr>
              <a:pPr/>
              <a:t>20</a:t>
            </a:fld>
            <a:endParaRPr lang="en-GB" altLang="en-US">
              <a:solidFill>
                <a:srgbClr val="000000"/>
              </a:solidFill>
            </a:endParaRPr>
          </a:p>
        </p:txBody>
      </p:sp>
      <p:sp>
        <p:nvSpPr>
          <p:cNvPr id="3" name="Rectangle 2">
            <a:extLst>
              <a:ext uri="{FF2B5EF4-FFF2-40B4-BE49-F238E27FC236}">
                <a16:creationId xmlns:a16="http://schemas.microsoft.com/office/drawing/2014/main" id="{7C10907C-32A7-4E04-9466-C7A6D88D34E2}"/>
              </a:ext>
            </a:extLst>
          </p:cNvPr>
          <p:cNvSpPr/>
          <p:nvPr/>
        </p:nvSpPr>
        <p:spPr>
          <a:xfrm>
            <a:off x="1775063" y="476250"/>
            <a:ext cx="8872541" cy="6208110"/>
          </a:xfrm>
          <a:prstGeom prst="rect">
            <a:avLst/>
          </a:prstGeom>
        </p:spPr>
        <p:txBody>
          <a:bodyPr wrap="square">
            <a:spAutoFit/>
          </a:bodyPr>
          <a:lstStyle/>
          <a:p>
            <a:pPr>
              <a:lnSpc>
                <a:spcPts val="2880"/>
              </a:lnSpc>
              <a:spcBef>
                <a:spcPts val="100"/>
              </a:spcBef>
            </a:pPr>
            <a:r>
              <a:rPr lang="en-US" sz="2400" b="1" dirty="0"/>
              <a:t>What is Project Financing?</a:t>
            </a:r>
            <a:endParaRPr lang="en-US" sz="2400" dirty="0"/>
          </a:p>
          <a:p>
            <a:pPr>
              <a:lnSpc>
                <a:spcPts val="2880"/>
              </a:lnSpc>
              <a:spcBef>
                <a:spcPts val="100"/>
              </a:spcBef>
            </a:pPr>
            <a:r>
              <a:rPr lang="en-US" sz="2400" dirty="0"/>
              <a:t>        –  The Project (Risk and Return) and the Cart (the Financing)</a:t>
            </a:r>
          </a:p>
          <a:p>
            <a:pPr>
              <a:lnSpc>
                <a:spcPts val="2880"/>
              </a:lnSpc>
              <a:spcBef>
                <a:spcPts val="100"/>
              </a:spcBef>
            </a:pPr>
            <a:r>
              <a:rPr lang="en-US" sz="2400" dirty="0"/>
              <a:t>        –  Project Financing </a:t>
            </a:r>
            <a:r>
              <a:rPr lang="en-US" sz="2400" u="sng" dirty="0"/>
              <a:t>is</a:t>
            </a:r>
            <a:r>
              <a:rPr lang="en-US" sz="2400" dirty="0"/>
              <a:t> Cash Flow Financing</a:t>
            </a:r>
          </a:p>
          <a:p>
            <a:pPr>
              <a:lnSpc>
                <a:spcPts val="2880"/>
              </a:lnSpc>
              <a:spcBef>
                <a:spcPts val="100"/>
              </a:spcBef>
            </a:pPr>
            <a:r>
              <a:rPr lang="en-US" sz="2400" dirty="0"/>
              <a:t>        –  Different Perspectives and Stakeholder Analysis</a:t>
            </a:r>
          </a:p>
          <a:p>
            <a:pPr>
              <a:lnSpc>
                <a:spcPts val="2880"/>
              </a:lnSpc>
              <a:spcBef>
                <a:spcPts val="100"/>
              </a:spcBef>
            </a:pPr>
            <a:r>
              <a:rPr lang="en-US" sz="2400" b="1" dirty="0"/>
              <a:t>Cash Flow and Financial Modelling in Project Finance</a:t>
            </a:r>
            <a:endParaRPr lang="en-US" sz="2400" dirty="0"/>
          </a:p>
          <a:p>
            <a:pPr>
              <a:lnSpc>
                <a:spcPts val="2880"/>
              </a:lnSpc>
              <a:spcBef>
                <a:spcPts val="100"/>
              </a:spcBef>
            </a:pPr>
            <a:r>
              <a:rPr lang="en-US" sz="2400" dirty="0"/>
              <a:t>        –  Development of Cash Flow Statements</a:t>
            </a:r>
          </a:p>
          <a:p>
            <a:pPr>
              <a:lnSpc>
                <a:spcPts val="2880"/>
              </a:lnSpc>
              <a:spcBef>
                <a:spcPts val="100"/>
              </a:spcBef>
            </a:pPr>
            <a:r>
              <a:rPr lang="en-US" sz="2400" dirty="0"/>
              <a:t>        –  Integrated Financial Modelling and Projecting Cash Flow</a:t>
            </a:r>
          </a:p>
          <a:p>
            <a:pPr>
              <a:lnSpc>
                <a:spcPts val="2880"/>
              </a:lnSpc>
              <a:spcBef>
                <a:spcPts val="100"/>
              </a:spcBef>
            </a:pPr>
            <a:r>
              <a:rPr lang="en-US" sz="2400" b="1" dirty="0"/>
              <a:t>Risk Analysis and Key Project Risk Categories</a:t>
            </a:r>
            <a:endParaRPr lang="en-US" sz="2400" dirty="0"/>
          </a:p>
          <a:p>
            <a:pPr>
              <a:lnSpc>
                <a:spcPts val="2880"/>
              </a:lnSpc>
              <a:spcBef>
                <a:spcPts val="100"/>
              </a:spcBef>
            </a:pPr>
            <a:r>
              <a:rPr lang="en-US" sz="2400" dirty="0"/>
              <a:t>        –  What is Risk?</a:t>
            </a:r>
          </a:p>
          <a:p>
            <a:pPr>
              <a:lnSpc>
                <a:spcPts val="2880"/>
              </a:lnSpc>
              <a:spcBef>
                <a:spcPts val="100"/>
              </a:spcBef>
            </a:pPr>
            <a:r>
              <a:rPr lang="en-US" sz="2400" dirty="0"/>
              <a:t>        –  Modelling and Forecasting Risk</a:t>
            </a:r>
          </a:p>
          <a:p>
            <a:pPr>
              <a:lnSpc>
                <a:spcPts val="2880"/>
              </a:lnSpc>
              <a:spcBef>
                <a:spcPts val="100"/>
              </a:spcBef>
            </a:pPr>
            <a:r>
              <a:rPr lang="en-US" sz="2400" dirty="0"/>
              <a:t>        –  Risk Analysis using Monte Carlo Simulation</a:t>
            </a:r>
          </a:p>
          <a:p>
            <a:pPr>
              <a:lnSpc>
                <a:spcPts val="2880"/>
              </a:lnSpc>
              <a:spcBef>
                <a:spcPts val="100"/>
              </a:spcBef>
            </a:pPr>
            <a:r>
              <a:rPr lang="en-US" sz="2400" dirty="0"/>
              <a:t>        –  Project Risk Categories and the Project Risk Profile</a:t>
            </a:r>
          </a:p>
          <a:p>
            <a:pPr>
              <a:lnSpc>
                <a:spcPts val="2880"/>
              </a:lnSpc>
              <a:spcBef>
                <a:spcPts val="100"/>
              </a:spcBef>
            </a:pPr>
            <a:r>
              <a:rPr lang="en-US" sz="2400" b="1" dirty="0"/>
              <a:t>The Assessment of Project Competitiveness</a:t>
            </a:r>
            <a:endParaRPr lang="en-US" sz="2400" dirty="0"/>
          </a:p>
          <a:p>
            <a:pPr>
              <a:lnSpc>
                <a:spcPts val="2880"/>
              </a:lnSpc>
              <a:spcBef>
                <a:spcPts val="100"/>
              </a:spcBef>
            </a:pPr>
            <a:r>
              <a:rPr lang="en-US" sz="2400" dirty="0"/>
              <a:t>        –  The Project Relevant Market</a:t>
            </a:r>
          </a:p>
          <a:p>
            <a:pPr>
              <a:lnSpc>
                <a:spcPts val="2880"/>
              </a:lnSpc>
              <a:spcBef>
                <a:spcPts val="100"/>
              </a:spcBef>
            </a:pPr>
            <a:r>
              <a:rPr lang="en-US" sz="2400" dirty="0"/>
              <a:t>        –  A Framework for Assessing Project Competitiveness</a:t>
            </a:r>
          </a:p>
          <a:p>
            <a:pPr>
              <a:lnSpc>
                <a:spcPts val="2880"/>
              </a:lnSpc>
              <a:spcBef>
                <a:spcPts val="100"/>
              </a:spcBef>
            </a:pPr>
            <a:r>
              <a:rPr lang="en-US" sz="2400" dirty="0"/>
              <a:t>        –  The Project’s Competitive Strategy</a:t>
            </a:r>
            <a:endParaRPr kumimoji="0" lang="en-GB" sz="2400" b="1" i="0" u="none" strike="noStrike" kern="1200" cap="none" spc="0" normalizeH="0" baseline="0" noProof="0" dirty="0">
              <a:ln>
                <a:noFill/>
              </a:ln>
              <a:solidFill>
                <a:srgbClr val="0070C0"/>
              </a:solidFill>
              <a:effectLst/>
              <a:uLnTx/>
              <a:uFillTx/>
              <a:latin typeface="inherit"/>
            </a:endParaRPr>
          </a:p>
        </p:txBody>
      </p:sp>
      <p:sp>
        <p:nvSpPr>
          <p:cNvPr id="4" name="Rectangle 2">
            <a:extLst>
              <a:ext uri="{FF2B5EF4-FFF2-40B4-BE49-F238E27FC236}">
                <a16:creationId xmlns:a16="http://schemas.microsoft.com/office/drawing/2014/main" id="{6272DCAB-EBC7-4142-993F-85C156F6A07C}"/>
              </a:ext>
            </a:extLst>
          </p:cNvPr>
          <p:cNvSpPr txBox="1">
            <a:spLocks noChangeArrowheads="1"/>
          </p:cNvSpPr>
          <p:nvPr/>
        </p:nvSpPr>
        <p:spPr bwMode="auto">
          <a:xfrm>
            <a:off x="918949" y="100012"/>
            <a:ext cx="966665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82562" tIns="41283" rIns="82562" bIns="41283"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a:lstStyle>
          <a:p>
            <a:pPr eaLnBrk="1" hangingPunct="1"/>
            <a:r>
              <a:rPr lang="en-GB" altLang="en-US" sz="2400" i="1" dirty="0">
                <a:solidFill>
                  <a:srgbClr val="FFFF00"/>
                </a:solidFill>
                <a:latin typeface="Comic Sans MS" panose="030F0702030302020204" pitchFamily="66" charset="0"/>
              </a:rPr>
              <a:t>Project And Business Financing: </a:t>
            </a:r>
            <a:r>
              <a:rPr lang="en-GB" altLang="en-US" sz="2400" b="1" i="1" dirty="0">
                <a:solidFill>
                  <a:schemeClr val="accent5">
                    <a:lumMod val="20000"/>
                    <a:lumOff val="80000"/>
                  </a:schemeClr>
                </a:solidFill>
                <a:latin typeface="Comic Sans MS" panose="030F0702030302020204" pitchFamily="66" charset="0"/>
              </a:rPr>
              <a:t>Course Outline I</a:t>
            </a:r>
            <a:endParaRPr lang="en-GB" altLang="en-US" sz="2400" b="1" dirty="0">
              <a:solidFill>
                <a:schemeClr val="accent5">
                  <a:lumMod val="20000"/>
                  <a:lumOff val="80000"/>
                </a:schemeClr>
              </a:solidFill>
            </a:endParaRPr>
          </a:p>
        </p:txBody>
      </p:sp>
    </p:spTree>
    <p:extLst>
      <p:ext uri="{BB962C8B-B14F-4D97-AF65-F5344CB8AC3E}">
        <p14:creationId xmlns:p14="http://schemas.microsoft.com/office/powerpoint/2010/main" val="2091086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4" end="4"/>
                                            </p:txEl>
                                          </p:spTgt>
                                        </p:tgtEl>
                                      </p:cBhvr>
                                    </p:animEffect>
                                  </p:childTnLst>
                                </p:cTn>
                              </p:par>
                            </p:childTnLst>
                          </p:cTn>
                        </p:par>
                        <p:par>
                          <p:cTn id="28" fill="hold">
                            <p:stCondLst>
                              <p:cond delay="500"/>
                            </p:stCondLst>
                            <p:childTnLst>
                              <p:par>
                                <p:cTn id="29" presetID="12" presetClass="entr" presetSubtype="4"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7" end="7"/>
                                            </p:txEl>
                                          </p:spTgt>
                                        </p:tgtEl>
                                      </p:cBhvr>
                                    </p:animEffect>
                                  </p:childTnLst>
                                </p:cTn>
                              </p:par>
                            </p:childTnLst>
                          </p:cTn>
                        </p:par>
                        <p:par>
                          <p:cTn id="43" fill="hold">
                            <p:stCondLst>
                              <p:cond delay="500"/>
                            </p:stCondLst>
                            <p:childTnLst>
                              <p:par>
                                <p:cTn id="44" presetID="12" presetClass="entr" presetSubtype="4"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 calcmode="lin" valueType="num">
                                      <p:cBhvr additive="base">
                                        <p:cTn id="46"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7" dur="500"/>
                                        <p:tgtEl>
                                          <p:spTgt spid="3">
                                            <p:txEl>
                                              <p:pRg st="8" end="8"/>
                                            </p:txEl>
                                          </p:spTgt>
                                        </p:tgtEl>
                                      </p:cBhvr>
                                    </p:animEffect>
                                  </p:childTnLst>
                                </p:cTn>
                              </p:par>
                              <p:par>
                                <p:cTn id="48" presetID="12" presetClass="entr" presetSubtype="4"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 calcmode="lin" valueType="num">
                                      <p:cBhvr additive="base">
                                        <p:cTn id="50"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1" dur="500"/>
                                        <p:tgtEl>
                                          <p:spTgt spid="3">
                                            <p:txEl>
                                              <p:pRg st="9" end="9"/>
                                            </p:txEl>
                                          </p:spTgt>
                                        </p:tgtEl>
                                      </p:cBhvr>
                                    </p:animEffect>
                                  </p:childTnLst>
                                </p:cTn>
                              </p:par>
                              <p:par>
                                <p:cTn id="52" presetID="12" presetClass="entr" presetSubtype="4"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 calcmode="lin" valueType="num">
                                      <p:cBhvr additive="base">
                                        <p:cTn id="54"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55" dur="500"/>
                                        <p:tgtEl>
                                          <p:spTgt spid="3">
                                            <p:txEl>
                                              <p:pRg st="10" end="10"/>
                                            </p:txEl>
                                          </p:spTgt>
                                        </p:tgtEl>
                                      </p:cBhvr>
                                    </p:animEffect>
                                  </p:childTnLst>
                                </p:cTn>
                              </p:par>
                              <p:par>
                                <p:cTn id="56" presetID="12" presetClass="entr" presetSubtype="4"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additive="base">
                                        <p:cTn id="58"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59" dur="500"/>
                                        <p:tgtEl>
                                          <p:spTgt spid="3">
                                            <p:txEl>
                                              <p:pRg st="11" end="1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 calcmode="lin" valueType="num">
                                      <p:cBhvr additive="base">
                                        <p:cTn id="64"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65" dur="500"/>
                                        <p:tgtEl>
                                          <p:spTgt spid="3">
                                            <p:txEl>
                                              <p:pRg st="12" end="12"/>
                                            </p:txEl>
                                          </p:spTgt>
                                        </p:tgtEl>
                                      </p:cBhvr>
                                    </p:animEffect>
                                  </p:childTnLst>
                                </p:cTn>
                              </p:par>
                            </p:childTnLst>
                          </p:cTn>
                        </p:par>
                        <p:par>
                          <p:cTn id="66" fill="hold">
                            <p:stCondLst>
                              <p:cond delay="500"/>
                            </p:stCondLst>
                            <p:childTnLst>
                              <p:par>
                                <p:cTn id="67" presetID="12" presetClass="entr" presetSubtype="4" fill="hold" nodeType="after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 calcmode="lin" valueType="num">
                                      <p:cBhvr additive="base">
                                        <p:cTn id="69" dur="500"/>
                                        <p:tgtEl>
                                          <p:spTgt spid="3">
                                            <p:txEl>
                                              <p:pRg st="13" end="13"/>
                                            </p:txEl>
                                          </p:spTgt>
                                        </p:tgtEl>
                                        <p:attrNameLst>
                                          <p:attrName>ppt_y</p:attrName>
                                        </p:attrNameLst>
                                      </p:cBhvr>
                                      <p:tavLst>
                                        <p:tav tm="0">
                                          <p:val>
                                            <p:strVal val="#ppt_y+#ppt_h*1.125000"/>
                                          </p:val>
                                        </p:tav>
                                        <p:tav tm="100000">
                                          <p:val>
                                            <p:strVal val="#ppt_y"/>
                                          </p:val>
                                        </p:tav>
                                      </p:tavLst>
                                    </p:anim>
                                    <p:animEffect transition="in" filter="wipe(up)">
                                      <p:cBhvr>
                                        <p:cTn id="70" dur="500"/>
                                        <p:tgtEl>
                                          <p:spTgt spid="3">
                                            <p:txEl>
                                              <p:pRg st="13" end="13"/>
                                            </p:txEl>
                                          </p:spTgt>
                                        </p:tgtEl>
                                      </p:cBhvr>
                                    </p:animEffect>
                                  </p:childTnLst>
                                </p:cTn>
                              </p:par>
                              <p:par>
                                <p:cTn id="71" presetID="12" presetClass="entr" presetSubtype="4" fill="hold" nodeType="with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 calcmode="lin" valueType="num">
                                      <p:cBhvr additive="base">
                                        <p:cTn id="73" dur="500"/>
                                        <p:tgtEl>
                                          <p:spTgt spid="3">
                                            <p:txEl>
                                              <p:pRg st="14" end="14"/>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4" end="14"/>
                                            </p:txEl>
                                          </p:spTgt>
                                        </p:tgtEl>
                                      </p:cBhvr>
                                    </p:animEffect>
                                  </p:childTnLst>
                                </p:cTn>
                              </p:par>
                              <p:par>
                                <p:cTn id="75" presetID="12" presetClass="entr" presetSubtype="4" fill="hold" nodeType="with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 calcmode="lin" valueType="num">
                                      <p:cBhvr additive="base">
                                        <p:cTn id="77" dur="500"/>
                                        <p:tgtEl>
                                          <p:spTgt spid="3">
                                            <p:txEl>
                                              <p:pRg st="15" end="15"/>
                                            </p:txEl>
                                          </p:spTgt>
                                        </p:tgtEl>
                                        <p:attrNameLst>
                                          <p:attrName>ppt_y</p:attrName>
                                        </p:attrNameLst>
                                      </p:cBhvr>
                                      <p:tavLst>
                                        <p:tav tm="0">
                                          <p:val>
                                            <p:strVal val="#ppt_y+#ppt_h*1.125000"/>
                                          </p:val>
                                        </p:tav>
                                        <p:tav tm="100000">
                                          <p:val>
                                            <p:strVal val="#ppt_y"/>
                                          </p:val>
                                        </p:tav>
                                      </p:tavLst>
                                    </p:anim>
                                    <p:animEffect transition="in" filter="wipe(up)">
                                      <p:cBhvr>
                                        <p:cTn id="7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48AA7-367C-4E12-9D09-0CF92A204856}"/>
              </a:ext>
            </a:extLst>
          </p:cNvPr>
          <p:cNvSpPr>
            <a:spLocks noGrp="1"/>
          </p:cNvSpPr>
          <p:nvPr>
            <p:ph type="sldNum" sz="quarter" idx="12"/>
          </p:nvPr>
        </p:nvSpPr>
        <p:spPr/>
        <p:txBody>
          <a:bodyPr/>
          <a:lstStyle/>
          <a:p>
            <a:fld id="{6113CC24-E040-4616-820F-E57C18977312}" type="slidenum">
              <a:rPr lang="en-GB" altLang="en-US" smtClean="0">
                <a:solidFill>
                  <a:srgbClr val="000000"/>
                </a:solidFill>
              </a:rPr>
              <a:pPr/>
              <a:t>21</a:t>
            </a:fld>
            <a:endParaRPr lang="en-GB" altLang="en-US" dirty="0">
              <a:solidFill>
                <a:srgbClr val="000000"/>
              </a:solidFill>
            </a:endParaRPr>
          </a:p>
        </p:txBody>
      </p:sp>
      <p:sp>
        <p:nvSpPr>
          <p:cNvPr id="3" name="Rectangle 2">
            <a:extLst>
              <a:ext uri="{FF2B5EF4-FFF2-40B4-BE49-F238E27FC236}">
                <a16:creationId xmlns:a16="http://schemas.microsoft.com/office/drawing/2014/main" id="{7C10907C-32A7-4E04-9466-C7A6D88D34E2}"/>
              </a:ext>
            </a:extLst>
          </p:cNvPr>
          <p:cNvSpPr/>
          <p:nvPr/>
        </p:nvSpPr>
        <p:spPr>
          <a:xfrm>
            <a:off x="1804000" y="551505"/>
            <a:ext cx="8872541" cy="4665380"/>
          </a:xfrm>
          <a:prstGeom prst="rect">
            <a:avLst/>
          </a:prstGeom>
        </p:spPr>
        <p:txBody>
          <a:bodyPr wrap="square">
            <a:spAutoFit/>
          </a:bodyPr>
          <a:lstStyle/>
          <a:p>
            <a:pPr>
              <a:spcBef>
                <a:spcPts val="100"/>
              </a:spcBef>
            </a:pPr>
            <a:r>
              <a:rPr lang="en-US" sz="2400" b="1" dirty="0"/>
              <a:t>The Arrangement of Finance</a:t>
            </a:r>
          </a:p>
          <a:p>
            <a:pPr>
              <a:spcBef>
                <a:spcPts val="100"/>
              </a:spcBef>
            </a:pPr>
            <a:r>
              <a:rPr lang="en-US" sz="2400" dirty="0"/>
              <a:t>       –  Project Finance and Risk Reduction</a:t>
            </a:r>
          </a:p>
          <a:p>
            <a:pPr>
              <a:spcBef>
                <a:spcPts val="100"/>
              </a:spcBef>
            </a:pPr>
            <a:r>
              <a:rPr lang="en-US" sz="2400" dirty="0"/>
              <a:t>       –  Managing and Sharing Project Risk through Contracting</a:t>
            </a:r>
          </a:p>
          <a:p>
            <a:pPr>
              <a:spcBef>
                <a:spcPts val="100"/>
              </a:spcBef>
            </a:pPr>
            <a:r>
              <a:rPr lang="en-US" sz="2400" dirty="0"/>
              <a:t>       –  Cash Flow Waterfall/Cascade</a:t>
            </a:r>
          </a:p>
          <a:p>
            <a:pPr>
              <a:spcBef>
                <a:spcPts val="100"/>
              </a:spcBef>
            </a:pPr>
            <a:r>
              <a:rPr lang="en-US" sz="2400" dirty="0"/>
              <a:t>       –  Security Arrangement and Loan Documentation</a:t>
            </a:r>
          </a:p>
          <a:p>
            <a:pPr>
              <a:spcBef>
                <a:spcPts val="100"/>
              </a:spcBef>
            </a:pPr>
            <a:r>
              <a:rPr lang="en-US" sz="2400" dirty="0"/>
              <a:t>       –  Syndicated Lending</a:t>
            </a:r>
          </a:p>
          <a:p>
            <a:pPr>
              <a:spcBef>
                <a:spcPts val="100"/>
              </a:spcBef>
            </a:pPr>
            <a:r>
              <a:rPr lang="en-US" sz="2400" b="1" dirty="0"/>
              <a:t>Public Private Partnerships (PPP) and Megaprojects</a:t>
            </a:r>
          </a:p>
          <a:p>
            <a:pPr>
              <a:spcBef>
                <a:spcPts val="100"/>
              </a:spcBef>
            </a:pPr>
            <a:r>
              <a:rPr lang="en-US" sz="2400" dirty="0"/>
              <a:t>       –  Project Finance and the Public Interest</a:t>
            </a:r>
          </a:p>
          <a:p>
            <a:pPr>
              <a:spcBef>
                <a:spcPts val="100"/>
              </a:spcBef>
            </a:pPr>
            <a:r>
              <a:rPr lang="en-US" sz="2400" dirty="0"/>
              <a:t>       –  Stages of a Public Private Partnership</a:t>
            </a:r>
          </a:p>
          <a:p>
            <a:pPr>
              <a:spcBef>
                <a:spcPts val="100"/>
              </a:spcBef>
            </a:pPr>
            <a:r>
              <a:rPr lang="en-US" sz="2400" dirty="0"/>
              <a:t>       –  Megaprojects and Risk</a:t>
            </a:r>
          </a:p>
          <a:p>
            <a:pPr>
              <a:spcBef>
                <a:spcPts val="100"/>
              </a:spcBef>
            </a:pPr>
            <a:r>
              <a:rPr lang="en-US" sz="2400" b="1" dirty="0"/>
              <a:t>Project Finance Cases and Examples</a:t>
            </a:r>
          </a:p>
          <a:p>
            <a:pPr>
              <a:spcBef>
                <a:spcPts val="100"/>
              </a:spcBef>
            </a:pPr>
            <a:r>
              <a:rPr lang="en-US" sz="2400" dirty="0"/>
              <a:t>       –  Hotel, Golf Resort, Marina, Satellite Telephony, Mall, Road</a:t>
            </a:r>
            <a:endParaRPr kumimoji="0" lang="en-GB" sz="2400" b="1" i="0" u="none" strike="noStrike" kern="1200" cap="none" spc="0" normalizeH="0" baseline="0" noProof="0" dirty="0">
              <a:ln>
                <a:noFill/>
              </a:ln>
              <a:solidFill>
                <a:srgbClr val="0070C0"/>
              </a:solidFill>
              <a:effectLst/>
              <a:uLnTx/>
              <a:uFillTx/>
              <a:latin typeface="inherit"/>
            </a:endParaRPr>
          </a:p>
        </p:txBody>
      </p:sp>
      <p:sp>
        <p:nvSpPr>
          <p:cNvPr id="4" name="Rectangle 2">
            <a:extLst>
              <a:ext uri="{FF2B5EF4-FFF2-40B4-BE49-F238E27FC236}">
                <a16:creationId xmlns:a16="http://schemas.microsoft.com/office/drawing/2014/main" id="{6272DCAB-EBC7-4142-993F-85C156F6A07C}"/>
              </a:ext>
            </a:extLst>
          </p:cNvPr>
          <p:cNvSpPr txBox="1">
            <a:spLocks noChangeArrowheads="1"/>
          </p:cNvSpPr>
          <p:nvPr/>
        </p:nvSpPr>
        <p:spPr bwMode="auto">
          <a:xfrm>
            <a:off x="918949" y="100012"/>
            <a:ext cx="966665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82562" tIns="41283" rIns="82562" bIns="41283"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a:lstStyle>
          <a:p>
            <a:pPr eaLnBrk="1" hangingPunct="1"/>
            <a:r>
              <a:rPr lang="en-GB" altLang="en-US" sz="2400" i="1" dirty="0">
                <a:solidFill>
                  <a:srgbClr val="FFFF00"/>
                </a:solidFill>
                <a:latin typeface="Comic Sans MS" panose="030F0702030302020204" pitchFamily="66" charset="0"/>
              </a:rPr>
              <a:t>Project And Business Financing: </a:t>
            </a:r>
            <a:r>
              <a:rPr lang="en-GB" altLang="en-US" sz="2400" b="1" i="1" dirty="0">
                <a:solidFill>
                  <a:schemeClr val="accent5">
                    <a:lumMod val="20000"/>
                    <a:lumOff val="80000"/>
                  </a:schemeClr>
                </a:solidFill>
                <a:latin typeface="Comic Sans MS" panose="030F0702030302020204" pitchFamily="66" charset="0"/>
              </a:rPr>
              <a:t>Course Outline II</a:t>
            </a:r>
            <a:endParaRPr lang="en-GB" altLang="en-US" sz="2400" b="1" dirty="0">
              <a:solidFill>
                <a:schemeClr val="accent5">
                  <a:lumMod val="20000"/>
                  <a:lumOff val="80000"/>
                </a:schemeClr>
              </a:solidFill>
            </a:endParaRPr>
          </a:p>
        </p:txBody>
      </p:sp>
    </p:spTree>
    <p:extLst>
      <p:ext uri="{BB962C8B-B14F-4D97-AF65-F5344CB8AC3E}">
        <p14:creationId xmlns:p14="http://schemas.microsoft.com/office/powerpoint/2010/main" val="1120444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5" dur="500"/>
                                        <p:tgtEl>
                                          <p:spTgt spid="3">
                                            <p:txEl>
                                              <p:pRg st="6" end="6"/>
                                            </p:txEl>
                                          </p:spTgt>
                                        </p:tgtEl>
                                      </p:cBhvr>
                                    </p:animEffect>
                                  </p:childTnLst>
                                </p:cTn>
                              </p:par>
                            </p:childTnLst>
                          </p:cTn>
                        </p:par>
                        <p:par>
                          <p:cTn id="36" fill="hold">
                            <p:stCondLst>
                              <p:cond delay="500"/>
                            </p:stCondLst>
                            <p:childTnLst>
                              <p:par>
                                <p:cTn id="37" presetID="12" presetClass="entr" presetSubtype="4" fill="hold"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7" end="7"/>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8" end="8"/>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54" dur="500"/>
                                        <p:tgtEl>
                                          <p:spTgt spid="3">
                                            <p:txEl>
                                              <p:pRg st="10" end="10"/>
                                            </p:txEl>
                                          </p:spTgt>
                                        </p:tgtEl>
                                      </p:cBhvr>
                                    </p:animEffect>
                                  </p:childTnLst>
                                </p:cTn>
                              </p:par>
                            </p:childTnLst>
                          </p:cTn>
                        </p:par>
                        <p:par>
                          <p:cTn id="55" fill="hold">
                            <p:stCondLst>
                              <p:cond delay="500"/>
                            </p:stCondLst>
                            <p:childTnLst>
                              <p:par>
                                <p:cTn id="56" presetID="12" presetClass="entr" presetSubtype="4" fill="hold"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additive="base">
                                        <p:cTn id="58"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5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2C24A2-E0E6-4DA7-9E65-397A2C0DDA9A}"/>
              </a:ext>
            </a:extLst>
          </p:cNvPr>
          <p:cNvSpPr txBox="1">
            <a:spLocks noChangeArrowheads="1"/>
          </p:cNvSpPr>
          <p:nvPr/>
        </p:nvSpPr>
        <p:spPr bwMode="auto">
          <a:xfrm>
            <a:off x="1332866" y="193416"/>
            <a:ext cx="6746544"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82562" tIns="41283" rIns="82562" bIns="41283"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a:lstStyle>
          <a:p>
            <a:pPr eaLnBrk="1" hangingPunct="1"/>
            <a:r>
              <a:rPr lang="en-GB" altLang="en-US" sz="2400" i="1" dirty="0">
                <a:solidFill>
                  <a:schemeClr val="tx2">
                    <a:lumMod val="75000"/>
                  </a:schemeClr>
                </a:solidFill>
                <a:latin typeface="Comic Sans MS" panose="030F0702030302020204" pitchFamily="66" charset="0"/>
              </a:rPr>
              <a:t>Project And Business Financing</a:t>
            </a:r>
            <a:endParaRPr lang="en-GB" altLang="en-US" sz="2400" b="1" dirty="0">
              <a:solidFill>
                <a:schemeClr val="tx2">
                  <a:lumMod val="75000"/>
                </a:schemeClr>
              </a:solidFill>
            </a:endParaRPr>
          </a:p>
        </p:txBody>
      </p:sp>
      <p:sp>
        <p:nvSpPr>
          <p:cNvPr id="4" name="TextBox 3">
            <a:extLst>
              <a:ext uri="{FF2B5EF4-FFF2-40B4-BE49-F238E27FC236}">
                <a16:creationId xmlns:a16="http://schemas.microsoft.com/office/drawing/2014/main" id="{591FC6AB-0F3E-4E26-B471-6FF209FF800B}"/>
              </a:ext>
            </a:extLst>
          </p:cNvPr>
          <p:cNvSpPr txBox="1"/>
          <p:nvPr/>
        </p:nvSpPr>
        <p:spPr>
          <a:xfrm>
            <a:off x="2034249" y="569654"/>
            <a:ext cx="9570898" cy="5940088"/>
          </a:xfrm>
          <a:prstGeom prst="rect">
            <a:avLst/>
          </a:prstGeom>
          <a:noFill/>
        </p:spPr>
        <p:txBody>
          <a:bodyPr wrap="square">
            <a:spAutoFit/>
          </a:bodyPr>
          <a:lstStyle/>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2">
                  <a:extLst>
                    <a:ext uri="{A12FA001-AC4F-418D-AE19-62706E023703}">
                      <ahyp:hlinkClr xmlns:ahyp="http://schemas.microsoft.com/office/drawing/2018/hyperlinkcolor" val="tx"/>
                    </a:ext>
                  </a:extLst>
                </a:hlinkClick>
              </a:rPr>
              <a:t>Andreou_Savvides-</a:t>
            </a:r>
            <a:r>
              <a:rPr lang="en-GB" sz="2000" dirty="0" err="1">
                <a:solidFill>
                  <a:schemeClr val="tx2"/>
                </a:solidFill>
                <a:hlinkClick r:id="rId2">
                  <a:extLst>
                    <a:ext uri="{A12FA001-AC4F-418D-AE19-62706E023703}">
                      <ahyp:hlinkClr xmlns:ahyp="http://schemas.microsoft.com/office/drawing/2018/hyperlinkcolor" val="tx"/>
                    </a:ext>
                  </a:extLst>
                </a:hlinkClick>
              </a:rPr>
              <a:t>Paphos</a:t>
            </a:r>
            <a:r>
              <a:rPr lang="en-GB" sz="2000" dirty="0">
                <a:solidFill>
                  <a:schemeClr val="tx2"/>
                </a:solidFill>
                <a:hlinkClick r:id="rId2">
                  <a:extLst>
                    <a:ext uri="{A12FA001-AC4F-418D-AE19-62706E023703}">
                      <ahyp:hlinkClr xmlns:ahyp="http://schemas.microsoft.com/office/drawing/2018/hyperlinkcolor" val="tx"/>
                    </a:ext>
                  </a:extLst>
                </a:hlinkClick>
              </a:rPr>
              <a:t>-Holiday-Complex-Case-Study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3">
                  <a:extLst>
                    <a:ext uri="{A12FA001-AC4F-418D-AE19-62706E023703}">
                      <ahyp:hlinkClr xmlns:ahyp="http://schemas.microsoft.com/office/drawing/2018/hyperlinkcolor" val="tx"/>
                    </a:ext>
                  </a:extLst>
                </a:hlinkClick>
              </a:rPr>
              <a:t>Armstrong-Syndicated-Loans-Bank-of-Canada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4">
                  <a:extLst>
                    <a:ext uri="{A12FA001-AC4F-418D-AE19-62706E023703}">
                      <ahyp:hlinkClr xmlns:ahyp="http://schemas.microsoft.com/office/drawing/2018/hyperlinkcolor" val="tx"/>
                    </a:ext>
                  </a:extLst>
                </a:hlinkClick>
              </a:rPr>
              <a:t>Bain-Transportation</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5">
                  <a:extLst>
                    <a:ext uri="{A12FA001-AC4F-418D-AE19-62706E023703}">
                      <ahyp:hlinkClr xmlns:ahyp="http://schemas.microsoft.com/office/drawing/2018/hyperlinkcolor" val="tx"/>
                    </a:ext>
                  </a:extLst>
                </a:hlinkClick>
              </a:rPr>
              <a:t>Finnerty-Chapter5-Analyzing-Project-Viability</a:t>
            </a:r>
            <a:endParaRPr lang="en-GB"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6">
                  <a:extLst>
                    <a:ext uri="{A12FA001-AC4F-418D-AE19-62706E023703}">
                      <ahyp:hlinkClr xmlns:ahyp="http://schemas.microsoft.com/office/drawing/2018/hyperlinkcolor" val="tx"/>
                    </a:ext>
                  </a:extLst>
                </a:hlinkClick>
              </a:rPr>
              <a:t>Finnerty-Chapter6-Designing-Security-Arrangements</a:t>
            </a:r>
            <a:endParaRPr lang="en-GB"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Font typeface="Symbol" panose="05050102010706020507" pitchFamily="18" charset="2"/>
              <a:buChar char=""/>
              <a:tabLst>
                <a:tab pos="685800" algn="l"/>
              </a:tabLst>
            </a:pPr>
            <a:r>
              <a:rPr lang="en-GB" sz="2000" dirty="0" err="1">
                <a:solidFill>
                  <a:schemeClr val="tx2"/>
                </a:solidFill>
                <a:hlinkClick r:id="rId7">
                  <a:extLst>
                    <a:ext uri="{A12FA001-AC4F-418D-AE19-62706E023703}">
                      <ahyp:hlinkClr xmlns:ahyp="http://schemas.microsoft.com/office/drawing/2018/hyperlinkcolor" val="tx"/>
                    </a:ext>
                  </a:extLst>
                </a:hlinkClick>
              </a:rPr>
              <a:t>Glenday</a:t>
            </a:r>
            <a:r>
              <a:rPr lang="en-GB" sz="2000" dirty="0">
                <a:solidFill>
                  <a:schemeClr val="tx2"/>
                </a:solidFill>
                <a:hlinkClick r:id="rId7">
                  <a:extLst>
                    <a:ext uri="{A12FA001-AC4F-418D-AE19-62706E023703}">
                      <ahyp:hlinkClr xmlns:ahyp="http://schemas.microsoft.com/office/drawing/2018/hyperlinkcolor" val="tx"/>
                    </a:ext>
                  </a:extLst>
                </a:hlinkClick>
              </a:rPr>
              <a:t>-Risk-Sharing-Contracts-in-Project-Appraisal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8">
                  <a:extLst>
                    <a:ext uri="{A12FA001-AC4F-418D-AE19-62706E023703}">
                      <ahyp:hlinkClr xmlns:ahyp="http://schemas.microsoft.com/office/drawing/2018/hyperlinkcolor" val="tx"/>
                    </a:ext>
                  </a:extLst>
                </a:hlinkClick>
              </a:rPr>
              <a:t>Integrated-Project-Appraisal-Spreadsheet-Example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9">
                  <a:extLst>
                    <a:ext uri="{A12FA001-AC4F-418D-AE19-62706E023703}">
                      <ahyp:hlinkClr xmlns:ahyp="http://schemas.microsoft.com/office/drawing/2018/hyperlinkcolor" val="tx"/>
                    </a:ext>
                  </a:extLst>
                </a:hlinkClick>
              </a:rPr>
              <a:t>Jenkins-CBA-Chapter03-Financial_Aprraisal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0">
                  <a:extLst>
                    <a:ext uri="{A12FA001-AC4F-418D-AE19-62706E023703}">
                      <ahyp:hlinkClr xmlns:ahyp="http://schemas.microsoft.com/office/drawing/2018/hyperlinkcolor" val="tx"/>
                    </a:ext>
                  </a:extLst>
                </a:hlinkClick>
              </a:rPr>
              <a:t>Jenkins-CBA-Chapter06-Risk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US" sz="2000" dirty="0">
                <a:solidFill>
                  <a:schemeClr val="tx2"/>
                </a:solidFill>
                <a:hlinkClick r:id="rId11">
                  <a:extLst>
                    <a:ext uri="{A12FA001-AC4F-418D-AE19-62706E023703}">
                      <ahyp:hlinkClr xmlns:ahyp="http://schemas.microsoft.com/office/drawing/2018/hyperlinkcolor" val="tx"/>
                    </a:ext>
                  </a:extLst>
                </a:hlinkClick>
              </a:rPr>
              <a:t>Jenkins-CBA-Cost-</a:t>
            </a:r>
            <a:r>
              <a:rPr lang="en-US" sz="2000" dirty="0" err="1">
                <a:solidFill>
                  <a:schemeClr val="tx2"/>
                </a:solidFill>
                <a:hlinkClick r:id="rId11">
                  <a:extLst>
                    <a:ext uri="{A12FA001-AC4F-418D-AE19-62706E023703}">
                      <ahyp:hlinkClr xmlns:ahyp="http://schemas.microsoft.com/office/drawing/2018/hyperlinkcolor" val="tx"/>
                    </a:ext>
                  </a:extLst>
                </a:hlinkClick>
              </a:rPr>
              <a:t>benefit_analysis_for_investment_decisions</a:t>
            </a:r>
            <a:endParaRPr lang="en-US"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2">
                  <a:extLst>
                    <a:ext uri="{A12FA001-AC4F-418D-AE19-62706E023703}">
                      <ahyp:hlinkClr xmlns:ahyp="http://schemas.microsoft.com/office/drawing/2018/hyperlinkcolor" val="tx"/>
                    </a:ext>
                  </a:extLst>
                </a:hlinkClick>
              </a:rPr>
              <a:t>Jenkins-Evaluation-of-Stakeholder-Impacts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3">
                  <a:extLst>
                    <a:ext uri="{A12FA001-AC4F-418D-AE19-62706E023703}">
                      <ahyp:hlinkClr xmlns:ahyp="http://schemas.microsoft.com/office/drawing/2018/hyperlinkcolor" val="tx"/>
                    </a:ext>
                  </a:extLst>
                </a:hlinkClick>
              </a:rPr>
              <a:t>RiskEase-Investment-Analysis-</a:t>
            </a:r>
            <a:r>
              <a:rPr lang="en-GB" sz="2000" dirty="0" err="1">
                <a:solidFill>
                  <a:schemeClr val="tx2"/>
                </a:solidFill>
                <a:hlinkClick r:id="rId13">
                  <a:extLst>
                    <a:ext uri="{A12FA001-AC4F-418D-AE19-62706E023703}">
                      <ahyp:hlinkClr xmlns:ahyp="http://schemas.microsoft.com/office/drawing/2018/hyperlinkcolor" val="tx"/>
                    </a:ext>
                  </a:extLst>
                </a:hlinkClick>
              </a:rPr>
              <a:t>Toolpak</a:t>
            </a:r>
            <a:r>
              <a:rPr lang="en-GB" sz="2000" dirty="0">
                <a:solidFill>
                  <a:schemeClr val="tx2"/>
                </a:solidFill>
                <a:hlinkClick r:id="rId13">
                  <a:extLst>
                    <a:ext uri="{A12FA001-AC4F-418D-AE19-62706E023703}">
                      <ahyp:hlinkClr xmlns:ahyp="http://schemas.microsoft.com/office/drawing/2018/hyperlinkcolor" val="tx"/>
                    </a:ext>
                  </a:extLst>
                </a:hlinkClick>
              </a:rPr>
              <a:t>-Manual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4">
                  <a:extLst>
                    <a:ext uri="{A12FA001-AC4F-418D-AE19-62706E023703}">
                      <ahyp:hlinkClr xmlns:ahyp="http://schemas.microsoft.com/office/drawing/2018/hyperlinkcolor" val="tx"/>
                    </a:ext>
                  </a:extLst>
                </a:hlinkClick>
              </a:rPr>
              <a:t>Savvides-Corporate-Lending-and-the-Assessment-of-Credit-Risk</a:t>
            </a:r>
            <a:r>
              <a:rPr lang="en-GB" sz="2000" dirty="0">
                <a:solidFill>
                  <a:schemeClr val="tx2"/>
                </a:solidFill>
              </a:rPr>
              <a:t> </a:t>
            </a: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5">
                  <a:extLst>
                    <a:ext uri="{A12FA001-AC4F-418D-AE19-62706E023703}">
                      <ahyp:hlinkClr xmlns:ahyp="http://schemas.microsoft.com/office/drawing/2018/hyperlinkcolor" val="tx"/>
                    </a:ext>
                  </a:extLst>
                </a:hlinkClick>
              </a:rPr>
              <a:t>Savvides-Market-Analysis-and-the-Assessment-of-Competitiveness</a:t>
            </a:r>
            <a:r>
              <a:rPr lang="en-GB" sz="2000" dirty="0">
                <a:solidFill>
                  <a:schemeClr val="tx2"/>
                </a:solidFill>
              </a:rPr>
              <a:t> </a:t>
            </a: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6">
                  <a:extLst>
                    <a:ext uri="{A12FA001-AC4F-418D-AE19-62706E023703}">
                      <ahyp:hlinkClr xmlns:ahyp="http://schemas.microsoft.com/office/drawing/2018/hyperlinkcolor" val="tx"/>
                    </a:ext>
                  </a:extLst>
                </a:hlinkClick>
              </a:rPr>
              <a:t>Savvides-Risk-Analysis-in-Investment-Appraisal </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7">
                  <a:extLst>
                    <a:ext uri="{A12FA001-AC4F-418D-AE19-62706E023703}">
                      <ahyp:hlinkClr xmlns:ahyp="http://schemas.microsoft.com/office/drawing/2018/hyperlinkcolor" val="tx"/>
                    </a:ext>
                  </a:extLst>
                </a:hlinkClick>
              </a:rPr>
              <a:t>Yescombe-Chapter-1-What-are-PPPs</a:t>
            </a:r>
            <a:endParaRPr lang="en-GB" sz="2000" dirty="0">
              <a:solidFill>
                <a:schemeClr val="tx2"/>
              </a:solidFill>
            </a:endParaRPr>
          </a:p>
          <a:p>
            <a:pPr marL="342900" lvl="0" indent="-342900">
              <a:spcAft>
                <a:spcPts val="300"/>
              </a:spcAft>
              <a:buFont typeface="Symbol" panose="05050102010706020507" pitchFamily="18" charset="2"/>
              <a:buChar char=""/>
              <a:tabLst>
                <a:tab pos="685800" algn="l"/>
              </a:tabLst>
            </a:pPr>
            <a:r>
              <a:rPr lang="en-GB" sz="2000" dirty="0">
                <a:solidFill>
                  <a:schemeClr val="tx2"/>
                </a:solidFill>
                <a:hlinkClick r:id="rId18">
                  <a:extLst>
                    <a:ext uri="{A12FA001-AC4F-418D-AE19-62706E023703}">
                      <ahyp:hlinkClr xmlns:ahyp="http://schemas.microsoft.com/office/drawing/2018/hyperlinkcolor" val="tx"/>
                    </a:ext>
                  </a:extLst>
                </a:hlinkClick>
              </a:rPr>
              <a:t>Yescombe-Chapter-8-Project-Finance-and-PPPs </a:t>
            </a:r>
            <a:endParaRPr lang="en-GB" sz="2000" dirty="0">
              <a:solidFill>
                <a:schemeClr val="tx2"/>
              </a:solidFill>
            </a:endParaRPr>
          </a:p>
        </p:txBody>
      </p:sp>
      <p:sp>
        <p:nvSpPr>
          <p:cNvPr id="5" name="TextBox 4">
            <a:extLst>
              <a:ext uri="{FF2B5EF4-FFF2-40B4-BE49-F238E27FC236}">
                <a16:creationId xmlns:a16="http://schemas.microsoft.com/office/drawing/2014/main" id="{4EE1DB09-6757-4BDF-9DB8-9C7CE9F54B7A}"/>
              </a:ext>
            </a:extLst>
          </p:cNvPr>
          <p:cNvSpPr txBox="1"/>
          <p:nvPr/>
        </p:nvSpPr>
        <p:spPr>
          <a:xfrm>
            <a:off x="7051278" y="150702"/>
            <a:ext cx="2897940" cy="461665"/>
          </a:xfrm>
          <a:prstGeom prst="rect">
            <a:avLst/>
          </a:prstGeom>
          <a:noFill/>
        </p:spPr>
        <p:txBody>
          <a:bodyPr wrap="square">
            <a:spAutoFit/>
          </a:bodyPr>
          <a:lstStyle/>
          <a:p>
            <a:r>
              <a:rPr lang="en-GB" sz="2400" b="1" i="1" dirty="0">
                <a:solidFill>
                  <a:schemeClr val="accent2"/>
                </a:solidFill>
                <a:hlinkClick r:id="rId19">
                  <a:extLst>
                    <a:ext uri="{A12FA001-AC4F-418D-AE19-62706E023703}">
                      <ahyp:hlinkClr xmlns:ahyp="http://schemas.microsoft.com/office/drawing/2018/hyperlinkcolor" val="tx"/>
                    </a:ext>
                  </a:extLst>
                </a:hlinkClick>
              </a:rPr>
              <a:t>Program Readings</a:t>
            </a:r>
            <a:endParaRPr lang="en-GB" sz="2400" b="1" i="1" dirty="0">
              <a:solidFill>
                <a:schemeClr val="accent2"/>
              </a:solidFill>
            </a:endParaRPr>
          </a:p>
        </p:txBody>
      </p:sp>
      <p:sp>
        <p:nvSpPr>
          <p:cNvPr id="6" name="Slide Number Placeholder 1">
            <a:extLst>
              <a:ext uri="{FF2B5EF4-FFF2-40B4-BE49-F238E27FC236}">
                <a16:creationId xmlns:a16="http://schemas.microsoft.com/office/drawing/2014/main" id="{0C7D31B8-3392-41F3-BE3F-FD97290D2232}"/>
              </a:ext>
            </a:extLst>
          </p:cNvPr>
          <p:cNvSpPr>
            <a:spLocks noGrp="1"/>
          </p:cNvSpPr>
          <p:nvPr>
            <p:ph type="sldNum" sz="quarter" idx="12"/>
          </p:nvPr>
        </p:nvSpPr>
        <p:spPr>
          <a:xfrm>
            <a:off x="8738675" y="6323534"/>
            <a:ext cx="2540000" cy="457200"/>
          </a:xfrm>
        </p:spPr>
        <p:txBody>
          <a:bodyPr/>
          <a:lstStyle/>
          <a:p>
            <a:pPr algn="r"/>
            <a:fld id="{6113CC24-E040-4616-820F-E57C18977312}" type="slidenum">
              <a:rPr lang="en-GB" altLang="en-US" smtClean="0">
                <a:solidFill>
                  <a:srgbClr val="000000"/>
                </a:solidFill>
              </a:rPr>
              <a:pPr algn="r"/>
              <a:t>22</a:t>
            </a:fld>
            <a:endParaRPr lang="en-GB" altLang="en-US" dirty="0">
              <a:solidFill>
                <a:srgbClr val="000000"/>
              </a:solidFill>
            </a:endParaRPr>
          </a:p>
        </p:txBody>
      </p:sp>
    </p:spTree>
    <p:extLst>
      <p:ext uri="{BB962C8B-B14F-4D97-AF65-F5344CB8AC3E}">
        <p14:creationId xmlns:p14="http://schemas.microsoft.com/office/powerpoint/2010/main" val="15805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1122" name="Picture 2" descr="QueensLogo_colour">
            <a:extLst>
              <a:ext uri="{FF2B5EF4-FFF2-40B4-BE49-F238E27FC236}">
                <a16:creationId xmlns:a16="http://schemas.microsoft.com/office/drawing/2014/main" id="{4A366953-19BE-4EF4-B10C-44A8CE38A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888" y="3594579"/>
            <a:ext cx="141851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123" name="WordArt 9">
            <a:extLst>
              <a:ext uri="{FF2B5EF4-FFF2-40B4-BE49-F238E27FC236}">
                <a16:creationId xmlns:a16="http://schemas.microsoft.com/office/drawing/2014/main" id="{EC66CEA5-7B72-4290-800D-36143FE84A22}"/>
              </a:ext>
            </a:extLst>
          </p:cNvPr>
          <p:cNvSpPr>
            <a:spLocks noChangeArrowheads="1" noChangeShapeType="1" noTextEdit="1"/>
          </p:cNvSpPr>
          <p:nvPr/>
        </p:nvSpPr>
        <p:spPr bwMode="auto">
          <a:xfrm>
            <a:off x="1213449" y="1316967"/>
            <a:ext cx="10035397" cy="178279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rPr>
              <a:t>Marketing Analysis and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rPr>
              <a:t>Assessment of Competitiveness</a:t>
            </a:r>
            <a:endParaRPr kumimoji="0" lang="en-GB" sz="3600" b="1" i="1"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endParaRPr>
          </a:p>
        </p:txBody>
      </p:sp>
      <p:sp>
        <p:nvSpPr>
          <p:cNvPr id="4101125" name="WordArt 11">
            <a:extLst>
              <a:ext uri="{FF2B5EF4-FFF2-40B4-BE49-F238E27FC236}">
                <a16:creationId xmlns:a16="http://schemas.microsoft.com/office/drawing/2014/main" id="{AA7591E9-AEC9-4098-B63B-E5D4B47B1D36}"/>
              </a:ext>
            </a:extLst>
          </p:cNvPr>
          <p:cNvSpPr>
            <a:spLocks noChangeArrowheads="1" noChangeShapeType="1" noTextEdit="1"/>
          </p:cNvSpPr>
          <p:nvPr/>
        </p:nvSpPr>
        <p:spPr bwMode="auto">
          <a:xfrm>
            <a:off x="4656138" y="5516563"/>
            <a:ext cx="2952750" cy="3286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1"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Savvakis C. Savvides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5536-DB7F-41B8-B182-DE00FA61F412}" type="slidenum">
              <a:rPr kumimoji="0" lang="en-GB"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3747804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CF7A24-B37E-44F6-A148-61F025B5A3C2}"/>
              </a:ext>
            </a:extLst>
          </p:cNvPr>
          <p:cNvSpPr>
            <a:spLocks noGrp="1"/>
          </p:cNvSpPr>
          <p:nvPr>
            <p:ph type="sldNum" sz="quarter" idx="12"/>
          </p:nvPr>
        </p:nvSpPr>
        <p:spPr/>
        <p:txBody>
          <a:bodyPr/>
          <a:lstStyle/>
          <a:p>
            <a:fld id="{6113CC24-E040-4616-820F-E57C18977312}" type="slidenum">
              <a:rPr lang="en-GB" altLang="en-US" smtClean="0">
                <a:solidFill>
                  <a:srgbClr val="000000"/>
                </a:solidFill>
              </a:rPr>
              <a:pPr/>
              <a:t>24</a:t>
            </a:fld>
            <a:endParaRPr lang="en-GB" altLang="en-US">
              <a:solidFill>
                <a:srgbClr val="000000"/>
              </a:solidFill>
            </a:endParaRPr>
          </a:p>
        </p:txBody>
      </p:sp>
      <p:sp>
        <p:nvSpPr>
          <p:cNvPr id="3" name="Rectangle 3">
            <a:extLst>
              <a:ext uri="{FF2B5EF4-FFF2-40B4-BE49-F238E27FC236}">
                <a16:creationId xmlns:a16="http://schemas.microsoft.com/office/drawing/2014/main" id="{98FCFD23-2730-4430-9C80-59E16356303E}"/>
              </a:ext>
            </a:extLst>
          </p:cNvPr>
          <p:cNvSpPr txBox="1">
            <a:spLocks noChangeArrowheads="1"/>
          </p:cNvSpPr>
          <p:nvPr/>
        </p:nvSpPr>
        <p:spPr bwMode="auto">
          <a:xfrm>
            <a:off x="1841951" y="1482228"/>
            <a:ext cx="8424862" cy="348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82800" tIns="41283" rIns="82562" bIns="41283"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6750" lvl="1" indent="-257175" defTabSz="820738" eaLnBrk="1" hangingPunct="1"/>
            <a:r>
              <a:rPr lang="en-GB" altLang="en-US" sz="2300" dirty="0">
                <a:latin typeface="Comic Sans MS" panose="030F0702030302020204" pitchFamily="66" charset="0"/>
              </a:rPr>
              <a:t>what are the </a:t>
            </a:r>
            <a:r>
              <a:rPr lang="en-GB" altLang="en-US" sz="2300" b="1" dirty="0">
                <a:solidFill>
                  <a:srgbClr val="000099"/>
                </a:solidFill>
                <a:latin typeface="Comic Sans MS" panose="030F0702030302020204" pitchFamily="66" charset="0"/>
              </a:rPr>
              <a:t>fundamental needs</a:t>
            </a:r>
            <a:r>
              <a:rPr lang="en-GB" altLang="en-US" sz="2300" dirty="0">
                <a:latin typeface="Comic Sans MS" panose="030F0702030302020204" pitchFamily="66" charset="0"/>
              </a:rPr>
              <a:t> that the project aims to satisfy,</a:t>
            </a:r>
          </a:p>
          <a:p>
            <a:pPr marL="666750" lvl="1" indent="-257175" defTabSz="820738" eaLnBrk="1" hangingPunct="1"/>
            <a:r>
              <a:rPr lang="en-GB" altLang="en-US" sz="2300" dirty="0">
                <a:latin typeface="Comic Sans MS" panose="030F0702030302020204" pitchFamily="66" charset="0"/>
              </a:rPr>
              <a:t>what are the key </a:t>
            </a:r>
            <a:r>
              <a:rPr lang="en-GB" altLang="en-US" sz="2300" b="1" dirty="0">
                <a:solidFill>
                  <a:srgbClr val="000099"/>
                </a:solidFill>
                <a:latin typeface="Comic Sans MS" panose="030F0702030302020204" pitchFamily="66" charset="0"/>
              </a:rPr>
              <a:t>choice factors</a:t>
            </a:r>
            <a:r>
              <a:rPr lang="en-GB" altLang="en-US" sz="2300" dirty="0">
                <a:latin typeface="Comic Sans MS" panose="030F0702030302020204" pitchFamily="66" charset="0"/>
              </a:rPr>
              <a:t> on which consumers decide which product or service to buy,</a:t>
            </a:r>
          </a:p>
          <a:p>
            <a:pPr marL="666750" lvl="1" indent="-257175" defTabSz="820738" eaLnBrk="1" hangingPunct="1"/>
            <a:r>
              <a:rPr lang="en-GB" altLang="en-US" sz="2300" dirty="0">
                <a:latin typeface="Comic Sans MS" panose="030F0702030302020204" pitchFamily="66" charset="0"/>
              </a:rPr>
              <a:t>what </a:t>
            </a:r>
            <a:r>
              <a:rPr lang="en-GB" altLang="en-US" sz="2300" b="1" dirty="0">
                <a:solidFill>
                  <a:srgbClr val="000099"/>
                </a:solidFill>
                <a:latin typeface="Comic Sans MS" panose="030F0702030302020204" pitchFamily="66" charset="0"/>
              </a:rPr>
              <a:t>customer groups</a:t>
            </a:r>
            <a:r>
              <a:rPr lang="en-GB" altLang="en-US" sz="2300" dirty="0">
                <a:latin typeface="Comic Sans MS" panose="030F0702030302020204" pitchFamily="66" charset="0"/>
              </a:rPr>
              <a:t> is the product or service of the project likely to appeal to and why,</a:t>
            </a:r>
          </a:p>
          <a:p>
            <a:pPr marL="666750" lvl="1" indent="-257175" defTabSz="820738" eaLnBrk="1" hangingPunct="1"/>
            <a:r>
              <a:rPr lang="en-GB" altLang="en-US" sz="2300" dirty="0">
                <a:latin typeface="Comic Sans MS" panose="030F0702030302020204" pitchFamily="66" charset="0"/>
              </a:rPr>
              <a:t>which are the main </a:t>
            </a:r>
            <a:r>
              <a:rPr lang="en-GB" altLang="en-US" sz="2300" b="1" dirty="0">
                <a:solidFill>
                  <a:srgbClr val="000099"/>
                </a:solidFill>
                <a:latin typeface="Comic Sans MS" panose="030F0702030302020204" pitchFamily="66" charset="0"/>
              </a:rPr>
              <a:t>suppliers/competitors</a:t>
            </a:r>
            <a:r>
              <a:rPr lang="en-GB" altLang="en-US" sz="2300" dirty="0">
                <a:latin typeface="Comic Sans MS" panose="030F0702030302020204" pitchFamily="66" charset="0"/>
              </a:rPr>
              <a:t> currently providing products and services which aim to satisfy this market need.</a:t>
            </a:r>
          </a:p>
        </p:txBody>
      </p:sp>
      <p:sp>
        <p:nvSpPr>
          <p:cNvPr id="4" name="Rectangle 2">
            <a:extLst>
              <a:ext uri="{FF2B5EF4-FFF2-40B4-BE49-F238E27FC236}">
                <a16:creationId xmlns:a16="http://schemas.microsoft.com/office/drawing/2014/main" id="{6AA93BF5-1FEE-49A4-A778-C601F715FC98}"/>
              </a:ext>
            </a:extLst>
          </p:cNvPr>
          <p:cNvSpPr txBox="1">
            <a:spLocks noChangeArrowheads="1"/>
          </p:cNvSpPr>
          <p:nvPr/>
        </p:nvSpPr>
        <p:spPr bwMode="auto">
          <a:xfrm>
            <a:off x="2386522" y="698320"/>
            <a:ext cx="778510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82562" tIns="41283" rIns="82562" bIns="41283"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a:lstStyle>
          <a:p>
            <a:pPr eaLnBrk="1" hangingPunct="1"/>
            <a:r>
              <a:rPr lang="en-GB" altLang="en-US" sz="3600" i="1" u="sng">
                <a:latin typeface="Comic Sans MS" panose="030F0702030302020204" pitchFamily="66" charset="0"/>
              </a:rPr>
              <a:t>A market analysis should reveal:</a:t>
            </a:r>
            <a:endParaRPr lang="en-GB" altLang="en-US" sz="4000" dirty="0"/>
          </a:p>
        </p:txBody>
      </p:sp>
    </p:spTree>
    <p:extLst>
      <p:ext uri="{BB962C8B-B14F-4D97-AF65-F5344CB8AC3E}">
        <p14:creationId xmlns:p14="http://schemas.microsoft.com/office/powerpoint/2010/main" val="154886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6179" name="Rectangle 4">
            <a:extLst>
              <a:ext uri="{FF2B5EF4-FFF2-40B4-BE49-F238E27FC236}">
                <a16:creationId xmlns:a16="http://schemas.microsoft.com/office/drawing/2014/main" id="{704BF2AA-8AD9-475B-A369-6EB653AD76C5}"/>
              </a:ext>
            </a:extLst>
          </p:cNvPr>
          <p:cNvSpPr>
            <a:spLocks noGrp="1"/>
          </p:cNvSpPr>
          <p:nvPr>
            <p:ph type="title" idx="4294967295"/>
          </p:nvPr>
        </p:nvSpPr>
        <p:spPr>
          <a:xfrm>
            <a:off x="1847850" y="188913"/>
            <a:ext cx="8686800" cy="838200"/>
          </a:xfrm>
          <a:ln/>
        </p:spPr>
        <p:txBody>
          <a:bodyPr/>
          <a:lstStyle/>
          <a:p>
            <a:pPr eaLnBrk="1" hangingPunct="1"/>
            <a:r>
              <a:rPr lang="en-GB" altLang="en-US" sz="2600" b="1">
                <a:solidFill>
                  <a:schemeClr val="tx1"/>
                </a:solidFill>
              </a:rPr>
              <a:t>Conventional methods for assessing competitive strategy</a:t>
            </a:r>
            <a:endParaRPr lang="el-GR" altLang="en-US" sz="2600" b="1">
              <a:solidFill>
                <a:schemeClr val="tx1"/>
              </a:solidFill>
            </a:endParaRPr>
          </a:p>
        </p:txBody>
      </p:sp>
      <p:pic>
        <p:nvPicPr>
          <p:cNvPr id="985093" name="Picture 5">
            <a:extLst>
              <a:ext uri="{FF2B5EF4-FFF2-40B4-BE49-F238E27FC236}">
                <a16:creationId xmlns:a16="http://schemas.microsoft.com/office/drawing/2014/main" id="{042161BE-A55F-4F01-A565-BF78EE33DE3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28800" y="1554163"/>
            <a:ext cx="4267200" cy="4641850"/>
          </a:xfrm>
        </p:spPr>
      </p:pic>
      <p:pic>
        <p:nvPicPr>
          <p:cNvPr id="985094" name="Picture 6">
            <a:extLst>
              <a:ext uri="{FF2B5EF4-FFF2-40B4-BE49-F238E27FC236}">
                <a16:creationId xmlns:a16="http://schemas.microsoft.com/office/drawing/2014/main" id="{2D0DFDF8-E61F-4F9F-90AF-B8BD1E380B59}"/>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248400" y="1554164"/>
            <a:ext cx="4267200" cy="2185987"/>
          </a:xfrm>
        </p:spPr>
      </p:pic>
      <p:pic>
        <p:nvPicPr>
          <p:cNvPr id="985095" name="Picture 7">
            <a:extLst>
              <a:ext uri="{FF2B5EF4-FFF2-40B4-BE49-F238E27FC236}">
                <a16:creationId xmlns:a16="http://schemas.microsoft.com/office/drawing/2014/main" id="{9AF3F766-6F6F-4F9E-8CB8-9F17B1106E96}"/>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240463" y="4005264"/>
            <a:ext cx="4267200" cy="2187575"/>
          </a:xfrm>
        </p:spPr>
      </p:pic>
      <p:sp>
        <p:nvSpPr>
          <p:cNvPr id="985096" name="Rectangle 8">
            <a:extLst>
              <a:ext uri="{FF2B5EF4-FFF2-40B4-BE49-F238E27FC236}">
                <a16:creationId xmlns:a16="http://schemas.microsoft.com/office/drawing/2014/main" id="{2DC9246F-DBE2-4FCF-8B51-C2355A25A256}"/>
              </a:ext>
            </a:extLst>
          </p:cNvPr>
          <p:cNvSpPr>
            <a:spLocks noChangeArrowheads="1"/>
          </p:cNvSpPr>
          <p:nvPr/>
        </p:nvSpPr>
        <p:spPr bwMode="auto">
          <a:xfrm>
            <a:off x="3287714" y="1268413"/>
            <a:ext cx="1539981" cy="298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800" tIns="41283" rIns="82562" bIns="41283">
            <a:spAutoFit/>
          </a:body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Times New Roman" charset="0"/>
                <a:ea typeface="MS PGothic"/>
                <a:cs typeface="+mn-cs"/>
              </a:rPr>
              <a:t>PEST ANALYSIS</a:t>
            </a:r>
            <a:endParaRPr kumimoji="0" lang="el-GR" sz="1400" b="1" i="0" u="none" strike="noStrike" kern="1200" cap="none" spc="0" normalizeH="0" baseline="0" noProof="0">
              <a:ln>
                <a:noFill/>
              </a:ln>
              <a:solidFill>
                <a:srgbClr val="000000"/>
              </a:solidFill>
              <a:effectLst/>
              <a:uLnTx/>
              <a:uFillTx/>
              <a:latin typeface="Times New Roman" charset="0"/>
              <a:ea typeface="MS PGothic"/>
              <a:cs typeface="+mn-cs"/>
            </a:endParaRPr>
          </a:p>
        </p:txBody>
      </p:sp>
      <p:sp>
        <p:nvSpPr>
          <p:cNvPr id="985097" name="Rectangle 9">
            <a:extLst>
              <a:ext uri="{FF2B5EF4-FFF2-40B4-BE49-F238E27FC236}">
                <a16:creationId xmlns:a16="http://schemas.microsoft.com/office/drawing/2014/main" id="{E5DFD62B-3D8E-40D9-BCC4-2553EA01DF74}"/>
              </a:ext>
            </a:extLst>
          </p:cNvPr>
          <p:cNvSpPr>
            <a:spLocks noChangeArrowheads="1"/>
          </p:cNvSpPr>
          <p:nvPr/>
        </p:nvSpPr>
        <p:spPr bwMode="auto">
          <a:xfrm>
            <a:off x="7777163" y="1292225"/>
            <a:ext cx="1629750" cy="298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800" tIns="41283" rIns="82562" bIns="41283">
            <a:spAutoFit/>
          </a:body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Times New Roman" charset="0"/>
                <a:ea typeface="MS PGothic"/>
                <a:cs typeface="+mn-cs"/>
              </a:rPr>
              <a:t>SWOT ANALYSIS</a:t>
            </a:r>
            <a:endParaRPr kumimoji="0" lang="el-GR" sz="1400" b="1" i="0" u="none" strike="noStrike" kern="1200" cap="none" spc="0" normalizeH="0" baseline="0" noProof="0">
              <a:ln>
                <a:noFill/>
              </a:ln>
              <a:solidFill>
                <a:srgbClr val="000000"/>
              </a:solidFill>
              <a:effectLst/>
              <a:uLnTx/>
              <a:uFillTx/>
              <a:latin typeface="Times New Roman" charset="0"/>
              <a:ea typeface="MS PGothic"/>
              <a:cs typeface="+mn-cs"/>
            </a:endParaRPr>
          </a:p>
        </p:txBody>
      </p:sp>
      <p:sp>
        <p:nvSpPr>
          <p:cNvPr id="985098" name="Rectangle 10">
            <a:extLst>
              <a:ext uri="{FF2B5EF4-FFF2-40B4-BE49-F238E27FC236}">
                <a16:creationId xmlns:a16="http://schemas.microsoft.com/office/drawing/2014/main" id="{AE894C97-ECA4-43C7-BC64-FD754B6547DC}"/>
              </a:ext>
            </a:extLst>
          </p:cNvPr>
          <p:cNvSpPr>
            <a:spLocks noChangeArrowheads="1"/>
          </p:cNvSpPr>
          <p:nvPr/>
        </p:nvSpPr>
        <p:spPr bwMode="auto">
          <a:xfrm>
            <a:off x="6946901" y="3789363"/>
            <a:ext cx="2813535" cy="268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800" tIns="41283" rIns="82562" bIns="41283">
            <a:spAutoFit/>
          </a:body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charset="0"/>
                <a:ea typeface="MS PGothic"/>
                <a:cs typeface="+mn-cs"/>
              </a:rPr>
              <a:t>FIVE FORCES INDUSTRY ANALYSIS</a:t>
            </a:r>
            <a:endParaRPr kumimoji="0" lang="el-GR" sz="1200" b="1" i="0" u="none" strike="noStrike" kern="1200" cap="none" spc="0" normalizeH="0" baseline="0" noProof="0">
              <a:ln>
                <a:noFill/>
              </a:ln>
              <a:solidFill>
                <a:srgbClr val="000000"/>
              </a:solidFill>
              <a:effectLst/>
              <a:uLnTx/>
              <a:uFillTx/>
              <a:latin typeface="Times New Roman" charset="0"/>
              <a:ea typeface="MS PGothic"/>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7B34F-58ED-4206-A1D8-50754CEDE6CB}" type="slidenum">
              <a:rPr kumimoji="0" lang="en-GB" altLang="en-US" sz="1200" b="0" i="0" u="none" strike="noStrike" kern="1200" cap="none" spc="0" normalizeH="0" baseline="0" noProof="0" smtClean="0">
                <a:ln>
                  <a:noFill/>
                </a:ln>
                <a:solidFill>
                  <a:srgbClr val="D38E27"/>
                </a:solidFill>
                <a:effectLst/>
                <a:uLnTx/>
                <a:uFillTx/>
                <a:latin typeface="Franklin Gothic Book"/>
                <a:ea typeface="MS PGothic"/>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altLang="en-US" sz="1200" b="0" i="0" u="none" strike="noStrike" kern="1200" cap="none" spc="0" normalizeH="0" baseline="0" noProof="0">
              <a:ln>
                <a:noFill/>
              </a:ln>
              <a:solidFill>
                <a:srgbClr val="D38E27"/>
              </a:solidFill>
              <a:effectLst/>
              <a:uLnTx/>
              <a:uFillTx/>
              <a:latin typeface="Franklin Gothic Book"/>
              <a:ea typeface="MS PGothic"/>
              <a:cs typeface="Arial" panose="020B0604020202020204" pitchFamily="34" charset="0"/>
            </a:endParaRPr>
          </a:p>
        </p:txBody>
      </p:sp>
    </p:spTree>
    <p:extLst>
      <p:ext uri="{BB962C8B-B14F-4D97-AF65-F5344CB8AC3E}">
        <p14:creationId xmlns:p14="http://schemas.microsoft.com/office/powerpoint/2010/main" val="449078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985093"/>
                                        </p:tgtEl>
                                        <p:attrNameLst>
                                          <p:attrName>style.visibility</p:attrName>
                                        </p:attrNameLst>
                                      </p:cBhvr>
                                      <p:to>
                                        <p:strVal val="visible"/>
                                      </p:to>
                                    </p:set>
                                    <p:anim calcmode="lin" valueType="num">
                                      <p:cBhvr>
                                        <p:cTn id="7" dur="500" fill="hold"/>
                                        <p:tgtEl>
                                          <p:spTgt spid="985093"/>
                                        </p:tgtEl>
                                        <p:attrNameLst>
                                          <p:attrName>ppt_w</p:attrName>
                                        </p:attrNameLst>
                                      </p:cBhvr>
                                      <p:tavLst>
                                        <p:tav tm="0">
                                          <p:val>
                                            <p:fltVal val="0"/>
                                          </p:val>
                                        </p:tav>
                                        <p:tav tm="100000">
                                          <p:val>
                                            <p:strVal val="#ppt_w"/>
                                          </p:val>
                                        </p:tav>
                                      </p:tavLst>
                                    </p:anim>
                                    <p:anim calcmode="lin" valueType="num">
                                      <p:cBhvr>
                                        <p:cTn id="8" dur="500" fill="hold"/>
                                        <p:tgtEl>
                                          <p:spTgt spid="98509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nodePh="1">
                                  <p:stCondLst>
                                    <p:cond delay="0"/>
                                  </p:stCondLst>
                                  <p:endCondLst>
                                    <p:cond evt="begin" delay="0">
                                      <p:tn val="9"/>
                                    </p:cond>
                                  </p:endCondLst>
                                  <p:childTnLst>
                                    <p:set>
                                      <p:cBhvr>
                                        <p:cTn id="10" dur="1" fill="hold">
                                          <p:stCondLst>
                                            <p:cond delay="0"/>
                                          </p:stCondLst>
                                        </p:cTn>
                                        <p:tgtEl>
                                          <p:spTgt spid="985094"/>
                                        </p:tgtEl>
                                        <p:attrNameLst>
                                          <p:attrName>style.visibility</p:attrName>
                                        </p:attrNameLst>
                                      </p:cBhvr>
                                      <p:to>
                                        <p:strVal val="visible"/>
                                      </p:to>
                                    </p:set>
                                    <p:anim calcmode="lin" valueType="num">
                                      <p:cBhvr>
                                        <p:cTn id="11" dur="500" fill="hold"/>
                                        <p:tgtEl>
                                          <p:spTgt spid="985094"/>
                                        </p:tgtEl>
                                        <p:attrNameLst>
                                          <p:attrName>ppt_w</p:attrName>
                                        </p:attrNameLst>
                                      </p:cBhvr>
                                      <p:tavLst>
                                        <p:tav tm="0">
                                          <p:val>
                                            <p:fltVal val="0"/>
                                          </p:val>
                                        </p:tav>
                                        <p:tav tm="100000">
                                          <p:val>
                                            <p:strVal val="#ppt_w"/>
                                          </p:val>
                                        </p:tav>
                                      </p:tavLst>
                                    </p:anim>
                                    <p:anim calcmode="lin" valueType="num">
                                      <p:cBhvr>
                                        <p:cTn id="12" dur="500" fill="hold"/>
                                        <p:tgtEl>
                                          <p:spTgt spid="98509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nodePh="1">
                                  <p:stCondLst>
                                    <p:cond delay="0"/>
                                  </p:stCondLst>
                                  <p:endCondLst>
                                    <p:cond evt="begin" delay="0">
                                      <p:tn val="13"/>
                                    </p:cond>
                                  </p:endCondLst>
                                  <p:childTnLst>
                                    <p:set>
                                      <p:cBhvr>
                                        <p:cTn id="14" dur="1" fill="hold">
                                          <p:stCondLst>
                                            <p:cond delay="0"/>
                                          </p:stCondLst>
                                        </p:cTn>
                                        <p:tgtEl>
                                          <p:spTgt spid="985095"/>
                                        </p:tgtEl>
                                        <p:attrNameLst>
                                          <p:attrName>style.visibility</p:attrName>
                                        </p:attrNameLst>
                                      </p:cBhvr>
                                      <p:to>
                                        <p:strVal val="visible"/>
                                      </p:to>
                                    </p:set>
                                    <p:anim calcmode="lin" valueType="num">
                                      <p:cBhvr>
                                        <p:cTn id="15" dur="500" fill="hold"/>
                                        <p:tgtEl>
                                          <p:spTgt spid="985095"/>
                                        </p:tgtEl>
                                        <p:attrNameLst>
                                          <p:attrName>ppt_w</p:attrName>
                                        </p:attrNameLst>
                                      </p:cBhvr>
                                      <p:tavLst>
                                        <p:tav tm="0">
                                          <p:val>
                                            <p:fltVal val="0"/>
                                          </p:val>
                                        </p:tav>
                                        <p:tav tm="100000">
                                          <p:val>
                                            <p:strVal val="#ppt_w"/>
                                          </p:val>
                                        </p:tav>
                                      </p:tavLst>
                                    </p:anim>
                                    <p:anim calcmode="lin" valueType="num">
                                      <p:cBhvr>
                                        <p:cTn id="16" dur="500" fill="hold"/>
                                        <p:tgtEl>
                                          <p:spTgt spid="98509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985096"/>
                                        </p:tgtEl>
                                        <p:attrNameLst>
                                          <p:attrName>style.visibility</p:attrName>
                                        </p:attrNameLst>
                                      </p:cBhvr>
                                      <p:to>
                                        <p:strVal val="visible"/>
                                      </p:to>
                                    </p:set>
                                    <p:anim calcmode="lin" valueType="num">
                                      <p:cBhvr>
                                        <p:cTn id="19" dur="500" fill="hold"/>
                                        <p:tgtEl>
                                          <p:spTgt spid="985096"/>
                                        </p:tgtEl>
                                        <p:attrNameLst>
                                          <p:attrName>ppt_w</p:attrName>
                                        </p:attrNameLst>
                                      </p:cBhvr>
                                      <p:tavLst>
                                        <p:tav tm="0">
                                          <p:val>
                                            <p:fltVal val="0"/>
                                          </p:val>
                                        </p:tav>
                                        <p:tav tm="100000">
                                          <p:val>
                                            <p:strVal val="#ppt_w"/>
                                          </p:val>
                                        </p:tav>
                                      </p:tavLst>
                                    </p:anim>
                                    <p:anim calcmode="lin" valueType="num">
                                      <p:cBhvr>
                                        <p:cTn id="20" dur="500" fill="hold"/>
                                        <p:tgtEl>
                                          <p:spTgt spid="98509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85097"/>
                                        </p:tgtEl>
                                        <p:attrNameLst>
                                          <p:attrName>style.visibility</p:attrName>
                                        </p:attrNameLst>
                                      </p:cBhvr>
                                      <p:to>
                                        <p:strVal val="visible"/>
                                      </p:to>
                                    </p:set>
                                    <p:anim calcmode="lin" valueType="num">
                                      <p:cBhvr>
                                        <p:cTn id="23" dur="500" fill="hold"/>
                                        <p:tgtEl>
                                          <p:spTgt spid="985097"/>
                                        </p:tgtEl>
                                        <p:attrNameLst>
                                          <p:attrName>ppt_w</p:attrName>
                                        </p:attrNameLst>
                                      </p:cBhvr>
                                      <p:tavLst>
                                        <p:tav tm="0">
                                          <p:val>
                                            <p:fltVal val="0"/>
                                          </p:val>
                                        </p:tav>
                                        <p:tav tm="100000">
                                          <p:val>
                                            <p:strVal val="#ppt_w"/>
                                          </p:val>
                                        </p:tav>
                                      </p:tavLst>
                                    </p:anim>
                                    <p:anim calcmode="lin" valueType="num">
                                      <p:cBhvr>
                                        <p:cTn id="24" dur="500" fill="hold"/>
                                        <p:tgtEl>
                                          <p:spTgt spid="98509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985098"/>
                                        </p:tgtEl>
                                        <p:attrNameLst>
                                          <p:attrName>style.visibility</p:attrName>
                                        </p:attrNameLst>
                                      </p:cBhvr>
                                      <p:to>
                                        <p:strVal val="visible"/>
                                      </p:to>
                                    </p:set>
                                    <p:anim calcmode="lin" valueType="num">
                                      <p:cBhvr>
                                        <p:cTn id="27" dur="500" fill="hold"/>
                                        <p:tgtEl>
                                          <p:spTgt spid="985098"/>
                                        </p:tgtEl>
                                        <p:attrNameLst>
                                          <p:attrName>ppt_w</p:attrName>
                                        </p:attrNameLst>
                                      </p:cBhvr>
                                      <p:tavLst>
                                        <p:tav tm="0">
                                          <p:val>
                                            <p:fltVal val="0"/>
                                          </p:val>
                                        </p:tav>
                                        <p:tav tm="100000">
                                          <p:val>
                                            <p:strVal val="#ppt_w"/>
                                          </p:val>
                                        </p:tav>
                                      </p:tavLst>
                                    </p:anim>
                                    <p:anim calcmode="lin" valueType="num">
                                      <p:cBhvr>
                                        <p:cTn id="28" dur="500" fill="hold"/>
                                        <p:tgtEl>
                                          <p:spTgt spid="9850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3" grpId="0"/>
      <p:bldP spid="985094" grpId="0"/>
      <p:bldP spid="985095" grpId="0"/>
      <p:bldP spid="985096" grpId="0"/>
      <p:bldP spid="985097" grpId="0"/>
      <p:bldP spid="98509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6" name="Picture 6">
            <a:extLst>
              <a:ext uri="{FF2B5EF4-FFF2-40B4-BE49-F238E27FC236}">
                <a16:creationId xmlns:a16="http://schemas.microsoft.com/office/drawing/2014/main" id="{E756B4E9-436C-40DF-9FBB-9646585D5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125538"/>
            <a:ext cx="85693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8947" name="Rectangle 7">
            <a:extLst>
              <a:ext uri="{FF2B5EF4-FFF2-40B4-BE49-F238E27FC236}">
                <a16:creationId xmlns:a16="http://schemas.microsoft.com/office/drawing/2014/main" id="{71B05D4A-9E36-420D-9EB4-F4DA17DEA4B9}"/>
              </a:ext>
            </a:extLst>
          </p:cNvPr>
          <p:cNvSpPr>
            <a:spLocks noChangeArrowheads="1"/>
          </p:cNvSpPr>
          <p:nvPr/>
        </p:nvSpPr>
        <p:spPr bwMode="auto">
          <a:xfrm>
            <a:off x="4295776" y="1125538"/>
            <a:ext cx="3167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Franklin Gothic Book" panose="020B0503020102020204" pitchFamily="34" charset="0"/>
                <a:ea typeface="MS PGothic"/>
                <a:cs typeface="Arial" panose="020B0604020202020204" pitchFamily="34" charset="0"/>
              </a:rPr>
              <a:t>Kerry</a:t>
            </a:r>
            <a:r>
              <a:rPr kumimoji="0" lang="ja-JP" altLang="en-GB" sz="1800" b="1" i="0" u="none" strike="noStrike" kern="1200" cap="none" spc="0" normalizeH="0" baseline="0" noProof="0">
                <a:ln>
                  <a:noFill/>
                </a:ln>
                <a:solidFill>
                  <a:srgbClr val="000000"/>
                </a:solidFill>
                <a:effectLst/>
                <a:uLnTx/>
                <a:uFillTx/>
                <a:latin typeface="Franklin Gothic Book" panose="020B0503020102020204" pitchFamily="34" charset="0"/>
                <a:ea typeface="MS PGothic"/>
                <a:cs typeface="Arial" panose="020B0604020202020204" pitchFamily="34" charset="0"/>
              </a:rPr>
              <a:t>’</a:t>
            </a:r>
            <a:r>
              <a:rPr kumimoji="0" lang="en-GB" altLang="ja-JP" sz="1800" b="1" i="0" u="none" strike="noStrike" kern="1200" cap="none" spc="0" normalizeH="0" baseline="0" noProof="0">
                <a:ln>
                  <a:noFill/>
                </a:ln>
                <a:solidFill>
                  <a:srgbClr val="000000"/>
                </a:solidFill>
                <a:effectLst/>
                <a:uLnTx/>
                <a:uFillTx/>
                <a:latin typeface="Franklin Gothic Book" panose="020B0503020102020204" pitchFamily="34" charset="0"/>
                <a:ea typeface="MS PGothic"/>
                <a:cs typeface="Arial" panose="020B0604020202020204" pitchFamily="34" charset="0"/>
              </a:rPr>
              <a:t>s Strategic Positioning </a:t>
            </a:r>
            <a:endParaRPr kumimoji="0" lang="en-GB" altLang="en-US" sz="1800" b="1" i="0" u="none" strike="noStrike" kern="1200" cap="none" spc="0" normalizeH="0" baseline="0" noProof="0">
              <a:ln>
                <a:noFill/>
              </a:ln>
              <a:solidFill>
                <a:srgbClr val="000000"/>
              </a:solidFill>
              <a:effectLst/>
              <a:uLnTx/>
              <a:uFillTx/>
              <a:latin typeface="Franklin Gothic Book" panose="020B0503020102020204" pitchFamily="34" charset="0"/>
              <a:ea typeface="MS PGothic"/>
              <a:cs typeface="Arial" panose="020B0604020202020204" pitchFamily="34" charset="0"/>
            </a:endParaRPr>
          </a:p>
        </p:txBody>
      </p:sp>
      <p:sp>
        <p:nvSpPr>
          <p:cNvPr id="978948" name="Text Box 8">
            <a:extLst>
              <a:ext uri="{FF2B5EF4-FFF2-40B4-BE49-F238E27FC236}">
                <a16:creationId xmlns:a16="http://schemas.microsoft.com/office/drawing/2014/main" id="{BAED0F73-2BDD-43E6-B8D2-96E3ADA6C2B5}"/>
              </a:ext>
            </a:extLst>
          </p:cNvPr>
          <p:cNvSpPr txBox="1">
            <a:spLocks noChangeArrowheads="1"/>
          </p:cNvSpPr>
          <p:nvPr/>
        </p:nvSpPr>
        <p:spPr bwMode="auto">
          <a:xfrm>
            <a:off x="3379789" y="6048375"/>
            <a:ext cx="5035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Franklin Gothic Book" panose="020B0503020102020204" pitchFamily="34" charset="0"/>
                <a:ea typeface="MS PGothic"/>
                <a:cs typeface="Arial" panose="020B0604020202020204" pitchFamily="34" charset="0"/>
              </a:rPr>
              <a:t>Source: Goodbody Conference, “Kerry Group in Changing Times”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0000FF"/>
                </a:solidFill>
                <a:effectLst/>
                <a:uLnTx/>
                <a:uFillTx/>
                <a:latin typeface="Franklin Gothic Book" panose="020B0503020102020204" pitchFamily="34" charset="0"/>
                <a:ea typeface="MS PGothic"/>
                <a:cs typeface="Arial" panose="020B0604020202020204" pitchFamily="34" charset="0"/>
              </a:rPr>
              <a:t> </a:t>
            </a:r>
            <a:r>
              <a:rPr kumimoji="0" lang="en-GB" altLang="en-US" sz="1400" b="0" i="0" u="sng" strike="noStrike" kern="1200" cap="none" spc="0" normalizeH="0" baseline="0" noProof="0">
                <a:ln>
                  <a:noFill/>
                </a:ln>
                <a:solidFill>
                  <a:srgbClr val="0000FF"/>
                </a:solidFill>
                <a:effectLst/>
                <a:uLnTx/>
                <a:uFillTx/>
                <a:latin typeface="Franklin Gothic Book" panose="020B0503020102020204" pitchFamily="34" charset="0"/>
                <a:ea typeface="MS PGothic"/>
                <a:cs typeface="Arial" panose="020B0604020202020204" pitchFamily="34" charset="0"/>
                <a:hlinkClick r:id="rId4"/>
              </a:rPr>
              <a:t>http://www.kerrygroup.com/investor_index.asp</a:t>
            </a:r>
            <a:r>
              <a:rPr kumimoji="0" lang="en-GB" altLang="en-US" sz="1400" b="0" i="0" u="none" strike="noStrike" kern="1200" cap="none" spc="0" normalizeH="0" baseline="0" noProof="0">
                <a:ln>
                  <a:noFill/>
                </a:ln>
                <a:solidFill>
                  <a:srgbClr val="0000FF"/>
                </a:solidFill>
                <a:effectLst/>
                <a:uLnTx/>
                <a:uFillTx/>
                <a:latin typeface="Franklin Gothic Book" panose="020B0503020102020204" pitchFamily="34" charset="0"/>
                <a:ea typeface="MS PGothic"/>
                <a:cs typeface="Arial" panose="020B0604020202020204" pitchFamily="34" charset="0"/>
              </a:rPr>
              <a:t>, Oct. 2010</a:t>
            </a:r>
          </a:p>
        </p:txBody>
      </p:sp>
      <p:pic>
        <p:nvPicPr>
          <p:cNvPr id="978950" name="Picture 2" descr="Maldonado Chorizo ibérico de bellota">
            <a:extLst>
              <a:ext uri="{FF2B5EF4-FFF2-40B4-BE49-F238E27FC236}">
                <a16:creationId xmlns:a16="http://schemas.microsoft.com/office/drawing/2014/main" id="{3EF2A8CD-BADA-4D1A-B4B7-B59FDCB900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1175" y="3213100"/>
            <a:ext cx="719138" cy="71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47207" name="Rectangle 7">
            <a:extLst>
              <a:ext uri="{FF2B5EF4-FFF2-40B4-BE49-F238E27FC236}">
                <a16:creationId xmlns:a16="http://schemas.microsoft.com/office/drawing/2014/main" id="{AFFC8C71-BB8C-4B02-BB08-305C047C69A4}"/>
              </a:ext>
            </a:extLst>
          </p:cNvPr>
          <p:cNvSpPr>
            <a:spLocks/>
          </p:cNvSpPr>
          <p:nvPr/>
        </p:nvSpPr>
        <p:spPr bwMode="auto">
          <a:xfrm>
            <a:off x="2305050" y="192743"/>
            <a:ext cx="781122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600" b="1" i="0" u="none" strike="noStrike" kern="1200" cap="none" spc="0" normalizeH="0" baseline="0" noProof="0" dirty="0">
                <a:ln>
                  <a:noFill/>
                </a:ln>
                <a:solidFill>
                  <a:srgbClr val="000000"/>
                </a:solidFill>
                <a:effectLst/>
                <a:uLnTx/>
                <a:uFillTx/>
                <a:latin typeface="Franklin Gothic Medium" panose="020B0603020102020204" pitchFamily="34" charset="0"/>
                <a:ea typeface="MS PGothic"/>
                <a:cs typeface="+mn-cs"/>
              </a:rPr>
              <a:t>Typical Outcome of Competitive Strategy Analysis</a:t>
            </a:r>
            <a:endParaRPr kumimoji="0" lang="el-GR" altLang="en-US" sz="2600" b="1" i="0" u="none" strike="noStrike" kern="1200" cap="none" spc="0" normalizeH="0" baseline="0" noProof="0" dirty="0">
              <a:ln>
                <a:noFill/>
              </a:ln>
              <a:solidFill>
                <a:srgbClr val="000000"/>
              </a:solidFill>
              <a:effectLst/>
              <a:uLnTx/>
              <a:uFillTx/>
              <a:latin typeface="Franklin Gothic Medium" panose="020B0603020102020204" pitchFamily="34" charset="0"/>
              <a:ea typeface="MS PGothic"/>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7B34F-58ED-4206-A1D8-50754CEDE6CB}" type="slidenum">
              <a:rPr kumimoji="0" lang="en-GB" altLang="en-US" sz="1200" b="0" i="0" u="none" strike="noStrike" kern="1200" cap="none" spc="0" normalizeH="0" baseline="0" noProof="0" smtClean="0">
                <a:ln>
                  <a:noFill/>
                </a:ln>
                <a:solidFill>
                  <a:srgbClr val="D38E27"/>
                </a:solidFill>
                <a:effectLst/>
                <a:uLnTx/>
                <a:uFillTx/>
                <a:latin typeface="Franklin Gothic Book"/>
                <a:ea typeface="MS PGothic"/>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altLang="en-US" sz="1200" b="0" i="0" u="none" strike="noStrike" kern="1200" cap="none" spc="0" normalizeH="0" baseline="0" noProof="0">
              <a:ln>
                <a:noFill/>
              </a:ln>
              <a:solidFill>
                <a:srgbClr val="D38E27"/>
              </a:solidFill>
              <a:effectLst/>
              <a:uLnTx/>
              <a:uFillTx/>
              <a:latin typeface="Franklin Gothic Book"/>
              <a:ea typeface="MS PGothic"/>
              <a:cs typeface="Arial" panose="020B0604020202020204" pitchFamily="34" charset="0"/>
            </a:endParaRPr>
          </a:p>
        </p:txBody>
      </p:sp>
    </p:spTree>
    <p:extLst>
      <p:ext uri="{BB962C8B-B14F-4D97-AF65-F5344CB8AC3E}">
        <p14:creationId xmlns:p14="http://schemas.microsoft.com/office/powerpoint/2010/main" val="285738104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78946"/>
                                        </p:tgtEl>
                                        <p:attrNameLst>
                                          <p:attrName>style.visibility</p:attrName>
                                        </p:attrNameLst>
                                      </p:cBhvr>
                                      <p:to>
                                        <p:strVal val="visible"/>
                                      </p:to>
                                    </p:set>
                                    <p:anim calcmode="lin" valueType="num">
                                      <p:cBhvr>
                                        <p:cTn id="7" dur="1000" fill="hold"/>
                                        <p:tgtEl>
                                          <p:spTgt spid="978946"/>
                                        </p:tgtEl>
                                        <p:attrNameLst>
                                          <p:attrName>ppt_w</p:attrName>
                                        </p:attrNameLst>
                                      </p:cBhvr>
                                      <p:tavLst>
                                        <p:tav tm="0">
                                          <p:val>
                                            <p:strVal val="#ppt_w*0.70"/>
                                          </p:val>
                                        </p:tav>
                                        <p:tav tm="100000">
                                          <p:val>
                                            <p:strVal val="#ppt_w"/>
                                          </p:val>
                                        </p:tav>
                                      </p:tavLst>
                                    </p:anim>
                                    <p:anim calcmode="lin" valueType="num">
                                      <p:cBhvr>
                                        <p:cTn id="8" dur="1000" fill="hold"/>
                                        <p:tgtEl>
                                          <p:spTgt spid="978946"/>
                                        </p:tgtEl>
                                        <p:attrNameLst>
                                          <p:attrName>ppt_h</p:attrName>
                                        </p:attrNameLst>
                                      </p:cBhvr>
                                      <p:tavLst>
                                        <p:tav tm="0">
                                          <p:val>
                                            <p:strVal val="#ppt_h"/>
                                          </p:val>
                                        </p:tav>
                                        <p:tav tm="100000">
                                          <p:val>
                                            <p:strVal val="#ppt_h"/>
                                          </p:val>
                                        </p:tav>
                                      </p:tavLst>
                                    </p:anim>
                                    <p:animEffect transition="in" filter="fade">
                                      <p:cBhvr>
                                        <p:cTn id="9" dur="1000"/>
                                        <p:tgtEl>
                                          <p:spTgt spid="97894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78947"/>
                                        </p:tgtEl>
                                        <p:attrNameLst>
                                          <p:attrName>style.visibility</p:attrName>
                                        </p:attrNameLst>
                                      </p:cBhvr>
                                      <p:to>
                                        <p:strVal val="visible"/>
                                      </p:to>
                                    </p:set>
                                    <p:anim calcmode="lin" valueType="num">
                                      <p:cBhvr>
                                        <p:cTn id="12" dur="1000" fill="hold"/>
                                        <p:tgtEl>
                                          <p:spTgt spid="978947"/>
                                        </p:tgtEl>
                                        <p:attrNameLst>
                                          <p:attrName>ppt_w</p:attrName>
                                        </p:attrNameLst>
                                      </p:cBhvr>
                                      <p:tavLst>
                                        <p:tav tm="0">
                                          <p:val>
                                            <p:strVal val="#ppt_w*0.70"/>
                                          </p:val>
                                        </p:tav>
                                        <p:tav tm="100000">
                                          <p:val>
                                            <p:strVal val="#ppt_w"/>
                                          </p:val>
                                        </p:tav>
                                      </p:tavLst>
                                    </p:anim>
                                    <p:anim calcmode="lin" valueType="num">
                                      <p:cBhvr>
                                        <p:cTn id="13" dur="1000" fill="hold"/>
                                        <p:tgtEl>
                                          <p:spTgt spid="978947"/>
                                        </p:tgtEl>
                                        <p:attrNameLst>
                                          <p:attrName>ppt_h</p:attrName>
                                        </p:attrNameLst>
                                      </p:cBhvr>
                                      <p:tavLst>
                                        <p:tav tm="0">
                                          <p:val>
                                            <p:strVal val="#ppt_h"/>
                                          </p:val>
                                        </p:tav>
                                        <p:tav tm="100000">
                                          <p:val>
                                            <p:strVal val="#ppt_h"/>
                                          </p:val>
                                        </p:tav>
                                      </p:tavLst>
                                    </p:anim>
                                    <p:animEffect transition="in" filter="fade">
                                      <p:cBhvr>
                                        <p:cTn id="14" dur="1000"/>
                                        <p:tgtEl>
                                          <p:spTgt spid="97894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78948"/>
                                        </p:tgtEl>
                                        <p:attrNameLst>
                                          <p:attrName>style.visibility</p:attrName>
                                        </p:attrNameLst>
                                      </p:cBhvr>
                                      <p:to>
                                        <p:strVal val="visible"/>
                                      </p:to>
                                    </p:set>
                                    <p:anim calcmode="lin" valueType="num">
                                      <p:cBhvr>
                                        <p:cTn id="17" dur="1000" fill="hold"/>
                                        <p:tgtEl>
                                          <p:spTgt spid="978948"/>
                                        </p:tgtEl>
                                        <p:attrNameLst>
                                          <p:attrName>ppt_w</p:attrName>
                                        </p:attrNameLst>
                                      </p:cBhvr>
                                      <p:tavLst>
                                        <p:tav tm="0">
                                          <p:val>
                                            <p:strVal val="#ppt_w*0.70"/>
                                          </p:val>
                                        </p:tav>
                                        <p:tav tm="100000">
                                          <p:val>
                                            <p:strVal val="#ppt_w"/>
                                          </p:val>
                                        </p:tav>
                                      </p:tavLst>
                                    </p:anim>
                                    <p:anim calcmode="lin" valueType="num">
                                      <p:cBhvr>
                                        <p:cTn id="18" dur="1000" fill="hold"/>
                                        <p:tgtEl>
                                          <p:spTgt spid="978948"/>
                                        </p:tgtEl>
                                        <p:attrNameLst>
                                          <p:attrName>ppt_h</p:attrName>
                                        </p:attrNameLst>
                                      </p:cBhvr>
                                      <p:tavLst>
                                        <p:tav tm="0">
                                          <p:val>
                                            <p:strVal val="#ppt_h"/>
                                          </p:val>
                                        </p:tav>
                                        <p:tav tm="100000">
                                          <p:val>
                                            <p:strVal val="#ppt_h"/>
                                          </p:val>
                                        </p:tav>
                                      </p:tavLst>
                                    </p:anim>
                                    <p:animEffect transition="in" filter="fade">
                                      <p:cBhvr>
                                        <p:cTn id="19" dur="1000"/>
                                        <p:tgtEl>
                                          <p:spTgt spid="978948"/>
                                        </p:tgtEl>
                                      </p:cBhvr>
                                    </p:animEffect>
                                  </p:childTnLst>
                                </p:cTn>
                              </p:par>
                              <p:par>
                                <p:cTn id="20" presetID="55" presetClass="entr" presetSubtype="0" fill="hold" nodeType="withEffect">
                                  <p:stCondLst>
                                    <p:cond delay="0"/>
                                  </p:stCondLst>
                                  <p:childTnLst>
                                    <p:set>
                                      <p:cBhvr>
                                        <p:cTn id="21" dur="1" fill="hold">
                                          <p:stCondLst>
                                            <p:cond delay="0"/>
                                          </p:stCondLst>
                                        </p:cTn>
                                        <p:tgtEl>
                                          <p:spTgt spid="978950"/>
                                        </p:tgtEl>
                                        <p:attrNameLst>
                                          <p:attrName>style.visibility</p:attrName>
                                        </p:attrNameLst>
                                      </p:cBhvr>
                                      <p:to>
                                        <p:strVal val="visible"/>
                                      </p:to>
                                    </p:set>
                                    <p:anim calcmode="lin" valueType="num">
                                      <p:cBhvr>
                                        <p:cTn id="22" dur="1000" fill="hold"/>
                                        <p:tgtEl>
                                          <p:spTgt spid="978950"/>
                                        </p:tgtEl>
                                        <p:attrNameLst>
                                          <p:attrName>ppt_w</p:attrName>
                                        </p:attrNameLst>
                                      </p:cBhvr>
                                      <p:tavLst>
                                        <p:tav tm="0">
                                          <p:val>
                                            <p:strVal val="#ppt_w*0.70"/>
                                          </p:val>
                                        </p:tav>
                                        <p:tav tm="100000">
                                          <p:val>
                                            <p:strVal val="#ppt_w"/>
                                          </p:val>
                                        </p:tav>
                                      </p:tavLst>
                                    </p:anim>
                                    <p:anim calcmode="lin" valueType="num">
                                      <p:cBhvr>
                                        <p:cTn id="23" dur="1000" fill="hold"/>
                                        <p:tgtEl>
                                          <p:spTgt spid="978950"/>
                                        </p:tgtEl>
                                        <p:attrNameLst>
                                          <p:attrName>ppt_h</p:attrName>
                                        </p:attrNameLst>
                                      </p:cBhvr>
                                      <p:tavLst>
                                        <p:tav tm="0">
                                          <p:val>
                                            <p:strVal val="#ppt_h"/>
                                          </p:val>
                                        </p:tav>
                                        <p:tav tm="100000">
                                          <p:val>
                                            <p:strVal val="#ppt_h"/>
                                          </p:val>
                                        </p:tav>
                                      </p:tavLst>
                                    </p:anim>
                                    <p:animEffect transition="in" filter="fade">
                                      <p:cBhvr>
                                        <p:cTn id="24" dur="1000"/>
                                        <p:tgtEl>
                                          <p:spTgt spid="978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p:bldP spid="97894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A758CA10-F11C-4520-91AC-D31C86657EDB}"/>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313" y="1398589"/>
            <a:ext cx="38338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1" name="Picture 3">
            <a:extLst>
              <a:ext uri="{FF2B5EF4-FFF2-40B4-BE49-F238E27FC236}">
                <a16:creationId xmlns:a16="http://schemas.microsoft.com/office/drawing/2014/main" id="{8F0DD56F-E6E2-427B-A406-64206AF1DEC4}"/>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6314" y="1393826"/>
            <a:ext cx="3971925"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5D517130-F8A2-495A-AF1B-F1BEA15281E6}"/>
              </a:ext>
            </a:extLst>
          </p:cNvPr>
          <p:cNvGrpSpPr>
            <a:grpSpLocks/>
          </p:cNvGrpSpPr>
          <p:nvPr/>
        </p:nvGrpSpPr>
        <p:grpSpPr bwMode="auto">
          <a:xfrm>
            <a:off x="5435600" y="1982789"/>
            <a:ext cx="3390900" cy="3292475"/>
            <a:chOff x="2464" y="1249"/>
            <a:chExt cx="2136" cy="2074"/>
          </a:xfrm>
        </p:grpSpPr>
        <p:sp>
          <p:nvSpPr>
            <p:cNvPr id="4148230" name="Oval 4">
              <a:extLst>
                <a:ext uri="{FF2B5EF4-FFF2-40B4-BE49-F238E27FC236}">
                  <a16:creationId xmlns:a16="http://schemas.microsoft.com/office/drawing/2014/main" id="{C50BC91A-5418-45F3-8198-9451EED37AF1}"/>
                </a:ext>
              </a:extLst>
            </p:cNvPr>
            <p:cNvSpPr>
              <a:spLocks noChangeArrowheads="1"/>
            </p:cNvSpPr>
            <p:nvPr/>
          </p:nvSpPr>
          <p:spPr bwMode="auto">
            <a:xfrm>
              <a:off x="2464" y="1249"/>
              <a:ext cx="2136" cy="2074"/>
            </a:xfrm>
            <a:prstGeom prst="ellipse">
              <a:avLst/>
            </a:prstGeom>
            <a:solidFill>
              <a:srgbClr val="99CC00">
                <a:alpha val="30196"/>
              </a:srgbClr>
            </a:solidFill>
            <a:ln w="12700">
              <a:solidFill>
                <a:schemeClr val="tx1"/>
              </a:solidFill>
              <a:round/>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4148231" name="Rectangle 6">
              <a:extLst>
                <a:ext uri="{FF2B5EF4-FFF2-40B4-BE49-F238E27FC236}">
                  <a16:creationId xmlns:a16="http://schemas.microsoft.com/office/drawing/2014/main" id="{7B308A9C-953A-4257-9DF9-989CC51F1D29}"/>
                </a:ext>
              </a:extLst>
            </p:cNvPr>
            <p:cNvSpPr>
              <a:spLocks noChangeArrowheads="1"/>
            </p:cNvSpPr>
            <p:nvPr/>
          </p:nvSpPr>
          <p:spPr bwMode="auto">
            <a:xfrm>
              <a:off x="3038" y="1920"/>
              <a:ext cx="1014"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628" tIns="41315" rIns="82628" bIns="41315" anchor="ctr">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en-GB" altLang="en-US" sz="39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Market</a:t>
              </a:r>
            </a:p>
            <a:p>
              <a:pPr marL="0" marR="0" lvl="0" indent="0" algn="ctr" defTabSz="820738" rtl="0" eaLnBrk="0" fontAlgn="base" latinLnBrk="0" hangingPunct="0">
                <a:lnSpc>
                  <a:spcPct val="100000"/>
                </a:lnSpc>
                <a:spcBef>
                  <a:spcPct val="0"/>
                </a:spcBef>
                <a:spcAft>
                  <a:spcPct val="0"/>
                </a:spcAft>
                <a:buClrTx/>
                <a:buSzTx/>
                <a:buFontTx/>
                <a:buNone/>
                <a:tabLst/>
                <a:defRPr/>
              </a:pPr>
              <a:r>
                <a:rPr kumimoji="0" lang="en-GB" altLang="en-US" sz="39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Needs</a:t>
              </a:r>
            </a:p>
          </p:txBody>
        </p:sp>
      </p:grpSp>
      <p:grpSp>
        <p:nvGrpSpPr>
          <p:cNvPr id="3" name="Group 9">
            <a:extLst>
              <a:ext uri="{FF2B5EF4-FFF2-40B4-BE49-F238E27FC236}">
                <a16:creationId xmlns:a16="http://schemas.microsoft.com/office/drawing/2014/main" id="{589753E2-8478-4FD9-AADD-3C6B9CAC94D6}"/>
              </a:ext>
            </a:extLst>
          </p:cNvPr>
          <p:cNvGrpSpPr>
            <a:grpSpLocks/>
          </p:cNvGrpSpPr>
          <p:nvPr/>
        </p:nvGrpSpPr>
        <p:grpSpPr bwMode="auto">
          <a:xfrm>
            <a:off x="3287713" y="2051050"/>
            <a:ext cx="3390900" cy="3290888"/>
            <a:chOff x="1111" y="1292"/>
            <a:chExt cx="2136" cy="2073"/>
          </a:xfrm>
        </p:grpSpPr>
        <p:sp>
          <p:nvSpPr>
            <p:cNvPr id="4148233" name="Oval 5">
              <a:extLst>
                <a:ext uri="{FF2B5EF4-FFF2-40B4-BE49-F238E27FC236}">
                  <a16:creationId xmlns:a16="http://schemas.microsoft.com/office/drawing/2014/main" id="{A3C57E32-7ECB-4F1E-81A7-41003C15AFAF}"/>
                </a:ext>
              </a:extLst>
            </p:cNvPr>
            <p:cNvSpPr>
              <a:spLocks noChangeArrowheads="1"/>
            </p:cNvSpPr>
            <p:nvPr/>
          </p:nvSpPr>
          <p:spPr bwMode="auto">
            <a:xfrm>
              <a:off x="1111" y="1292"/>
              <a:ext cx="2136" cy="2073"/>
            </a:xfrm>
            <a:prstGeom prst="ellipse">
              <a:avLst/>
            </a:prstGeom>
            <a:solidFill>
              <a:srgbClr val="33CCCC">
                <a:alpha val="30196"/>
              </a:srgbClr>
            </a:solidFill>
            <a:ln w="12700">
              <a:solidFill>
                <a:schemeClr val="tx1"/>
              </a:solidFill>
              <a:round/>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4148234" name="Rectangle 7">
              <a:extLst>
                <a:ext uri="{FF2B5EF4-FFF2-40B4-BE49-F238E27FC236}">
                  <a16:creationId xmlns:a16="http://schemas.microsoft.com/office/drawing/2014/main" id="{BFDDA060-2013-42AD-B9EE-5E3B7AF1907A}"/>
                </a:ext>
              </a:extLst>
            </p:cNvPr>
            <p:cNvSpPr>
              <a:spLocks noChangeArrowheads="1"/>
            </p:cNvSpPr>
            <p:nvPr/>
          </p:nvSpPr>
          <p:spPr bwMode="auto">
            <a:xfrm>
              <a:off x="1372" y="1663"/>
              <a:ext cx="1634"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8" tIns="41315" rIns="82628" bIns="41315" anchor="ctr">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en-GB" altLang="en-US" sz="39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Resources and Capabilities</a:t>
              </a:r>
            </a:p>
          </p:txBody>
        </p:sp>
      </p:grpSp>
      <p:sp>
        <p:nvSpPr>
          <p:cNvPr id="457736" name="Rectangle 8">
            <a:extLst>
              <a:ext uri="{FF2B5EF4-FFF2-40B4-BE49-F238E27FC236}">
                <a16:creationId xmlns:a16="http://schemas.microsoft.com/office/drawing/2014/main" id="{C833B9AC-2E2E-4387-8CAC-A29D3366E789}"/>
              </a:ext>
            </a:extLst>
          </p:cNvPr>
          <p:cNvSpPr>
            <a:spLocks noChangeArrowheads="1"/>
          </p:cNvSpPr>
          <p:nvPr/>
        </p:nvSpPr>
        <p:spPr bwMode="auto">
          <a:xfrm>
            <a:off x="3131883" y="327624"/>
            <a:ext cx="5945696" cy="8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628" tIns="41315" rIns="82628" bIns="41315" anchor="ctr">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en-GB" altLang="en-US" sz="25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A successful project is one that matches</a:t>
            </a:r>
          </a:p>
          <a:p>
            <a:pPr marL="0" marR="0" lvl="0" indent="0" algn="ctr" defTabSz="820738" rtl="0" eaLnBrk="0" fontAlgn="base" latinLnBrk="0" hangingPunct="0">
              <a:lnSpc>
                <a:spcPct val="100000"/>
              </a:lnSpc>
              <a:spcBef>
                <a:spcPct val="0"/>
              </a:spcBef>
              <a:spcAft>
                <a:spcPct val="0"/>
              </a:spcAft>
              <a:buClrTx/>
              <a:buSzTx/>
              <a:buFontTx/>
              <a:buNone/>
              <a:tabLst/>
              <a:defRPr/>
            </a:pPr>
            <a:r>
              <a:rPr kumimoji="0" lang="en-GB" altLang="en-US" sz="25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 Resources and Capabilities to Market Needs</a:t>
            </a:r>
          </a:p>
        </p:txBody>
      </p:sp>
      <p:sp>
        <p:nvSpPr>
          <p:cNvPr id="5" name="Slide Number Placeholder 4"/>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C4D6C3A-B25D-4C40-B0A5-4A6A70E22568}"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27</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340138050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57736"/>
                                        </p:tgtEl>
                                        <p:attrNameLst>
                                          <p:attrName>style.visibility</p:attrName>
                                        </p:attrNameLst>
                                      </p:cBhvr>
                                      <p:to>
                                        <p:strVal val="visible"/>
                                      </p:to>
                                    </p:set>
                                    <p:anim calcmode="lin" valueType="num">
                                      <p:cBhvr>
                                        <p:cTn id="7" dur="1000" fill="hold"/>
                                        <p:tgtEl>
                                          <p:spTgt spid="457736"/>
                                        </p:tgtEl>
                                        <p:attrNameLst>
                                          <p:attrName>ppt_w</p:attrName>
                                        </p:attrNameLst>
                                      </p:cBhvr>
                                      <p:tavLst>
                                        <p:tav tm="0">
                                          <p:val>
                                            <p:strVal val="#ppt_w*0.70"/>
                                          </p:val>
                                        </p:tav>
                                        <p:tav tm="100000">
                                          <p:val>
                                            <p:strVal val="#ppt_w"/>
                                          </p:val>
                                        </p:tav>
                                      </p:tavLst>
                                    </p:anim>
                                    <p:anim calcmode="lin" valueType="num">
                                      <p:cBhvr>
                                        <p:cTn id="8" dur="1000" fill="hold"/>
                                        <p:tgtEl>
                                          <p:spTgt spid="457736"/>
                                        </p:tgtEl>
                                        <p:attrNameLst>
                                          <p:attrName>ppt_h</p:attrName>
                                        </p:attrNameLst>
                                      </p:cBhvr>
                                      <p:tavLst>
                                        <p:tav tm="0">
                                          <p:val>
                                            <p:strVal val="#ppt_h"/>
                                          </p:val>
                                        </p:tav>
                                        <p:tav tm="100000">
                                          <p:val>
                                            <p:strVal val="#ppt_h"/>
                                          </p:val>
                                        </p:tav>
                                      </p:tavLst>
                                    </p:anim>
                                    <p:animEffect transition="in" filter="fade">
                                      <p:cBhvr>
                                        <p:cTn id="9" dur="1000"/>
                                        <p:tgtEl>
                                          <p:spTgt spid="457736"/>
                                        </p:tgtEl>
                                      </p:cBhvr>
                                    </p:animEffect>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457730"/>
                                        </p:tgtEl>
                                        <p:attrNameLst>
                                          <p:attrName>style.visibility</p:attrName>
                                        </p:attrNameLst>
                                      </p:cBhvr>
                                      <p:to>
                                        <p:strVal val="visible"/>
                                      </p:to>
                                    </p:set>
                                    <p:anim calcmode="lin" valueType="num">
                                      <p:cBhvr>
                                        <p:cTn id="13" dur="500" fill="hold"/>
                                        <p:tgtEl>
                                          <p:spTgt spid="457730"/>
                                        </p:tgtEl>
                                        <p:attrNameLst>
                                          <p:attrName>ppt_w</p:attrName>
                                        </p:attrNameLst>
                                      </p:cBhvr>
                                      <p:tavLst>
                                        <p:tav tm="0">
                                          <p:val>
                                            <p:fltVal val="0"/>
                                          </p:val>
                                        </p:tav>
                                        <p:tav tm="100000">
                                          <p:val>
                                            <p:strVal val="#ppt_w"/>
                                          </p:val>
                                        </p:tav>
                                      </p:tavLst>
                                    </p:anim>
                                    <p:anim calcmode="lin" valueType="num">
                                      <p:cBhvr>
                                        <p:cTn id="14" dur="500" fill="hold"/>
                                        <p:tgtEl>
                                          <p:spTgt spid="457730"/>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457731"/>
                                        </p:tgtEl>
                                        <p:attrNameLst>
                                          <p:attrName>style.visibility</p:attrName>
                                        </p:attrNameLst>
                                      </p:cBhvr>
                                      <p:to>
                                        <p:strVal val="visible"/>
                                      </p:to>
                                    </p:set>
                                    <p:anim calcmode="lin" valueType="num">
                                      <p:cBhvr>
                                        <p:cTn id="17" dur="500" fill="hold"/>
                                        <p:tgtEl>
                                          <p:spTgt spid="457731"/>
                                        </p:tgtEl>
                                        <p:attrNameLst>
                                          <p:attrName>ppt_w</p:attrName>
                                        </p:attrNameLst>
                                      </p:cBhvr>
                                      <p:tavLst>
                                        <p:tav tm="0">
                                          <p:val>
                                            <p:fltVal val="0"/>
                                          </p:val>
                                        </p:tav>
                                        <p:tav tm="100000">
                                          <p:val>
                                            <p:strVal val="#ppt_w"/>
                                          </p:val>
                                        </p:tav>
                                      </p:tavLst>
                                    </p:anim>
                                    <p:anim calcmode="lin" valueType="num">
                                      <p:cBhvr>
                                        <p:cTn id="18" dur="500" fill="hold"/>
                                        <p:tgtEl>
                                          <p:spTgt spid="457731"/>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53D9D725-3AD7-4ABA-9215-EE65E7BF1CF8}"/>
              </a:ext>
            </a:extLst>
          </p:cNvPr>
          <p:cNvSpPr>
            <a:spLocks noChangeArrowheads="1"/>
          </p:cNvSpPr>
          <p:nvPr/>
        </p:nvSpPr>
        <p:spPr bwMode="auto">
          <a:xfrm rot="19900285" flipH="1">
            <a:off x="3532189" y="3163889"/>
            <a:ext cx="4797425" cy="365125"/>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361475" name="Text Box 3">
            <a:extLst>
              <a:ext uri="{FF2B5EF4-FFF2-40B4-BE49-F238E27FC236}">
                <a16:creationId xmlns:a16="http://schemas.microsoft.com/office/drawing/2014/main" id="{6A132E83-70A5-4896-AA31-50650677A7D9}"/>
              </a:ext>
            </a:extLst>
          </p:cNvPr>
          <p:cNvSpPr txBox="1">
            <a:spLocks noChangeArrowheads="1"/>
          </p:cNvSpPr>
          <p:nvPr/>
        </p:nvSpPr>
        <p:spPr bwMode="auto">
          <a:xfrm>
            <a:off x="5880101" y="5805488"/>
            <a:ext cx="392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Q</a:t>
            </a: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0</a:t>
            </a:r>
          </a:p>
        </p:txBody>
      </p:sp>
      <p:sp>
        <p:nvSpPr>
          <p:cNvPr id="361476" name="Rectangle 4">
            <a:extLst>
              <a:ext uri="{FF2B5EF4-FFF2-40B4-BE49-F238E27FC236}">
                <a16:creationId xmlns:a16="http://schemas.microsoft.com/office/drawing/2014/main" id="{75A81B78-1C30-4665-AF91-1F112DA0C41B}"/>
              </a:ext>
            </a:extLst>
          </p:cNvPr>
          <p:cNvSpPr>
            <a:spLocks noChangeArrowheads="1"/>
          </p:cNvSpPr>
          <p:nvPr/>
        </p:nvSpPr>
        <p:spPr bwMode="auto">
          <a:xfrm rot="1699715">
            <a:off x="3863975" y="2749551"/>
            <a:ext cx="4916488" cy="792163"/>
          </a:xfrm>
          <a:prstGeom prst="rect">
            <a:avLst/>
          </a:prstGeom>
          <a:solidFill>
            <a:srgbClr val="99CC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grpSp>
        <p:nvGrpSpPr>
          <p:cNvPr id="2" name="Group 5">
            <a:extLst>
              <a:ext uri="{FF2B5EF4-FFF2-40B4-BE49-F238E27FC236}">
                <a16:creationId xmlns:a16="http://schemas.microsoft.com/office/drawing/2014/main" id="{58994575-0F06-434D-ADFF-E8C74A5511C7}"/>
              </a:ext>
            </a:extLst>
          </p:cNvPr>
          <p:cNvGrpSpPr>
            <a:grpSpLocks/>
          </p:cNvGrpSpPr>
          <p:nvPr/>
        </p:nvGrpSpPr>
        <p:grpSpPr bwMode="auto">
          <a:xfrm>
            <a:off x="2927351" y="908050"/>
            <a:ext cx="6480175" cy="4826000"/>
            <a:chOff x="884" y="709"/>
            <a:chExt cx="4082" cy="3040"/>
          </a:xfrm>
        </p:grpSpPr>
        <p:sp>
          <p:nvSpPr>
            <p:cNvPr id="4150279" name="Line 6">
              <a:extLst>
                <a:ext uri="{FF2B5EF4-FFF2-40B4-BE49-F238E27FC236}">
                  <a16:creationId xmlns:a16="http://schemas.microsoft.com/office/drawing/2014/main" id="{46262B3D-E023-4C71-9E60-BF703950DE68}"/>
                </a:ext>
              </a:extLst>
            </p:cNvPr>
            <p:cNvSpPr>
              <a:spLocks noChangeShapeType="1"/>
            </p:cNvSpPr>
            <p:nvPr/>
          </p:nvSpPr>
          <p:spPr bwMode="auto">
            <a:xfrm>
              <a:off x="1525" y="1607"/>
              <a:ext cx="2722" cy="14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0280" name="Line 7">
              <a:extLst>
                <a:ext uri="{FF2B5EF4-FFF2-40B4-BE49-F238E27FC236}">
                  <a16:creationId xmlns:a16="http://schemas.microsoft.com/office/drawing/2014/main" id="{250E12B1-B217-4B0D-BF3B-C5DD28B4F43D}"/>
                </a:ext>
              </a:extLst>
            </p:cNvPr>
            <p:cNvSpPr>
              <a:spLocks noChangeShapeType="1"/>
            </p:cNvSpPr>
            <p:nvPr/>
          </p:nvSpPr>
          <p:spPr bwMode="auto">
            <a:xfrm flipH="1">
              <a:off x="1474" y="1646"/>
              <a:ext cx="2676" cy="14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nvGrpSpPr>
            <p:cNvPr id="4150281" name="Group 8">
              <a:extLst>
                <a:ext uri="{FF2B5EF4-FFF2-40B4-BE49-F238E27FC236}">
                  <a16:creationId xmlns:a16="http://schemas.microsoft.com/office/drawing/2014/main" id="{1AD404FA-ED94-40B3-8D36-16C04C3ECD1C}"/>
                </a:ext>
              </a:extLst>
            </p:cNvPr>
            <p:cNvGrpSpPr>
              <a:grpSpLocks/>
            </p:cNvGrpSpPr>
            <p:nvPr/>
          </p:nvGrpSpPr>
          <p:grpSpPr bwMode="auto">
            <a:xfrm>
              <a:off x="884" y="709"/>
              <a:ext cx="4082" cy="3040"/>
              <a:chOff x="703" y="572"/>
              <a:chExt cx="4445" cy="3040"/>
            </a:xfrm>
          </p:grpSpPr>
          <p:sp>
            <p:nvSpPr>
              <p:cNvPr id="4150282" name="Line 9">
                <a:extLst>
                  <a:ext uri="{FF2B5EF4-FFF2-40B4-BE49-F238E27FC236}">
                    <a16:creationId xmlns:a16="http://schemas.microsoft.com/office/drawing/2014/main" id="{434B1A7C-D3E8-4EF1-BC51-FD0D3D33F192}"/>
                  </a:ext>
                </a:extLst>
              </p:cNvPr>
              <p:cNvSpPr>
                <a:spLocks noChangeShapeType="1"/>
              </p:cNvSpPr>
              <p:nvPr/>
            </p:nvSpPr>
            <p:spPr bwMode="auto">
              <a:xfrm>
                <a:off x="703" y="572"/>
                <a:ext cx="0" cy="304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0283" name="Line 10">
                <a:extLst>
                  <a:ext uri="{FF2B5EF4-FFF2-40B4-BE49-F238E27FC236}">
                    <a16:creationId xmlns:a16="http://schemas.microsoft.com/office/drawing/2014/main" id="{E387307C-1E2E-42BF-BBCA-3F0523A97B3C}"/>
                  </a:ext>
                </a:extLst>
              </p:cNvPr>
              <p:cNvSpPr>
                <a:spLocks noChangeShapeType="1"/>
              </p:cNvSpPr>
              <p:nvPr/>
            </p:nvSpPr>
            <p:spPr bwMode="auto">
              <a:xfrm rot="16200000" flipH="1">
                <a:off x="2926" y="1389"/>
                <a:ext cx="0" cy="44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grpSp>
      <p:sp>
        <p:nvSpPr>
          <p:cNvPr id="361483" name="Text Box 11">
            <a:extLst>
              <a:ext uri="{FF2B5EF4-FFF2-40B4-BE49-F238E27FC236}">
                <a16:creationId xmlns:a16="http://schemas.microsoft.com/office/drawing/2014/main" id="{4DA6750D-2D18-4B75-BE4F-8DD4A0E1FA83}"/>
              </a:ext>
            </a:extLst>
          </p:cNvPr>
          <p:cNvSpPr txBox="1">
            <a:spLocks noChangeArrowheads="1"/>
          </p:cNvSpPr>
          <p:nvPr/>
        </p:nvSpPr>
        <p:spPr bwMode="auto">
          <a:xfrm rot="-1660006">
            <a:off x="4800600" y="3429001"/>
            <a:ext cx="108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Features</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61484" name="Text Box 12">
            <a:extLst>
              <a:ext uri="{FF2B5EF4-FFF2-40B4-BE49-F238E27FC236}">
                <a16:creationId xmlns:a16="http://schemas.microsoft.com/office/drawing/2014/main" id="{B9105BF0-D566-4AE2-AE80-793C53E2032B}"/>
              </a:ext>
            </a:extLst>
          </p:cNvPr>
          <p:cNvSpPr txBox="1">
            <a:spLocks noChangeArrowheads="1"/>
          </p:cNvSpPr>
          <p:nvPr/>
        </p:nvSpPr>
        <p:spPr bwMode="auto">
          <a:xfrm rot="1660006" flipH="1">
            <a:off x="6743700" y="3429001"/>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Benefits</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nvGrpSpPr>
          <p:cNvPr id="4" name="Group 13">
            <a:extLst>
              <a:ext uri="{FF2B5EF4-FFF2-40B4-BE49-F238E27FC236}">
                <a16:creationId xmlns:a16="http://schemas.microsoft.com/office/drawing/2014/main" id="{E37B7DCE-D6E9-4C90-A9F1-34B122A7C70B}"/>
              </a:ext>
            </a:extLst>
          </p:cNvPr>
          <p:cNvGrpSpPr>
            <a:grpSpLocks/>
          </p:cNvGrpSpPr>
          <p:nvPr/>
        </p:nvGrpSpPr>
        <p:grpSpPr bwMode="auto">
          <a:xfrm>
            <a:off x="8112126" y="2205039"/>
            <a:ext cx="1192213" cy="2670175"/>
            <a:chOff x="4150" y="1525"/>
            <a:chExt cx="751" cy="1682"/>
          </a:xfrm>
        </p:grpSpPr>
        <p:sp>
          <p:nvSpPr>
            <p:cNvPr id="4150287" name="Text Box 14">
              <a:extLst>
                <a:ext uri="{FF2B5EF4-FFF2-40B4-BE49-F238E27FC236}">
                  <a16:creationId xmlns:a16="http://schemas.microsoft.com/office/drawing/2014/main" id="{6EECA539-052B-4680-A7BC-A8923581DBE3}"/>
                </a:ext>
              </a:extLst>
            </p:cNvPr>
            <p:cNvSpPr txBox="1">
              <a:spLocks noChangeArrowheads="1"/>
            </p:cNvSpPr>
            <p:nvPr/>
          </p:nvSpPr>
          <p:spPr bwMode="auto">
            <a:xfrm>
              <a:off x="4241" y="2976"/>
              <a:ext cx="6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Demand</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0288" name="Text Box 15">
              <a:extLst>
                <a:ext uri="{FF2B5EF4-FFF2-40B4-BE49-F238E27FC236}">
                  <a16:creationId xmlns:a16="http://schemas.microsoft.com/office/drawing/2014/main" id="{9D2169C6-CEB8-4CC7-AD69-F289F80DEA01}"/>
                </a:ext>
              </a:extLst>
            </p:cNvPr>
            <p:cNvSpPr txBox="1">
              <a:spLocks noChangeArrowheads="1"/>
            </p:cNvSpPr>
            <p:nvPr/>
          </p:nvSpPr>
          <p:spPr bwMode="auto">
            <a:xfrm>
              <a:off x="4150" y="1525"/>
              <a:ext cx="5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Supply</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361488" name="AutoShape 16">
            <a:extLst>
              <a:ext uri="{FF2B5EF4-FFF2-40B4-BE49-F238E27FC236}">
                <a16:creationId xmlns:a16="http://schemas.microsoft.com/office/drawing/2014/main" id="{EBD42288-8EB8-496B-BE4F-DC8440AFB8B7}"/>
              </a:ext>
            </a:extLst>
          </p:cNvPr>
          <p:cNvSpPr>
            <a:spLocks noChangeArrowheads="1"/>
          </p:cNvSpPr>
          <p:nvPr/>
        </p:nvSpPr>
        <p:spPr bwMode="auto">
          <a:xfrm rot="-1246711">
            <a:off x="8480425" y="3844925"/>
            <a:ext cx="1500188" cy="431800"/>
          </a:xfrm>
          <a:prstGeom prst="rightArrow">
            <a:avLst>
              <a:gd name="adj1" fmla="val 50000"/>
              <a:gd name="adj2" fmla="val 86857"/>
            </a:avLst>
          </a:prstGeom>
          <a:solidFill>
            <a:srgbClr val="33CCCC"/>
          </a:solidFill>
          <a:ln w="9525">
            <a:solidFill>
              <a:schemeClr val="tx1"/>
            </a:solidFill>
            <a:miter lim="800000"/>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Net Customer Value</a:t>
            </a:r>
          </a:p>
        </p:txBody>
      </p:sp>
      <p:sp>
        <p:nvSpPr>
          <p:cNvPr id="361489" name="AutoShape 17">
            <a:extLst>
              <a:ext uri="{FF2B5EF4-FFF2-40B4-BE49-F238E27FC236}">
                <a16:creationId xmlns:a16="http://schemas.microsoft.com/office/drawing/2014/main" id="{9AAAB1A5-5252-4819-B750-B2CE250427AE}"/>
              </a:ext>
            </a:extLst>
          </p:cNvPr>
          <p:cNvSpPr>
            <a:spLocks noChangeArrowheads="1"/>
          </p:cNvSpPr>
          <p:nvPr/>
        </p:nvSpPr>
        <p:spPr bwMode="auto">
          <a:xfrm rot="1591553">
            <a:off x="2420938" y="3871913"/>
            <a:ext cx="1651000" cy="360362"/>
          </a:xfrm>
          <a:prstGeom prst="rightArrow">
            <a:avLst>
              <a:gd name="adj1" fmla="val 50000"/>
              <a:gd name="adj2" fmla="val 114538"/>
            </a:avLst>
          </a:prstGeom>
          <a:solidFill>
            <a:srgbClr val="FFCC99"/>
          </a:solidFill>
          <a:ln w="9525">
            <a:solidFill>
              <a:schemeClr val="tx1"/>
            </a:solidFill>
            <a:miter lim="800000"/>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Supplier Costs</a:t>
            </a:r>
          </a:p>
        </p:txBody>
      </p:sp>
      <p:grpSp>
        <p:nvGrpSpPr>
          <p:cNvPr id="973872" name="Group 48">
            <a:extLst>
              <a:ext uri="{FF2B5EF4-FFF2-40B4-BE49-F238E27FC236}">
                <a16:creationId xmlns:a16="http://schemas.microsoft.com/office/drawing/2014/main" id="{67B6EFCC-96F4-4408-BB17-17AACBA5D892}"/>
              </a:ext>
            </a:extLst>
          </p:cNvPr>
          <p:cNvGrpSpPr>
            <a:grpSpLocks/>
          </p:cNvGrpSpPr>
          <p:nvPr/>
        </p:nvGrpSpPr>
        <p:grpSpPr bwMode="auto">
          <a:xfrm>
            <a:off x="2279650" y="908050"/>
            <a:ext cx="7469188" cy="5130800"/>
            <a:chOff x="476" y="572"/>
            <a:chExt cx="4705" cy="3232"/>
          </a:xfrm>
        </p:grpSpPr>
        <p:sp>
          <p:nvSpPr>
            <p:cNvPr id="4150292" name="Text Box 19">
              <a:extLst>
                <a:ext uri="{FF2B5EF4-FFF2-40B4-BE49-F238E27FC236}">
                  <a16:creationId xmlns:a16="http://schemas.microsoft.com/office/drawing/2014/main" id="{7622E64F-0DE1-4ACA-9D9F-8E860FF302D5}"/>
                </a:ext>
              </a:extLst>
            </p:cNvPr>
            <p:cNvSpPr txBox="1">
              <a:spLocks noChangeArrowheads="1"/>
            </p:cNvSpPr>
            <p:nvPr/>
          </p:nvSpPr>
          <p:spPr bwMode="auto">
            <a:xfrm>
              <a:off x="476" y="572"/>
              <a:ext cx="3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Price</a:t>
              </a:r>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0293" name="Text Box 20">
              <a:extLst>
                <a:ext uri="{FF2B5EF4-FFF2-40B4-BE49-F238E27FC236}">
                  <a16:creationId xmlns:a16="http://schemas.microsoft.com/office/drawing/2014/main" id="{2EE00D57-15D5-4FC1-8B60-3E7D212C7801}"/>
                </a:ext>
              </a:extLst>
            </p:cNvPr>
            <p:cNvSpPr txBox="1">
              <a:spLocks noChangeArrowheads="1"/>
            </p:cNvSpPr>
            <p:nvPr/>
          </p:nvSpPr>
          <p:spPr bwMode="auto">
            <a:xfrm>
              <a:off x="4649" y="3612"/>
              <a:ext cx="5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Quantity</a:t>
              </a:r>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361493" name="Line 21">
            <a:extLst>
              <a:ext uri="{FF2B5EF4-FFF2-40B4-BE49-F238E27FC236}">
                <a16:creationId xmlns:a16="http://schemas.microsoft.com/office/drawing/2014/main" id="{66FF0217-3E41-4984-BB3D-3250E74AD0BC}"/>
              </a:ext>
            </a:extLst>
          </p:cNvPr>
          <p:cNvSpPr>
            <a:spLocks noChangeShapeType="1"/>
          </p:cNvSpPr>
          <p:nvPr/>
        </p:nvSpPr>
        <p:spPr bwMode="auto">
          <a:xfrm>
            <a:off x="4338639" y="1647826"/>
            <a:ext cx="4321175" cy="228917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nvGrpSpPr>
          <p:cNvPr id="6" name="Group 22">
            <a:extLst>
              <a:ext uri="{FF2B5EF4-FFF2-40B4-BE49-F238E27FC236}">
                <a16:creationId xmlns:a16="http://schemas.microsoft.com/office/drawing/2014/main" id="{AAEDCC18-23A5-4D18-9442-C08211E2BAA1}"/>
              </a:ext>
            </a:extLst>
          </p:cNvPr>
          <p:cNvGrpSpPr>
            <a:grpSpLocks/>
          </p:cNvGrpSpPr>
          <p:nvPr/>
        </p:nvGrpSpPr>
        <p:grpSpPr bwMode="auto">
          <a:xfrm>
            <a:off x="5159376" y="2492375"/>
            <a:ext cx="3025775" cy="1657350"/>
            <a:chOff x="2290" y="1706"/>
            <a:chExt cx="1906" cy="1044"/>
          </a:xfrm>
        </p:grpSpPr>
        <p:sp>
          <p:nvSpPr>
            <p:cNvPr id="4150296" name="AutoShape 23">
              <a:extLst>
                <a:ext uri="{FF2B5EF4-FFF2-40B4-BE49-F238E27FC236}">
                  <a16:creationId xmlns:a16="http://schemas.microsoft.com/office/drawing/2014/main" id="{6972A2E8-9E29-4D9F-A274-8105DA2140E5}"/>
                </a:ext>
              </a:extLst>
            </p:cNvPr>
            <p:cNvSpPr>
              <a:spLocks noChangeArrowheads="1"/>
            </p:cNvSpPr>
            <p:nvPr/>
          </p:nvSpPr>
          <p:spPr bwMode="auto">
            <a:xfrm>
              <a:off x="2290" y="1706"/>
              <a:ext cx="273" cy="227"/>
            </a:xfrm>
            <a:prstGeom prst="rightArrow">
              <a:avLst>
                <a:gd name="adj1" fmla="val 50000"/>
                <a:gd name="adj2" fmla="val 30066"/>
              </a:avLst>
            </a:prstGeom>
            <a:solidFill>
              <a:srgbClr val="99CC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4150297" name="AutoShape 24">
              <a:extLst>
                <a:ext uri="{FF2B5EF4-FFF2-40B4-BE49-F238E27FC236}">
                  <a16:creationId xmlns:a16="http://schemas.microsoft.com/office/drawing/2014/main" id="{027D72FF-2E8A-456E-B5A7-45EB2D53E59F}"/>
                </a:ext>
              </a:extLst>
            </p:cNvPr>
            <p:cNvSpPr>
              <a:spLocks noChangeArrowheads="1"/>
            </p:cNvSpPr>
            <p:nvPr/>
          </p:nvSpPr>
          <p:spPr bwMode="auto">
            <a:xfrm>
              <a:off x="3923" y="2523"/>
              <a:ext cx="273" cy="227"/>
            </a:xfrm>
            <a:prstGeom prst="rightArrow">
              <a:avLst>
                <a:gd name="adj1" fmla="val 50000"/>
                <a:gd name="adj2" fmla="val 30066"/>
              </a:avLst>
            </a:prstGeom>
            <a:solidFill>
              <a:srgbClr val="99CC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grpSp>
      <p:grpSp>
        <p:nvGrpSpPr>
          <p:cNvPr id="7" name="Group 25">
            <a:extLst>
              <a:ext uri="{FF2B5EF4-FFF2-40B4-BE49-F238E27FC236}">
                <a16:creationId xmlns:a16="http://schemas.microsoft.com/office/drawing/2014/main" id="{0B71392E-C129-4BB5-AE0D-54DD402F30C2}"/>
              </a:ext>
            </a:extLst>
          </p:cNvPr>
          <p:cNvGrpSpPr>
            <a:grpSpLocks/>
          </p:cNvGrpSpPr>
          <p:nvPr/>
        </p:nvGrpSpPr>
        <p:grpSpPr bwMode="auto">
          <a:xfrm>
            <a:off x="2927351" y="3476626"/>
            <a:ext cx="3159125" cy="2252663"/>
            <a:chOff x="793" y="2387"/>
            <a:chExt cx="1996" cy="1361"/>
          </a:xfrm>
        </p:grpSpPr>
        <p:sp>
          <p:nvSpPr>
            <p:cNvPr id="4150299" name="Line 26">
              <a:extLst>
                <a:ext uri="{FF2B5EF4-FFF2-40B4-BE49-F238E27FC236}">
                  <a16:creationId xmlns:a16="http://schemas.microsoft.com/office/drawing/2014/main" id="{34608015-A24E-4367-832B-E9A095055EA3}"/>
                </a:ext>
              </a:extLst>
            </p:cNvPr>
            <p:cNvSpPr>
              <a:spLocks noChangeShapeType="1"/>
            </p:cNvSpPr>
            <p:nvPr/>
          </p:nvSpPr>
          <p:spPr bwMode="auto">
            <a:xfrm>
              <a:off x="793" y="2387"/>
              <a:ext cx="19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0300" name="Line 27">
              <a:extLst>
                <a:ext uri="{FF2B5EF4-FFF2-40B4-BE49-F238E27FC236}">
                  <a16:creationId xmlns:a16="http://schemas.microsoft.com/office/drawing/2014/main" id="{35CBE55F-5B38-4433-8F11-A576D2A49C2B}"/>
                </a:ext>
              </a:extLst>
            </p:cNvPr>
            <p:cNvSpPr>
              <a:spLocks noChangeShapeType="1"/>
            </p:cNvSpPr>
            <p:nvPr/>
          </p:nvSpPr>
          <p:spPr bwMode="auto">
            <a:xfrm>
              <a:off x="2789" y="2387"/>
              <a:ext cx="0" cy="13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grpSp>
        <p:nvGrpSpPr>
          <p:cNvPr id="8" name="Group 28">
            <a:extLst>
              <a:ext uri="{FF2B5EF4-FFF2-40B4-BE49-F238E27FC236}">
                <a16:creationId xmlns:a16="http://schemas.microsoft.com/office/drawing/2014/main" id="{31EDE5DF-6B6A-47AA-BF61-529CA2F98D74}"/>
              </a:ext>
            </a:extLst>
          </p:cNvPr>
          <p:cNvGrpSpPr>
            <a:grpSpLocks/>
          </p:cNvGrpSpPr>
          <p:nvPr/>
        </p:nvGrpSpPr>
        <p:grpSpPr bwMode="auto">
          <a:xfrm>
            <a:off x="2933700" y="2822575"/>
            <a:ext cx="3594100" cy="2908300"/>
            <a:chOff x="793" y="2387"/>
            <a:chExt cx="1996" cy="1361"/>
          </a:xfrm>
        </p:grpSpPr>
        <p:sp>
          <p:nvSpPr>
            <p:cNvPr id="4150302" name="Line 29">
              <a:extLst>
                <a:ext uri="{FF2B5EF4-FFF2-40B4-BE49-F238E27FC236}">
                  <a16:creationId xmlns:a16="http://schemas.microsoft.com/office/drawing/2014/main" id="{12648973-E657-418F-8838-1DA15E494A9A}"/>
                </a:ext>
              </a:extLst>
            </p:cNvPr>
            <p:cNvSpPr>
              <a:spLocks noChangeShapeType="1"/>
            </p:cNvSpPr>
            <p:nvPr/>
          </p:nvSpPr>
          <p:spPr bwMode="auto">
            <a:xfrm>
              <a:off x="793" y="2387"/>
              <a:ext cx="199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0303" name="Line 30">
              <a:extLst>
                <a:ext uri="{FF2B5EF4-FFF2-40B4-BE49-F238E27FC236}">
                  <a16:creationId xmlns:a16="http://schemas.microsoft.com/office/drawing/2014/main" id="{F06A2431-44EC-40D5-859B-E053E6B997E4}"/>
                </a:ext>
              </a:extLst>
            </p:cNvPr>
            <p:cNvSpPr>
              <a:spLocks noChangeShapeType="1"/>
            </p:cNvSpPr>
            <p:nvPr/>
          </p:nvSpPr>
          <p:spPr bwMode="auto">
            <a:xfrm>
              <a:off x="2789" y="2387"/>
              <a:ext cx="0" cy="136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361503" name="Line 31">
            <a:extLst>
              <a:ext uri="{FF2B5EF4-FFF2-40B4-BE49-F238E27FC236}">
                <a16:creationId xmlns:a16="http://schemas.microsoft.com/office/drawing/2014/main" id="{6088CCC2-88C6-4716-8B21-2E68731884FD}"/>
              </a:ext>
            </a:extLst>
          </p:cNvPr>
          <p:cNvSpPr>
            <a:spLocks noChangeShapeType="1"/>
          </p:cNvSpPr>
          <p:nvPr/>
        </p:nvSpPr>
        <p:spPr bwMode="auto">
          <a:xfrm flipH="1">
            <a:off x="3719513" y="2060575"/>
            <a:ext cx="4248150" cy="2249488"/>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61504" name="AutoShape 32">
            <a:extLst>
              <a:ext uri="{FF2B5EF4-FFF2-40B4-BE49-F238E27FC236}">
                <a16:creationId xmlns:a16="http://schemas.microsoft.com/office/drawing/2014/main" id="{A84D65E9-1CC3-4166-AAAF-87A9AF1CC1E3}"/>
              </a:ext>
            </a:extLst>
          </p:cNvPr>
          <p:cNvSpPr>
            <a:spLocks noChangeArrowheads="1"/>
          </p:cNvSpPr>
          <p:nvPr/>
        </p:nvSpPr>
        <p:spPr bwMode="auto">
          <a:xfrm flipH="1">
            <a:off x="4367214" y="3860801"/>
            <a:ext cx="433387" cy="360363"/>
          </a:xfrm>
          <a:prstGeom prst="rightArrow">
            <a:avLst>
              <a:gd name="adj1" fmla="val 50000"/>
              <a:gd name="adj2" fmla="val 30066"/>
            </a:avLst>
          </a:prstGeom>
          <a:solidFill>
            <a:srgbClr val="FF00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361505" name="AutoShape 33">
            <a:extLst>
              <a:ext uri="{FF2B5EF4-FFF2-40B4-BE49-F238E27FC236}">
                <a16:creationId xmlns:a16="http://schemas.microsoft.com/office/drawing/2014/main" id="{A901895D-5848-45DC-B5FF-3995B6047B14}"/>
              </a:ext>
            </a:extLst>
          </p:cNvPr>
          <p:cNvSpPr>
            <a:spLocks noChangeArrowheads="1"/>
          </p:cNvSpPr>
          <p:nvPr/>
        </p:nvSpPr>
        <p:spPr bwMode="auto">
          <a:xfrm flipH="1">
            <a:off x="6959600" y="2492376"/>
            <a:ext cx="433388" cy="360363"/>
          </a:xfrm>
          <a:prstGeom prst="rightArrow">
            <a:avLst>
              <a:gd name="adj1" fmla="val 50000"/>
              <a:gd name="adj2" fmla="val 30066"/>
            </a:avLst>
          </a:prstGeom>
          <a:solidFill>
            <a:srgbClr val="FF0000"/>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361506" name="Line 34">
            <a:extLst>
              <a:ext uri="{FF2B5EF4-FFF2-40B4-BE49-F238E27FC236}">
                <a16:creationId xmlns:a16="http://schemas.microsoft.com/office/drawing/2014/main" id="{38CC8909-B035-4593-B196-7E6966E196BF}"/>
              </a:ext>
            </a:extLst>
          </p:cNvPr>
          <p:cNvSpPr>
            <a:spLocks noChangeShapeType="1"/>
          </p:cNvSpPr>
          <p:nvPr/>
        </p:nvSpPr>
        <p:spPr bwMode="auto">
          <a:xfrm>
            <a:off x="6096000" y="5805488"/>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61507" name="Line 35">
            <a:extLst>
              <a:ext uri="{FF2B5EF4-FFF2-40B4-BE49-F238E27FC236}">
                <a16:creationId xmlns:a16="http://schemas.microsoft.com/office/drawing/2014/main" id="{77A0F7E4-B7CD-44B9-81D4-853D14F5CA97}"/>
              </a:ext>
            </a:extLst>
          </p:cNvPr>
          <p:cNvSpPr>
            <a:spLocks noChangeShapeType="1"/>
          </p:cNvSpPr>
          <p:nvPr/>
        </p:nvSpPr>
        <p:spPr bwMode="auto">
          <a:xfrm flipV="1">
            <a:off x="2836863" y="2852738"/>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61508" name="Text Box 36">
            <a:extLst>
              <a:ext uri="{FF2B5EF4-FFF2-40B4-BE49-F238E27FC236}">
                <a16:creationId xmlns:a16="http://schemas.microsoft.com/office/drawing/2014/main" id="{8BD04DF4-7A73-43E9-AA3B-4DE996B68D0A}"/>
              </a:ext>
            </a:extLst>
          </p:cNvPr>
          <p:cNvSpPr txBox="1">
            <a:spLocks noChangeArrowheads="1"/>
          </p:cNvSpPr>
          <p:nvPr/>
        </p:nvSpPr>
        <p:spPr bwMode="auto">
          <a:xfrm>
            <a:off x="6311901" y="5805488"/>
            <a:ext cx="392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Q</a:t>
            </a: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a:t>
            </a:r>
          </a:p>
        </p:txBody>
      </p:sp>
      <p:sp>
        <p:nvSpPr>
          <p:cNvPr id="361509" name="Text Box 37">
            <a:extLst>
              <a:ext uri="{FF2B5EF4-FFF2-40B4-BE49-F238E27FC236}">
                <a16:creationId xmlns:a16="http://schemas.microsoft.com/office/drawing/2014/main" id="{666EF96C-8B03-4846-8B78-D47CE33AD168}"/>
              </a:ext>
            </a:extLst>
          </p:cNvPr>
          <p:cNvSpPr txBox="1">
            <a:spLocks noChangeArrowheads="1"/>
          </p:cNvSpPr>
          <p:nvPr/>
        </p:nvSpPr>
        <p:spPr bwMode="auto">
          <a:xfrm>
            <a:off x="2495551" y="3284538"/>
            <a:ext cx="37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a:t>
            </a: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0</a:t>
            </a:r>
          </a:p>
        </p:txBody>
      </p:sp>
      <p:sp>
        <p:nvSpPr>
          <p:cNvPr id="361510" name="Text Box 38">
            <a:extLst>
              <a:ext uri="{FF2B5EF4-FFF2-40B4-BE49-F238E27FC236}">
                <a16:creationId xmlns:a16="http://schemas.microsoft.com/office/drawing/2014/main" id="{7F34E88F-DE3C-4429-B3CF-7F98065E1A33}"/>
              </a:ext>
            </a:extLst>
          </p:cNvPr>
          <p:cNvSpPr txBox="1">
            <a:spLocks noChangeArrowheads="1"/>
          </p:cNvSpPr>
          <p:nvPr/>
        </p:nvSpPr>
        <p:spPr bwMode="auto">
          <a:xfrm>
            <a:off x="2495551" y="2708275"/>
            <a:ext cx="37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a:t>
            </a: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a:t>
            </a:r>
          </a:p>
        </p:txBody>
      </p:sp>
      <p:sp>
        <p:nvSpPr>
          <p:cNvPr id="361511" name="Oval 39">
            <a:extLst>
              <a:ext uri="{FF2B5EF4-FFF2-40B4-BE49-F238E27FC236}">
                <a16:creationId xmlns:a16="http://schemas.microsoft.com/office/drawing/2014/main" id="{EFDDD87E-E3F7-4BC7-9388-228C8FB8261A}"/>
              </a:ext>
            </a:extLst>
          </p:cNvPr>
          <p:cNvSpPr>
            <a:spLocks noChangeArrowheads="1"/>
          </p:cNvSpPr>
          <p:nvPr/>
        </p:nvSpPr>
        <p:spPr bwMode="auto">
          <a:xfrm>
            <a:off x="1631951" y="2781301"/>
            <a:ext cx="936625" cy="936625"/>
          </a:xfrm>
          <a:prstGeom prst="ellipse">
            <a:avLst/>
          </a:prstGeom>
          <a:solidFill>
            <a:srgbClr val="FFCC99"/>
          </a:solidFill>
          <a:ln w="9525">
            <a:solidFill>
              <a:schemeClr val="tx1"/>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Capabilities</a:t>
            </a:r>
          </a:p>
        </p:txBody>
      </p:sp>
      <p:sp>
        <p:nvSpPr>
          <p:cNvPr id="361512" name="Oval 40">
            <a:extLst>
              <a:ext uri="{FF2B5EF4-FFF2-40B4-BE49-F238E27FC236}">
                <a16:creationId xmlns:a16="http://schemas.microsoft.com/office/drawing/2014/main" id="{77526AC5-BD7A-433F-8065-C03E44DD016A}"/>
              </a:ext>
            </a:extLst>
          </p:cNvPr>
          <p:cNvSpPr>
            <a:spLocks noChangeArrowheads="1"/>
          </p:cNvSpPr>
          <p:nvPr/>
        </p:nvSpPr>
        <p:spPr bwMode="auto">
          <a:xfrm>
            <a:off x="9480551" y="2781301"/>
            <a:ext cx="936625" cy="936625"/>
          </a:xfrm>
          <a:prstGeom prst="ellipse">
            <a:avLst/>
          </a:prstGeom>
          <a:solidFill>
            <a:srgbClr val="CCFFFF"/>
          </a:solidFill>
          <a:ln w="9525">
            <a:solidFill>
              <a:schemeClr val="tx1"/>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Market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Needs</a:t>
            </a:r>
          </a:p>
        </p:txBody>
      </p:sp>
      <p:sp>
        <p:nvSpPr>
          <p:cNvPr id="4150314" name="Text Box 41">
            <a:extLst>
              <a:ext uri="{FF2B5EF4-FFF2-40B4-BE49-F238E27FC236}">
                <a16:creationId xmlns:a16="http://schemas.microsoft.com/office/drawing/2014/main" id="{EC7104AA-EE24-4D48-9F89-150C5FC30093}"/>
              </a:ext>
            </a:extLst>
          </p:cNvPr>
          <p:cNvSpPr txBox="1">
            <a:spLocks noChangeArrowheads="1"/>
          </p:cNvSpPr>
          <p:nvPr/>
        </p:nvSpPr>
        <p:spPr bwMode="auto">
          <a:xfrm>
            <a:off x="1606551" y="163513"/>
            <a:ext cx="9007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99"/>
                </a:solidFill>
                <a:effectLst/>
                <a:uLnTx/>
                <a:uFillTx/>
                <a:latin typeface="Arial" panose="020B0604020202020204" pitchFamily="34" charset="0"/>
                <a:ea typeface="MS PGothic"/>
                <a:cs typeface="+mn-cs"/>
              </a:rPr>
              <a:t>A Market based Framework for assessing Project Competitiveness in Cost Benefit Analysis</a:t>
            </a:r>
          </a:p>
        </p:txBody>
      </p:sp>
      <p:sp>
        <p:nvSpPr>
          <p:cNvPr id="361514" name="Text Box 42">
            <a:extLst>
              <a:ext uri="{FF2B5EF4-FFF2-40B4-BE49-F238E27FC236}">
                <a16:creationId xmlns:a16="http://schemas.microsoft.com/office/drawing/2014/main" id="{89A8275A-CBD2-426D-B50C-C6F87EB50ED8}"/>
              </a:ext>
            </a:extLst>
          </p:cNvPr>
          <p:cNvSpPr txBox="1">
            <a:spLocks noChangeArrowheads="1"/>
          </p:cNvSpPr>
          <p:nvPr/>
        </p:nvSpPr>
        <p:spPr bwMode="auto">
          <a:xfrm>
            <a:off x="5160964" y="4989514"/>
            <a:ext cx="2251075" cy="376237"/>
          </a:xfrm>
          <a:prstGeom prst="rect">
            <a:avLst/>
          </a:prstGeom>
          <a:solidFill>
            <a:srgbClr val="FF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CC99"/>
            </a:extrusionClr>
            <a:contourClr>
              <a:srgbClr val="FFCC99"/>
            </a:contourClr>
          </a:sp3d>
        </p:spPr>
        <p:txBody>
          <a:bodyPr wrap="non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Market Competence</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61515" name="Text Box 43">
            <a:extLst>
              <a:ext uri="{FF2B5EF4-FFF2-40B4-BE49-F238E27FC236}">
                <a16:creationId xmlns:a16="http://schemas.microsoft.com/office/drawing/2014/main" id="{F2E801B8-3A06-4285-93F0-4D68BFEAB16E}"/>
              </a:ext>
            </a:extLst>
          </p:cNvPr>
          <p:cNvSpPr txBox="1">
            <a:spLocks noChangeArrowheads="1"/>
          </p:cNvSpPr>
          <p:nvPr/>
        </p:nvSpPr>
        <p:spPr bwMode="auto">
          <a:xfrm>
            <a:off x="5232401" y="1268414"/>
            <a:ext cx="2073275" cy="376237"/>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contourClr>
              <a:srgbClr val="CCFFFF"/>
            </a:contourClr>
          </a:sp3d>
        </p:spPr>
        <p:txBody>
          <a:bodyPr wrap="none" lIns="91429" tIns="45714" rIns="91429" bIns="45714">
            <a:spAutoFit/>
            <a:flatTx/>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Market Positioning</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61516" name="AutoShape 44">
            <a:extLst>
              <a:ext uri="{FF2B5EF4-FFF2-40B4-BE49-F238E27FC236}">
                <a16:creationId xmlns:a16="http://schemas.microsoft.com/office/drawing/2014/main" id="{633F1DB1-2303-4331-879B-C8DA71DFFE07}"/>
              </a:ext>
            </a:extLst>
          </p:cNvPr>
          <p:cNvSpPr>
            <a:spLocks noChangeArrowheads="1"/>
          </p:cNvSpPr>
          <p:nvPr/>
        </p:nvSpPr>
        <p:spPr bwMode="auto">
          <a:xfrm flipH="1">
            <a:off x="5735638" y="1844675"/>
            <a:ext cx="1008062" cy="287338"/>
          </a:xfrm>
          <a:prstGeom prst="curvedDownArrow">
            <a:avLst>
              <a:gd name="adj1" fmla="val 70166"/>
              <a:gd name="adj2" fmla="val 140331"/>
              <a:gd name="adj3" fmla="val 33333"/>
            </a:avLst>
          </a:prstGeom>
          <a:solidFill>
            <a:schemeClr val="accent1"/>
          </a:solidFill>
          <a:ln w="9525">
            <a:solidFill>
              <a:schemeClr val="tx1"/>
            </a:solidFill>
            <a:miter lim="800000"/>
            <a:headEnd/>
            <a:tailEnd/>
          </a:ln>
        </p:spPr>
        <p:txBody>
          <a:bodyPr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361517" name="AutoShape 45">
            <a:extLst>
              <a:ext uri="{FF2B5EF4-FFF2-40B4-BE49-F238E27FC236}">
                <a16:creationId xmlns:a16="http://schemas.microsoft.com/office/drawing/2014/main" id="{A0A404A6-1B80-4F53-99B4-691D532A1838}"/>
              </a:ext>
            </a:extLst>
          </p:cNvPr>
          <p:cNvSpPr>
            <a:spLocks noChangeArrowheads="1"/>
          </p:cNvSpPr>
          <p:nvPr/>
        </p:nvSpPr>
        <p:spPr bwMode="auto">
          <a:xfrm flipV="1">
            <a:off x="5808664" y="4437064"/>
            <a:ext cx="985837" cy="287337"/>
          </a:xfrm>
          <a:prstGeom prst="curvedDownArrow">
            <a:avLst>
              <a:gd name="adj1" fmla="val 68619"/>
              <a:gd name="adj2" fmla="val 137238"/>
              <a:gd name="adj3" fmla="val 33333"/>
            </a:avLst>
          </a:prstGeom>
          <a:solidFill>
            <a:srgbClr val="FFCC99"/>
          </a:solidFill>
          <a:ln w="9525">
            <a:solidFill>
              <a:schemeClr val="tx1"/>
            </a:solidFill>
            <a:miter lim="800000"/>
            <a:headEnd/>
            <a:tailEnd/>
          </a:ln>
        </p:spPr>
        <p:txBody>
          <a:bodyPr rot="10800000" wrap="none"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1" u="sng" strike="noStrike" kern="1200" cap="none" spc="0" normalizeH="0" baseline="0" noProof="0">
              <a:ln>
                <a:noFill/>
              </a:ln>
              <a:solidFill>
                <a:srgbClr val="000000"/>
              </a:solidFill>
              <a:effectLst/>
              <a:uLnTx/>
              <a:uFillTx/>
              <a:latin typeface="Comic Sans MS" panose="030F0702030302020204" pitchFamily="66" charset="0"/>
              <a:ea typeface="MS PGothic"/>
              <a:cs typeface="+mn-cs"/>
            </a:endParaRPr>
          </a:p>
        </p:txBody>
      </p:sp>
      <p:sp>
        <p:nvSpPr>
          <p:cNvPr id="4150319" name="Text Box 46">
            <a:extLst>
              <a:ext uri="{FF2B5EF4-FFF2-40B4-BE49-F238E27FC236}">
                <a16:creationId xmlns:a16="http://schemas.microsoft.com/office/drawing/2014/main" id="{3881399C-9635-4F8E-9AB0-3B61572D32AE}"/>
              </a:ext>
            </a:extLst>
          </p:cNvPr>
          <p:cNvSpPr txBox="1">
            <a:spLocks noChangeArrowheads="1"/>
          </p:cNvSpPr>
          <p:nvPr/>
        </p:nvSpPr>
        <p:spPr bwMode="auto">
          <a:xfrm>
            <a:off x="4151314" y="476250"/>
            <a:ext cx="4035425" cy="304800"/>
          </a:xfrm>
          <a:prstGeom prst="rect">
            <a:avLst/>
          </a:prstGeom>
          <a:noFill/>
          <a:ln>
            <a:noFill/>
          </a:ln>
          <a:extLst>
            <a:ext uri="{909E8E84-426E-40DD-AFC4-6F175D3DCCD1}">
              <a14:hiddenFill xmlns:a14="http://schemas.microsoft.com/office/drawing/2010/main">
                <a:solidFill>
                  <a:srgbClr val="3366FF">
                    <a:alpha val="70195"/>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1" u="none" strike="noStrike" kern="1200" cap="none" spc="0" normalizeH="0" baseline="0" noProof="0">
                <a:ln>
                  <a:noFill/>
                </a:ln>
                <a:solidFill>
                  <a:srgbClr val="000000"/>
                </a:solidFill>
                <a:effectLst/>
                <a:uLnTx/>
                <a:uFillTx/>
                <a:latin typeface="Arial" panose="020B0604020202020204" pitchFamily="34" charset="0"/>
                <a:ea typeface="MS PGothic"/>
                <a:cs typeface="+mn-cs"/>
              </a:rPr>
              <a:t>Turning Product Features into Customer Benefits</a:t>
            </a:r>
          </a:p>
        </p:txBody>
      </p:sp>
      <p:sp>
        <p:nvSpPr>
          <p:cNvPr id="5" name="Slide Number Placeholder 4"/>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C4D6C3A-B25D-4C40-B0A5-4A6A70E22568}"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28</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174822471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3872"/>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par>
                                <p:cTn id="12" presetID="55"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nodeType="afterGroup">
                            <p:stCondLst>
                              <p:cond delay="1000"/>
                            </p:stCondLst>
                            <p:childTnLst>
                              <p:par>
                                <p:cTn id="18" presetID="2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361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14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61511"/>
                                        </p:tgtEl>
                                        <p:attrNameLst>
                                          <p:attrName>style.visibility</p:attrName>
                                        </p:attrNameLst>
                                      </p:cBhvr>
                                      <p:to>
                                        <p:strVal val="visible"/>
                                      </p:to>
                                    </p:set>
                                    <p:anim calcmode="lin" valueType="num">
                                      <p:cBhvr>
                                        <p:cTn id="31" dur="500" fill="hold"/>
                                        <p:tgtEl>
                                          <p:spTgt spid="361511"/>
                                        </p:tgtEl>
                                        <p:attrNameLst>
                                          <p:attrName>ppt_w</p:attrName>
                                        </p:attrNameLst>
                                      </p:cBhvr>
                                      <p:tavLst>
                                        <p:tav tm="0">
                                          <p:val>
                                            <p:fltVal val="0"/>
                                          </p:val>
                                        </p:tav>
                                        <p:tav tm="100000">
                                          <p:val>
                                            <p:strVal val="#ppt_w"/>
                                          </p:val>
                                        </p:tav>
                                      </p:tavLst>
                                    </p:anim>
                                    <p:anim calcmode="lin" valueType="num">
                                      <p:cBhvr>
                                        <p:cTn id="32" dur="500" fill="hold"/>
                                        <p:tgtEl>
                                          <p:spTgt spid="3615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61512"/>
                                        </p:tgtEl>
                                        <p:attrNameLst>
                                          <p:attrName>style.visibility</p:attrName>
                                        </p:attrNameLst>
                                      </p:cBhvr>
                                      <p:to>
                                        <p:strVal val="visible"/>
                                      </p:to>
                                    </p:set>
                                    <p:anim calcmode="lin" valueType="num">
                                      <p:cBhvr>
                                        <p:cTn id="35" dur="500" fill="hold"/>
                                        <p:tgtEl>
                                          <p:spTgt spid="361512"/>
                                        </p:tgtEl>
                                        <p:attrNameLst>
                                          <p:attrName>ppt_w</p:attrName>
                                        </p:attrNameLst>
                                      </p:cBhvr>
                                      <p:tavLst>
                                        <p:tav tm="0">
                                          <p:val>
                                            <p:fltVal val="0"/>
                                          </p:val>
                                        </p:tav>
                                        <p:tav tm="100000">
                                          <p:val>
                                            <p:strVal val="#ppt_w"/>
                                          </p:val>
                                        </p:tav>
                                      </p:tavLst>
                                    </p:anim>
                                    <p:anim calcmode="lin" valueType="num">
                                      <p:cBhvr>
                                        <p:cTn id="36" dur="500" fill="hold"/>
                                        <p:tgtEl>
                                          <p:spTgt spid="361512"/>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61489"/>
                                        </p:tgtEl>
                                        <p:attrNameLst>
                                          <p:attrName>style.visibility</p:attrName>
                                        </p:attrNameLst>
                                      </p:cBhvr>
                                      <p:to>
                                        <p:strVal val="visible"/>
                                      </p:to>
                                    </p:set>
                                    <p:animEffect transition="in" filter="wipe(up)">
                                      <p:cBhvr>
                                        <p:cTn id="41" dur="500"/>
                                        <p:tgtEl>
                                          <p:spTgt spid="3614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61505"/>
                                        </p:tgtEl>
                                        <p:attrNameLst>
                                          <p:attrName>style.visibility</p:attrName>
                                        </p:attrNameLst>
                                      </p:cBhvr>
                                      <p:to>
                                        <p:strVal val="visible"/>
                                      </p:to>
                                    </p:set>
                                    <p:animEffect transition="in" filter="wipe(right)">
                                      <p:cBhvr>
                                        <p:cTn id="46" dur="500"/>
                                        <p:tgtEl>
                                          <p:spTgt spid="361505"/>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361504"/>
                                        </p:tgtEl>
                                        <p:attrNameLst>
                                          <p:attrName>style.visibility</p:attrName>
                                        </p:attrNameLst>
                                      </p:cBhvr>
                                      <p:to>
                                        <p:strVal val="visible"/>
                                      </p:to>
                                    </p:set>
                                    <p:animEffect transition="in" filter="wipe(right)">
                                      <p:cBhvr>
                                        <p:cTn id="49" dur="500"/>
                                        <p:tgtEl>
                                          <p:spTgt spid="361504"/>
                                        </p:tgtEl>
                                      </p:cBhvr>
                                    </p:animEffect>
                                  </p:childTnLst>
                                </p:cTn>
                              </p:par>
                            </p:childTnLst>
                          </p:cTn>
                        </p:par>
                        <p:par>
                          <p:cTn id="50" fill="hold" nodeType="afterGroup">
                            <p:stCondLst>
                              <p:cond delay="500"/>
                            </p:stCondLst>
                            <p:childTnLst>
                              <p:par>
                                <p:cTn id="51" presetID="12" presetClass="entr" presetSubtype="2" fill="hold" nodeType="afterEffect">
                                  <p:stCondLst>
                                    <p:cond delay="0"/>
                                  </p:stCondLst>
                                  <p:childTnLst>
                                    <p:set>
                                      <p:cBhvr>
                                        <p:cTn id="52" dur="1" fill="hold">
                                          <p:stCondLst>
                                            <p:cond delay="0"/>
                                          </p:stCondLst>
                                        </p:cTn>
                                        <p:tgtEl>
                                          <p:spTgt spid="361503"/>
                                        </p:tgtEl>
                                        <p:attrNameLst>
                                          <p:attrName>style.visibility</p:attrName>
                                        </p:attrNameLst>
                                      </p:cBhvr>
                                      <p:to>
                                        <p:strVal val="visible"/>
                                      </p:to>
                                    </p:set>
                                    <p:animEffect transition="in" filter="slide(fromRight)">
                                      <p:cBhvr>
                                        <p:cTn id="53" dur="500"/>
                                        <p:tgtEl>
                                          <p:spTgt spid="361503"/>
                                        </p:tgtEl>
                                      </p:cBhvr>
                                    </p:animEffect>
                                  </p:childTnLst>
                                </p:cTn>
                              </p:par>
                            </p:childTnLst>
                          </p:cTn>
                        </p:par>
                        <p:par>
                          <p:cTn id="54" fill="hold" nodeType="afterGroup">
                            <p:stCondLst>
                              <p:cond delay="1000"/>
                            </p:stCondLst>
                            <p:childTnLst>
                              <p:par>
                                <p:cTn id="55" presetID="29" presetClass="entr" presetSubtype="0" fill="hold" grpId="0" nodeType="afterEffect">
                                  <p:stCondLst>
                                    <p:cond delay="0"/>
                                  </p:stCondLst>
                                  <p:childTnLst>
                                    <p:set>
                                      <p:cBhvr>
                                        <p:cTn id="56" dur="1" fill="hold">
                                          <p:stCondLst>
                                            <p:cond delay="0"/>
                                          </p:stCondLst>
                                        </p:cTn>
                                        <p:tgtEl>
                                          <p:spTgt spid="361474"/>
                                        </p:tgtEl>
                                        <p:attrNameLst>
                                          <p:attrName>style.visibility</p:attrName>
                                        </p:attrNameLst>
                                      </p:cBhvr>
                                      <p:to>
                                        <p:strVal val="visible"/>
                                      </p:to>
                                    </p:set>
                                    <p:anim calcmode="lin" valueType="num">
                                      <p:cBhvr>
                                        <p:cTn id="57" dur="1000" fill="hold"/>
                                        <p:tgtEl>
                                          <p:spTgt spid="361474"/>
                                        </p:tgtEl>
                                        <p:attrNameLst>
                                          <p:attrName>ppt_x</p:attrName>
                                        </p:attrNameLst>
                                      </p:cBhvr>
                                      <p:tavLst>
                                        <p:tav tm="0">
                                          <p:val>
                                            <p:strVal val="#ppt_x-.2"/>
                                          </p:val>
                                        </p:tav>
                                        <p:tav tm="100000">
                                          <p:val>
                                            <p:strVal val="#ppt_x"/>
                                          </p:val>
                                        </p:tav>
                                      </p:tavLst>
                                    </p:anim>
                                    <p:anim calcmode="lin" valueType="num">
                                      <p:cBhvr>
                                        <p:cTn id="58" dur="1000" fill="hold"/>
                                        <p:tgtEl>
                                          <p:spTgt spid="361474"/>
                                        </p:tgtEl>
                                        <p:attrNameLst>
                                          <p:attrName>ppt_y</p:attrName>
                                        </p:attrNameLst>
                                      </p:cBhvr>
                                      <p:tavLst>
                                        <p:tav tm="0">
                                          <p:val>
                                            <p:strVal val="#ppt_y"/>
                                          </p:val>
                                        </p:tav>
                                        <p:tav tm="100000">
                                          <p:val>
                                            <p:strVal val="#ppt_y"/>
                                          </p:val>
                                        </p:tav>
                                      </p:tavLst>
                                    </p:anim>
                                    <p:animEffect transition="in" filter="wipe(right)" prLst="gradientSize: 0.1">
                                      <p:cBhvr>
                                        <p:cTn id="59" dur="1000"/>
                                        <p:tgtEl>
                                          <p:spTgt spid="361474"/>
                                        </p:tgtEl>
                                      </p:cBhvr>
                                    </p:animEffect>
                                  </p:childTnLst>
                                </p:cTn>
                              </p:par>
                            </p:childTnLst>
                          </p:cTn>
                        </p:par>
                        <p:par>
                          <p:cTn id="60" fill="hold" nodeType="afterGroup">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361483"/>
                                        </p:tgtEl>
                                        <p:attrNameLst>
                                          <p:attrName>style.visibility</p:attrName>
                                        </p:attrNameLst>
                                      </p:cBhvr>
                                      <p:to>
                                        <p:strVal val="visible"/>
                                      </p:to>
                                    </p:set>
                                    <p:anim calcmode="lin" valueType="num">
                                      <p:cBhvr>
                                        <p:cTn id="63" dur="500" fill="hold"/>
                                        <p:tgtEl>
                                          <p:spTgt spid="361483"/>
                                        </p:tgtEl>
                                        <p:attrNameLst>
                                          <p:attrName>ppt_w</p:attrName>
                                        </p:attrNameLst>
                                      </p:cBhvr>
                                      <p:tavLst>
                                        <p:tav tm="0">
                                          <p:val>
                                            <p:fltVal val="0"/>
                                          </p:val>
                                        </p:tav>
                                        <p:tav tm="100000">
                                          <p:val>
                                            <p:strVal val="#ppt_w"/>
                                          </p:val>
                                        </p:tav>
                                      </p:tavLst>
                                    </p:anim>
                                    <p:anim calcmode="lin" valueType="num">
                                      <p:cBhvr>
                                        <p:cTn id="64" dur="500" fill="hold"/>
                                        <p:tgtEl>
                                          <p:spTgt spid="361483"/>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par>
                          <p:cTn id="70" fill="hold" nodeType="afterGroup">
                            <p:stCondLst>
                              <p:cond delay="500"/>
                            </p:stCondLst>
                            <p:childTnLst>
                              <p:par>
                                <p:cTn id="71" presetID="12" presetClass="entr" presetSubtype="4" fill="hold" nodeType="afterEffect">
                                  <p:stCondLst>
                                    <p:cond delay="0"/>
                                  </p:stCondLst>
                                  <p:childTnLst>
                                    <p:set>
                                      <p:cBhvr>
                                        <p:cTn id="72" dur="1" fill="hold">
                                          <p:stCondLst>
                                            <p:cond delay="0"/>
                                          </p:stCondLst>
                                        </p:cTn>
                                        <p:tgtEl>
                                          <p:spTgt spid="361493"/>
                                        </p:tgtEl>
                                        <p:attrNameLst>
                                          <p:attrName>style.visibility</p:attrName>
                                        </p:attrNameLst>
                                      </p:cBhvr>
                                      <p:to>
                                        <p:strVal val="visible"/>
                                      </p:to>
                                    </p:set>
                                    <p:animEffect transition="in" filter="slide(fromBottom)">
                                      <p:cBhvr>
                                        <p:cTn id="73" dur="500"/>
                                        <p:tgtEl>
                                          <p:spTgt spid="361493"/>
                                        </p:tgtEl>
                                      </p:cBhvr>
                                    </p:animEffect>
                                  </p:childTnLst>
                                </p:cTn>
                              </p:par>
                            </p:childTnLst>
                          </p:cTn>
                        </p:par>
                        <p:par>
                          <p:cTn id="74" fill="hold" nodeType="afterGroup">
                            <p:stCondLst>
                              <p:cond delay="1000"/>
                            </p:stCondLst>
                            <p:childTnLst>
                              <p:par>
                                <p:cTn id="75" presetID="29" presetClass="entr" presetSubtype="0" fill="hold" grpId="0" nodeType="afterEffect">
                                  <p:stCondLst>
                                    <p:cond delay="0"/>
                                  </p:stCondLst>
                                  <p:childTnLst>
                                    <p:set>
                                      <p:cBhvr>
                                        <p:cTn id="76" dur="1" fill="hold">
                                          <p:stCondLst>
                                            <p:cond delay="0"/>
                                          </p:stCondLst>
                                        </p:cTn>
                                        <p:tgtEl>
                                          <p:spTgt spid="361476"/>
                                        </p:tgtEl>
                                        <p:attrNameLst>
                                          <p:attrName>style.visibility</p:attrName>
                                        </p:attrNameLst>
                                      </p:cBhvr>
                                      <p:to>
                                        <p:strVal val="visible"/>
                                      </p:to>
                                    </p:set>
                                    <p:anim calcmode="lin" valueType="num">
                                      <p:cBhvr>
                                        <p:cTn id="77" dur="1000" fill="hold"/>
                                        <p:tgtEl>
                                          <p:spTgt spid="361476"/>
                                        </p:tgtEl>
                                        <p:attrNameLst>
                                          <p:attrName>ppt_x</p:attrName>
                                        </p:attrNameLst>
                                      </p:cBhvr>
                                      <p:tavLst>
                                        <p:tav tm="0">
                                          <p:val>
                                            <p:strVal val="#ppt_x-.2"/>
                                          </p:val>
                                        </p:tav>
                                        <p:tav tm="100000">
                                          <p:val>
                                            <p:strVal val="#ppt_x"/>
                                          </p:val>
                                        </p:tav>
                                      </p:tavLst>
                                    </p:anim>
                                    <p:anim calcmode="lin" valueType="num">
                                      <p:cBhvr>
                                        <p:cTn id="78" dur="1000" fill="hold"/>
                                        <p:tgtEl>
                                          <p:spTgt spid="361476"/>
                                        </p:tgtEl>
                                        <p:attrNameLst>
                                          <p:attrName>ppt_y</p:attrName>
                                        </p:attrNameLst>
                                      </p:cBhvr>
                                      <p:tavLst>
                                        <p:tav tm="0">
                                          <p:val>
                                            <p:strVal val="#ppt_y"/>
                                          </p:val>
                                        </p:tav>
                                        <p:tav tm="100000">
                                          <p:val>
                                            <p:strVal val="#ppt_y"/>
                                          </p:val>
                                        </p:tav>
                                      </p:tavLst>
                                    </p:anim>
                                    <p:animEffect transition="in" filter="wipe(right)" prLst="gradientSize: 0.1">
                                      <p:cBhvr>
                                        <p:cTn id="79" dur="1000"/>
                                        <p:tgtEl>
                                          <p:spTgt spid="361476"/>
                                        </p:tgtEl>
                                      </p:cBhvr>
                                    </p:animEffect>
                                  </p:childTnLst>
                                </p:cTn>
                              </p:par>
                            </p:childTnLst>
                          </p:cTn>
                        </p:par>
                        <p:par>
                          <p:cTn id="80" fill="hold" nodeType="afterGroup">
                            <p:stCondLst>
                              <p:cond delay="2000"/>
                            </p:stCondLst>
                            <p:childTnLst>
                              <p:par>
                                <p:cTn id="81" presetID="23" presetClass="entr" presetSubtype="16" fill="hold" grpId="0" nodeType="afterEffect">
                                  <p:stCondLst>
                                    <p:cond delay="0"/>
                                  </p:stCondLst>
                                  <p:childTnLst>
                                    <p:set>
                                      <p:cBhvr>
                                        <p:cTn id="82" dur="1" fill="hold">
                                          <p:stCondLst>
                                            <p:cond delay="0"/>
                                          </p:stCondLst>
                                        </p:cTn>
                                        <p:tgtEl>
                                          <p:spTgt spid="361484"/>
                                        </p:tgtEl>
                                        <p:attrNameLst>
                                          <p:attrName>style.visibility</p:attrName>
                                        </p:attrNameLst>
                                      </p:cBhvr>
                                      <p:to>
                                        <p:strVal val="visible"/>
                                      </p:to>
                                    </p:set>
                                    <p:anim calcmode="lin" valueType="num">
                                      <p:cBhvr>
                                        <p:cTn id="83" dur="500" fill="hold"/>
                                        <p:tgtEl>
                                          <p:spTgt spid="361484"/>
                                        </p:tgtEl>
                                        <p:attrNameLst>
                                          <p:attrName>ppt_w</p:attrName>
                                        </p:attrNameLst>
                                      </p:cBhvr>
                                      <p:tavLst>
                                        <p:tav tm="0">
                                          <p:val>
                                            <p:fltVal val="0"/>
                                          </p:val>
                                        </p:tav>
                                        <p:tav tm="100000">
                                          <p:val>
                                            <p:strVal val="#ppt_w"/>
                                          </p:val>
                                        </p:tav>
                                      </p:tavLst>
                                    </p:anim>
                                    <p:anim calcmode="lin" valueType="num">
                                      <p:cBhvr>
                                        <p:cTn id="84" dur="500" fill="hold"/>
                                        <p:tgtEl>
                                          <p:spTgt spid="361484"/>
                                        </p:tgtEl>
                                        <p:attrNameLst>
                                          <p:attrName>ppt_h</p:attrName>
                                        </p:attrNameLst>
                                      </p:cBhvr>
                                      <p:tavLst>
                                        <p:tav tm="0">
                                          <p:val>
                                            <p:fltVal val="0"/>
                                          </p:val>
                                        </p:tav>
                                        <p:tav tm="100000">
                                          <p:val>
                                            <p:strVal val="#ppt_h"/>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3" presetClass="entr" presetSubtype="16"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childTnLst>
                                </p:cTn>
                              </p:par>
                            </p:childTnLst>
                          </p:cTn>
                        </p:par>
                        <p:par>
                          <p:cTn id="91" fill="hold" nodeType="afterGroup">
                            <p:stCondLst>
                              <p:cond delay="500"/>
                            </p:stCondLst>
                            <p:childTnLst>
                              <p:par>
                                <p:cTn id="92" presetID="22" presetClass="entr" presetSubtype="8" fill="hold" nodeType="afterEffect">
                                  <p:stCondLst>
                                    <p:cond delay="0"/>
                                  </p:stCondLst>
                                  <p:childTnLst>
                                    <p:set>
                                      <p:cBhvr>
                                        <p:cTn id="93" dur="1" fill="hold">
                                          <p:stCondLst>
                                            <p:cond delay="0"/>
                                          </p:stCondLst>
                                        </p:cTn>
                                        <p:tgtEl>
                                          <p:spTgt spid="361506"/>
                                        </p:tgtEl>
                                        <p:attrNameLst>
                                          <p:attrName>style.visibility</p:attrName>
                                        </p:attrNameLst>
                                      </p:cBhvr>
                                      <p:to>
                                        <p:strVal val="visible"/>
                                      </p:to>
                                    </p:set>
                                    <p:animEffect transition="in" filter="wipe(left)">
                                      <p:cBhvr>
                                        <p:cTn id="94" dur="500"/>
                                        <p:tgtEl>
                                          <p:spTgt spid="361506"/>
                                        </p:tgtEl>
                                      </p:cBhvr>
                                    </p:animEffect>
                                  </p:childTnLst>
                                </p:cTn>
                              </p:par>
                            </p:childTnLst>
                          </p:cTn>
                        </p:par>
                        <p:par>
                          <p:cTn id="95" fill="hold" nodeType="afterGroup">
                            <p:stCondLst>
                              <p:cond delay="1000"/>
                            </p:stCondLst>
                            <p:childTnLst>
                              <p:par>
                                <p:cTn id="96" presetID="1" presetClass="entr" presetSubtype="0" fill="hold" nodeType="afterEffect">
                                  <p:stCondLst>
                                    <p:cond delay="0"/>
                                  </p:stCondLst>
                                  <p:childTnLst>
                                    <p:set>
                                      <p:cBhvr>
                                        <p:cTn id="97" dur="1" fill="hold">
                                          <p:stCondLst>
                                            <p:cond delay="0"/>
                                          </p:stCondLst>
                                        </p:cTn>
                                        <p:tgtEl>
                                          <p:spTgt spid="361508">
                                            <p:txEl>
                                              <p:pRg st="0" end="0"/>
                                            </p:txEl>
                                          </p:spTgt>
                                        </p:tgtEl>
                                        <p:attrNameLst>
                                          <p:attrName>style.visibility</p:attrName>
                                        </p:attrNameLst>
                                      </p:cBhvr>
                                      <p:to>
                                        <p:strVal val="visible"/>
                                      </p:to>
                                    </p:set>
                                  </p:childTnLst>
                                </p:cTn>
                              </p:par>
                            </p:childTnLst>
                          </p:cTn>
                        </p:par>
                        <p:par>
                          <p:cTn id="98" fill="hold" nodeType="afterGroup">
                            <p:stCondLst>
                              <p:cond delay="1000"/>
                            </p:stCondLst>
                            <p:childTnLst>
                              <p:par>
                                <p:cTn id="99" presetID="22" presetClass="entr" presetSubtype="4" fill="hold" nodeType="afterEffect">
                                  <p:stCondLst>
                                    <p:cond delay="0"/>
                                  </p:stCondLst>
                                  <p:childTnLst>
                                    <p:set>
                                      <p:cBhvr>
                                        <p:cTn id="100" dur="1" fill="hold">
                                          <p:stCondLst>
                                            <p:cond delay="0"/>
                                          </p:stCondLst>
                                        </p:cTn>
                                        <p:tgtEl>
                                          <p:spTgt spid="361507"/>
                                        </p:tgtEl>
                                        <p:attrNameLst>
                                          <p:attrName>style.visibility</p:attrName>
                                        </p:attrNameLst>
                                      </p:cBhvr>
                                      <p:to>
                                        <p:strVal val="visible"/>
                                      </p:to>
                                    </p:set>
                                    <p:animEffect transition="in" filter="wipe(down)">
                                      <p:cBhvr>
                                        <p:cTn id="101" dur="500"/>
                                        <p:tgtEl>
                                          <p:spTgt spid="361507"/>
                                        </p:tgtEl>
                                      </p:cBhvr>
                                    </p:animEffect>
                                  </p:childTnLst>
                                </p:cTn>
                              </p:par>
                            </p:childTnLst>
                          </p:cTn>
                        </p:par>
                        <p:par>
                          <p:cTn id="102" fill="hold" nodeType="afterGroup">
                            <p:stCondLst>
                              <p:cond delay="1500"/>
                            </p:stCondLst>
                            <p:childTnLst>
                              <p:par>
                                <p:cTn id="103" presetID="1" presetClass="entr" presetSubtype="0" fill="hold" grpId="0" nodeType="afterEffect">
                                  <p:stCondLst>
                                    <p:cond delay="0"/>
                                  </p:stCondLst>
                                  <p:childTnLst>
                                    <p:set>
                                      <p:cBhvr>
                                        <p:cTn id="104" dur="1" fill="hold">
                                          <p:stCondLst>
                                            <p:cond delay="0"/>
                                          </p:stCondLst>
                                        </p:cTn>
                                        <p:tgtEl>
                                          <p:spTgt spid="361510"/>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361488"/>
                                        </p:tgtEl>
                                        <p:attrNameLst>
                                          <p:attrName>style.visibility</p:attrName>
                                        </p:attrNameLst>
                                      </p:cBhvr>
                                      <p:to>
                                        <p:strVal val="visible"/>
                                      </p:to>
                                    </p:set>
                                    <p:animEffect transition="in" filter="wipe(left)">
                                      <p:cBhvr>
                                        <p:cTn id="109" dur="500"/>
                                        <p:tgtEl>
                                          <p:spTgt spid="361488"/>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61517"/>
                                        </p:tgtEl>
                                        <p:attrNameLst>
                                          <p:attrName>style.visibility</p:attrName>
                                        </p:attrNameLst>
                                      </p:cBhvr>
                                      <p:to>
                                        <p:strVal val="visible"/>
                                      </p:to>
                                    </p:set>
                                    <p:animEffect transition="in" filter="wipe(left)">
                                      <p:cBhvr>
                                        <p:cTn id="114" dur="500"/>
                                        <p:tgtEl>
                                          <p:spTgt spid="361517"/>
                                        </p:tgtEl>
                                      </p:cBhvr>
                                    </p:animEffect>
                                  </p:childTnLst>
                                </p:cTn>
                              </p:par>
                            </p:childTnLst>
                          </p:cTn>
                        </p:par>
                        <p:par>
                          <p:cTn id="115" fill="hold" nodeType="afterGroup">
                            <p:stCondLst>
                              <p:cond delay="500"/>
                            </p:stCondLst>
                            <p:childTnLst>
                              <p:par>
                                <p:cTn id="116" presetID="23" presetClass="entr" presetSubtype="16" fill="hold" grpId="0" nodeType="afterEffect">
                                  <p:stCondLst>
                                    <p:cond delay="0"/>
                                  </p:stCondLst>
                                  <p:childTnLst>
                                    <p:set>
                                      <p:cBhvr>
                                        <p:cTn id="117" dur="1" fill="hold">
                                          <p:stCondLst>
                                            <p:cond delay="0"/>
                                          </p:stCondLst>
                                        </p:cTn>
                                        <p:tgtEl>
                                          <p:spTgt spid="361514"/>
                                        </p:tgtEl>
                                        <p:attrNameLst>
                                          <p:attrName>style.visibility</p:attrName>
                                        </p:attrNameLst>
                                      </p:cBhvr>
                                      <p:to>
                                        <p:strVal val="visible"/>
                                      </p:to>
                                    </p:set>
                                    <p:anim calcmode="lin" valueType="num">
                                      <p:cBhvr>
                                        <p:cTn id="118" dur="500" fill="hold"/>
                                        <p:tgtEl>
                                          <p:spTgt spid="361514"/>
                                        </p:tgtEl>
                                        <p:attrNameLst>
                                          <p:attrName>ppt_w</p:attrName>
                                        </p:attrNameLst>
                                      </p:cBhvr>
                                      <p:tavLst>
                                        <p:tav tm="0">
                                          <p:val>
                                            <p:fltVal val="0"/>
                                          </p:val>
                                        </p:tav>
                                        <p:tav tm="100000">
                                          <p:val>
                                            <p:strVal val="#ppt_w"/>
                                          </p:val>
                                        </p:tav>
                                      </p:tavLst>
                                    </p:anim>
                                    <p:anim calcmode="lin" valueType="num">
                                      <p:cBhvr>
                                        <p:cTn id="119" dur="500" fill="hold"/>
                                        <p:tgtEl>
                                          <p:spTgt spid="361514"/>
                                        </p:tgtEl>
                                        <p:attrNameLst>
                                          <p:attrName>ppt_h</p:attrName>
                                        </p:attrNameLst>
                                      </p:cBhvr>
                                      <p:tavLst>
                                        <p:tav tm="0">
                                          <p:val>
                                            <p:fltVal val="0"/>
                                          </p:val>
                                        </p:tav>
                                        <p:tav tm="100000">
                                          <p:val>
                                            <p:strVal val="#ppt_h"/>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ntr" presetSubtype="2" fill="hold" grpId="0" nodeType="clickEffect">
                                  <p:stCondLst>
                                    <p:cond delay="0"/>
                                  </p:stCondLst>
                                  <p:childTnLst>
                                    <p:set>
                                      <p:cBhvr>
                                        <p:cTn id="123" dur="1" fill="hold">
                                          <p:stCondLst>
                                            <p:cond delay="0"/>
                                          </p:stCondLst>
                                        </p:cTn>
                                        <p:tgtEl>
                                          <p:spTgt spid="361516"/>
                                        </p:tgtEl>
                                        <p:attrNameLst>
                                          <p:attrName>style.visibility</p:attrName>
                                        </p:attrNameLst>
                                      </p:cBhvr>
                                      <p:to>
                                        <p:strVal val="visible"/>
                                      </p:to>
                                    </p:set>
                                    <p:animEffect transition="in" filter="wipe(right)">
                                      <p:cBhvr>
                                        <p:cTn id="124" dur="500"/>
                                        <p:tgtEl>
                                          <p:spTgt spid="361516"/>
                                        </p:tgtEl>
                                      </p:cBhvr>
                                    </p:animEffect>
                                  </p:childTnLst>
                                </p:cTn>
                              </p:par>
                            </p:childTnLst>
                          </p:cTn>
                        </p:par>
                        <p:par>
                          <p:cTn id="125" fill="hold" nodeType="afterGroup">
                            <p:stCondLst>
                              <p:cond delay="500"/>
                            </p:stCondLst>
                            <p:childTnLst>
                              <p:par>
                                <p:cTn id="126" presetID="23" presetClass="entr" presetSubtype="16" fill="hold" grpId="0" nodeType="afterEffect">
                                  <p:stCondLst>
                                    <p:cond delay="0"/>
                                  </p:stCondLst>
                                  <p:childTnLst>
                                    <p:set>
                                      <p:cBhvr>
                                        <p:cTn id="127" dur="1" fill="hold">
                                          <p:stCondLst>
                                            <p:cond delay="0"/>
                                          </p:stCondLst>
                                        </p:cTn>
                                        <p:tgtEl>
                                          <p:spTgt spid="361515"/>
                                        </p:tgtEl>
                                        <p:attrNameLst>
                                          <p:attrName>style.visibility</p:attrName>
                                        </p:attrNameLst>
                                      </p:cBhvr>
                                      <p:to>
                                        <p:strVal val="visible"/>
                                      </p:to>
                                    </p:set>
                                    <p:anim calcmode="lin" valueType="num">
                                      <p:cBhvr>
                                        <p:cTn id="128" dur="500" fill="hold"/>
                                        <p:tgtEl>
                                          <p:spTgt spid="361515"/>
                                        </p:tgtEl>
                                        <p:attrNameLst>
                                          <p:attrName>ppt_w</p:attrName>
                                        </p:attrNameLst>
                                      </p:cBhvr>
                                      <p:tavLst>
                                        <p:tav tm="0">
                                          <p:val>
                                            <p:fltVal val="0"/>
                                          </p:val>
                                        </p:tav>
                                        <p:tav tm="100000">
                                          <p:val>
                                            <p:strVal val="#ppt_w"/>
                                          </p:val>
                                        </p:tav>
                                      </p:tavLst>
                                    </p:anim>
                                    <p:anim calcmode="lin" valueType="num">
                                      <p:cBhvr>
                                        <p:cTn id="129" dur="500" fill="hold"/>
                                        <p:tgtEl>
                                          <p:spTgt spid="3615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animBg="1"/>
      <p:bldP spid="361475" grpId="0"/>
      <p:bldP spid="361476" grpId="0" animBg="1"/>
      <p:bldP spid="361483" grpId="0"/>
      <p:bldP spid="361484" grpId="0"/>
      <p:bldP spid="361488" grpId="0" animBg="1"/>
      <p:bldP spid="361489" grpId="0" animBg="1"/>
      <p:bldP spid="361504" grpId="0" animBg="1"/>
      <p:bldP spid="361505" grpId="0" animBg="1"/>
      <p:bldP spid="361509" grpId="0"/>
      <p:bldP spid="361510" grpId="0"/>
      <p:bldP spid="361511" grpId="0" animBg="1"/>
      <p:bldP spid="361512" grpId="0" animBg="1"/>
      <p:bldP spid="361514" grpId="0" animBg="1"/>
      <p:bldP spid="361515" grpId="0" animBg="1"/>
      <p:bldP spid="361516" grpId="0" animBg="1"/>
      <p:bldP spid="36151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pic>
        <p:nvPicPr>
          <p:cNvPr id="4152323" name="Picture 23">
            <a:extLst>
              <a:ext uri="{FF2B5EF4-FFF2-40B4-BE49-F238E27FC236}">
                <a16:creationId xmlns:a16="http://schemas.microsoft.com/office/drawing/2014/main" id="{89FB79BF-22D8-4B54-9FC1-4B34D681D5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455613"/>
            <a:ext cx="8820150" cy="6330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52324" name="Rectangle 2">
            <a:extLst>
              <a:ext uri="{FF2B5EF4-FFF2-40B4-BE49-F238E27FC236}">
                <a16:creationId xmlns:a16="http://schemas.microsoft.com/office/drawing/2014/main" id="{DE4526B2-995A-4232-86ED-26B491D19580}"/>
              </a:ext>
            </a:extLst>
          </p:cNvPr>
          <p:cNvSpPr>
            <a:spLocks noChangeAspect="1" noChangeArrowheads="1"/>
          </p:cNvSpPr>
          <p:nvPr/>
        </p:nvSpPr>
        <p:spPr bwMode="auto">
          <a:xfrm>
            <a:off x="2063751" y="115889"/>
            <a:ext cx="7777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Projected Cash Flows</a:t>
            </a:r>
          </a:p>
        </p:txBody>
      </p:sp>
      <p:grpSp>
        <p:nvGrpSpPr>
          <p:cNvPr id="2" name="Group 4">
            <a:extLst>
              <a:ext uri="{FF2B5EF4-FFF2-40B4-BE49-F238E27FC236}">
                <a16:creationId xmlns:a16="http://schemas.microsoft.com/office/drawing/2014/main" id="{D36AAE05-8CA4-4C1A-81D1-8EFBD2DF0E9D}"/>
              </a:ext>
            </a:extLst>
          </p:cNvPr>
          <p:cNvGrpSpPr>
            <a:grpSpLocks/>
          </p:cNvGrpSpPr>
          <p:nvPr/>
        </p:nvGrpSpPr>
        <p:grpSpPr bwMode="auto">
          <a:xfrm>
            <a:off x="5303839" y="1557339"/>
            <a:ext cx="2351087" cy="2325687"/>
            <a:chOff x="1335" y="636"/>
            <a:chExt cx="992" cy="981"/>
          </a:xfrm>
        </p:grpSpPr>
        <p:sp>
          <p:nvSpPr>
            <p:cNvPr id="4152326" name="_s1028">
              <a:extLst>
                <a:ext uri="{FF2B5EF4-FFF2-40B4-BE49-F238E27FC236}">
                  <a16:creationId xmlns:a16="http://schemas.microsoft.com/office/drawing/2014/main" id="{962A606C-4A39-4932-A91D-1B4E9A999F05}"/>
                </a:ext>
              </a:extLst>
            </p:cNvPr>
            <p:cNvSpPr>
              <a:spLocks noChangeArrowheads="1" noTextEdit="1"/>
            </p:cNvSpPr>
            <p:nvPr/>
          </p:nvSpPr>
          <p:spPr bwMode="auto">
            <a:xfrm>
              <a:off x="1558" y="636"/>
              <a:ext cx="557" cy="557"/>
            </a:xfrm>
            <a:prstGeom prst="ellipse">
              <a:avLst/>
            </a:prstGeom>
            <a:solidFill>
              <a:srgbClr val="CCFFCC">
                <a:alpha val="70195"/>
              </a:srgbClr>
            </a:solidFill>
            <a:ln w="4699">
              <a:solidFill>
                <a:schemeClr val="accent2"/>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27" name="_s1030">
              <a:extLst>
                <a:ext uri="{FF2B5EF4-FFF2-40B4-BE49-F238E27FC236}">
                  <a16:creationId xmlns:a16="http://schemas.microsoft.com/office/drawing/2014/main" id="{5290CD56-1811-42EC-BCBC-7FB8E1717C8A}"/>
                </a:ext>
              </a:extLst>
            </p:cNvPr>
            <p:cNvSpPr>
              <a:spLocks noChangeArrowheads="1" noTextEdit="1"/>
            </p:cNvSpPr>
            <p:nvPr/>
          </p:nvSpPr>
          <p:spPr bwMode="auto">
            <a:xfrm>
              <a:off x="1770" y="848"/>
              <a:ext cx="557" cy="557"/>
            </a:xfrm>
            <a:prstGeom prst="ellipse">
              <a:avLst/>
            </a:prstGeom>
            <a:solidFill>
              <a:srgbClr val="FFCC99">
                <a:alpha val="70195"/>
              </a:srgbClr>
            </a:solidFill>
            <a:ln w="4699">
              <a:solidFill>
                <a:srgbClr val="000099"/>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28" name="_s1032">
              <a:extLst>
                <a:ext uri="{FF2B5EF4-FFF2-40B4-BE49-F238E27FC236}">
                  <a16:creationId xmlns:a16="http://schemas.microsoft.com/office/drawing/2014/main" id="{9033A0C7-0DFB-4AB0-BBAE-3B5903C335EB}"/>
                </a:ext>
              </a:extLst>
            </p:cNvPr>
            <p:cNvSpPr>
              <a:spLocks noChangeArrowheads="1" noTextEdit="1"/>
            </p:cNvSpPr>
            <p:nvPr/>
          </p:nvSpPr>
          <p:spPr bwMode="auto">
            <a:xfrm>
              <a:off x="1558" y="1060"/>
              <a:ext cx="557" cy="557"/>
            </a:xfrm>
            <a:prstGeom prst="ellipse">
              <a:avLst/>
            </a:prstGeom>
            <a:solidFill>
              <a:srgbClr val="C0C0C0">
                <a:alpha val="70195"/>
              </a:srgbClr>
            </a:solidFill>
            <a:ln w="4699">
              <a:solidFill>
                <a:srgbClr val="000099"/>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29" name="_s1034">
              <a:extLst>
                <a:ext uri="{FF2B5EF4-FFF2-40B4-BE49-F238E27FC236}">
                  <a16:creationId xmlns:a16="http://schemas.microsoft.com/office/drawing/2014/main" id="{3BA6C02A-3C37-4E14-8954-F7387709E018}"/>
                </a:ext>
              </a:extLst>
            </p:cNvPr>
            <p:cNvSpPr>
              <a:spLocks noChangeArrowheads="1" noTextEdit="1"/>
            </p:cNvSpPr>
            <p:nvPr/>
          </p:nvSpPr>
          <p:spPr bwMode="auto">
            <a:xfrm>
              <a:off x="1346" y="848"/>
              <a:ext cx="557" cy="557"/>
            </a:xfrm>
            <a:prstGeom prst="ellipse">
              <a:avLst/>
            </a:prstGeom>
            <a:solidFill>
              <a:srgbClr val="FFFF00">
                <a:alpha val="70195"/>
              </a:srgbClr>
            </a:solidFill>
            <a:ln w="4699">
              <a:solidFill>
                <a:srgbClr val="000099"/>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30" name="Text Box 9">
              <a:extLst>
                <a:ext uri="{FF2B5EF4-FFF2-40B4-BE49-F238E27FC236}">
                  <a16:creationId xmlns:a16="http://schemas.microsoft.com/office/drawing/2014/main" id="{BD2B4292-D6F8-43DD-A29A-8840C7D8D140}"/>
                </a:ext>
              </a:extLst>
            </p:cNvPr>
            <p:cNvSpPr txBox="1">
              <a:spLocks noChangeArrowheads="1"/>
            </p:cNvSpPr>
            <p:nvPr/>
          </p:nvSpPr>
          <p:spPr bwMode="auto">
            <a:xfrm>
              <a:off x="1723" y="691"/>
              <a:ext cx="22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Mix</a:t>
              </a:r>
            </a:p>
          </p:txBody>
        </p:sp>
        <p:sp>
          <p:nvSpPr>
            <p:cNvPr id="4152331" name="Text Box 10">
              <a:extLst>
                <a:ext uri="{FF2B5EF4-FFF2-40B4-BE49-F238E27FC236}">
                  <a16:creationId xmlns:a16="http://schemas.microsoft.com/office/drawing/2014/main" id="{1F315732-2F1A-4324-B78D-31A17D5B3B4C}"/>
                </a:ext>
              </a:extLst>
            </p:cNvPr>
            <p:cNvSpPr txBox="1">
              <a:spLocks noChangeArrowheads="1"/>
            </p:cNvSpPr>
            <p:nvPr/>
          </p:nvSpPr>
          <p:spPr bwMode="auto">
            <a:xfrm>
              <a:off x="2040" y="1026"/>
              <a:ext cx="23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Place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Mix</a:t>
              </a:r>
            </a:p>
          </p:txBody>
        </p:sp>
        <p:sp>
          <p:nvSpPr>
            <p:cNvPr id="4152332" name="Text Box 11">
              <a:extLst>
                <a:ext uri="{FF2B5EF4-FFF2-40B4-BE49-F238E27FC236}">
                  <a16:creationId xmlns:a16="http://schemas.microsoft.com/office/drawing/2014/main" id="{A511D6D3-EA67-46AA-82B7-CA5EAF09359F}"/>
                </a:ext>
              </a:extLst>
            </p:cNvPr>
            <p:cNvSpPr txBox="1">
              <a:spLocks noChangeArrowheads="1"/>
            </p:cNvSpPr>
            <p:nvPr/>
          </p:nvSpPr>
          <p:spPr bwMode="auto">
            <a:xfrm>
              <a:off x="1335" y="1030"/>
              <a:ext cx="37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Promotion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Mix</a:t>
              </a:r>
            </a:p>
          </p:txBody>
        </p:sp>
        <p:sp>
          <p:nvSpPr>
            <p:cNvPr id="4152333" name="Text Box 12">
              <a:extLst>
                <a:ext uri="{FF2B5EF4-FFF2-40B4-BE49-F238E27FC236}">
                  <a16:creationId xmlns:a16="http://schemas.microsoft.com/office/drawing/2014/main" id="{B34CC680-0F3E-4294-9385-9C2205B7D5CB}"/>
                </a:ext>
              </a:extLst>
            </p:cNvPr>
            <p:cNvSpPr txBox="1">
              <a:spLocks noChangeArrowheads="1"/>
            </p:cNvSpPr>
            <p:nvPr/>
          </p:nvSpPr>
          <p:spPr bwMode="auto">
            <a:xfrm>
              <a:off x="1683" y="1377"/>
              <a:ext cx="30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Product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Mix</a:t>
              </a:r>
            </a:p>
          </p:txBody>
        </p:sp>
      </p:grpSp>
      <p:grpSp>
        <p:nvGrpSpPr>
          <p:cNvPr id="3" name="Group 24">
            <a:extLst>
              <a:ext uri="{FF2B5EF4-FFF2-40B4-BE49-F238E27FC236}">
                <a16:creationId xmlns:a16="http://schemas.microsoft.com/office/drawing/2014/main" id="{54C24CB4-4474-4F3C-B3D8-84A38DC74C80}"/>
              </a:ext>
            </a:extLst>
          </p:cNvPr>
          <p:cNvGrpSpPr>
            <a:grpSpLocks/>
          </p:cNvGrpSpPr>
          <p:nvPr/>
        </p:nvGrpSpPr>
        <p:grpSpPr bwMode="auto">
          <a:xfrm>
            <a:off x="2566989" y="1052514"/>
            <a:ext cx="4681537" cy="4321175"/>
            <a:chOff x="657" y="663"/>
            <a:chExt cx="2949" cy="2722"/>
          </a:xfrm>
        </p:grpSpPr>
        <p:grpSp>
          <p:nvGrpSpPr>
            <p:cNvPr id="4152335" name="Group 13">
              <a:extLst>
                <a:ext uri="{FF2B5EF4-FFF2-40B4-BE49-F238E27FC236}">
                  <a16:creationId xmlns:a16="http://schemas.microsoft.com/office/drawing/2014/main" id="{8EC5DE3E-CC8E-4EC3-807D-B8509F28374F}"/>
                </a:ext>
              </a:extLst>
            </p:cNvPr>
            <p:cNvGrpSpPr>
              <a:grpSpLocks/>
            </p:cNvGrpSpPr>
            <p:nvPr/>
          </p:nvGrpSpPr>
          <p:grpSpPr bwMode="auto">
            <a:xfrm>
              <a:off x="657" y="663"/>
              <a:ext cx="2178" cy="817"/>
              <a:chOff x="611" y="941"/>
              <a:chExt cx="1950" cy="681"/>
            </a:xfrm>
          </p:grpSpPr>
          <p:sp>
            <p:nvSpPr>
              <p:cNvPr id="4152336" name="Line 14">
                <a:extLst>
                  <a:ext uri="{FF2B5EF4-FFF2-40B4-BE49-F238E27FC236}">
                    <a16:creationId xmlns:a16="http://schemas.microsoft.com/office/drawing/2014/main" id="{8CC2CD9E-039A-4AA0-B76F-CFEB613AD9BF}"/>
                  </a:ext>
                </a:extLst>
              </p:cNvPr>
              <p:cNvSpPr>
                <a:spLocks noChangeShapeType="1"/>
              </p:cNvSpPr>
              <p:nvPr/>
            </p:nvSpPr>
            <p:spPr bwMode="auto">
              <a:xfrm flipH="1" flipV="1">
                <a:off x="611" y="941"/>
                <a:ext cx="1950"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37" name="Line 15">
                <a:extLst>
                  <a:ext uri="{FF2B5EF4-FFF2-40B4-BE49-F238E27FC236}">
                    <a16:creationId xmlns:a16="http://schemas.microsoft.com/office/drawing/2014/main" id="{C4839387-D04C-4C05-9157-3646ED9E4C31}"/>
                  </a:ext>
                </a:extLst>
              </p:cNvPr>
              <p:cNvSpPr>
                <a:spLocks noChangeShapeType="1"/>
              </p:cNvSpPr>
              <p:nvPr/>
            </p:nvSpPr>
            <p:spPr bwMode="auto">
              <a:xfrm flipH="1" flipV="1">
                <a:off x="612" y="1162"/>
                <a:ext cx="1949" cy="1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38" name="Line 16">
                <a:extLst>
                  <a:ext uri="{FF2B5EF4-FFF2-40B4-BE49-F238E27FC236}">
                    <a16:creationId xmlns:a16="http://schemas.microsoft.com/office/drawing/2014/main" id="{03308A2B-15D3-48B8-8CAC-92DDAA06A523}"/>
                  </a:ext>
                </a:extLst>
              </p:cNvPr>
              <p:cNvSpPr>
                <a:spLocks noChangeShapeType="1"/>
              </p:cNvSpPr>
              <p:nvPr/>
            </p:nvSpPr>
            <p:spPr bwMode="auto">
              <a:xfrm flipH="1">
                <a:off x="611" y="1304"/>
                <a:ext cx="1950" cy="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39" name="Line 17">
                <a:extLst>
                  <a:ext uri="{FF2B5EF4-FFF2-40B4-BE49-F238E27FC236}">
                    <a16:creationId xmlns:a16="http://schemas.microsoft.com/office/drawing/2014/main" id="{C64C5D8A-CFE6-443F-8213-B1F5DB718E48}"/>
                  </a:ext>
                </a:extLst>
              </p:cNvPr>
              <p:cNvSpPr>
                <a:spLocks noChangeShapeType="1"/>
              </p:cNvSpPr>
              <p:nvPr/>
            </p:nvSpPr>
            <p:spPr bwMode="auto">
              <a:xfrm flipH="1">
                <a:off x="611" y="1304"/>
                <a:ext cx="1950"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4152340" name="Line 18">
              <a:extLst>
                <a:ext uri="{FF2B5EF4-FFF2-40B4-BE49-F238E27FC236}">
                  <a16:creationId xmlns:a16="http://schemas.microsoft.com/office/drawing/2014/main" id="{04FCEEBB-A8A0-4172-830B-8FD75D15E623}"/>
                </a:ext>
              </a:extLst>
            </p:cNvPr>
            <p:cNvSpPr>
              <a:spLocks noChangeShapeType="1"/>
            </p:cNvSpPr>
            <p:nvPr/>
          </p:nvSpPr>
          <p:spPr bwMode="auto">
            <a:xfrm flipH="1">
              <a:off x="748" y="2205"/>
              <a:ext cx="1996"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41" name="Line 19">
              <a:extLst>
                <a:ext uri="{FF2B5EF4-FFF2-40B4-BE49-F238E27FC236}">
                  <a16:creationId xmlns:a16="http://schemas.microsoft.com/office/drawing/2014/main" id="{7E6F5C40-03D1-4D17-9F4B-D24194274548}"/>
                </a:ext>
              </a:extLst>
            </p:cNvPr>
            <p:cNvSpPr>
              <a:spLocks noChangeShapeType="1"/>
            </p:cNvSpPr>
            <p:nvPr/>
          </p:nvSpPr>
          <p:spPr bwMode="auto">
            <a:xfrm flipH="1">
              <a:off x="748" y="2205"/>
              <a:ext cx="1996" cy="8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42" name="Line 20">
              <a:extLst>
                <a:ext uri="{FF2B5EF4-FFF2-40B4-BE49-F238E27FC236}">
                  <a16:creationId xmlns:a16="http://schemas.microsoft.com/office/drawing/2014/main" id="{0CC1AC81-3282-4B67-833A-913BBA6C8069}"/>
                </a:ext>
              </a:extLst>
            </p:cNvPr>
            <p:cNvSpPr>
              <a:spLocks noChangeShapeType="1"/>
            </p:cNvSpPr>
            <p:nvPr/>
          </p:nvSpPr>
          <p:spPr bwMode="auto">
            <a:xfrm flipH="1">
              <a:off x="748" y="1933"/>
              <a:ext cx="1724" cy="13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2343" name="Line 21">
              <a:extLst>
                <a:ext uri="{FF2B5EF4-FFF2-40B4-BE49-F238E27FC236}">
                  <a16:creationId xmlns:a16="http://schemas.microsoft.com/office/drawing/2014/main" id="{28771D92-07B6-464E-8970-3CD5ED34E5A3}"/>
                </a:ext>
              </a:extLst>
            </p:cNvPr>
            <p:cNvSpPr>
              <a:spLocks noChangeShapeType="1"/>
            </p:cNvSpPr>
            <p:nvPr/>
          </p:nvSpPr>
          <p:spPr bwMode="auto">
            <a:xfrm flipH="1">
              <a:off x="748" y="1797"/>
              <a:ext cx="2858"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5" name="Slide Number Placeholder 4"/>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C4D6C3A-B25D-4C40-B0A5-4A6A70E22568}"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29</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318789266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8"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1E376-DF8F-4509-9431-C3C1EE62FCDC}"/>
              </a:ext>
            </a:extLst>
          </p:cNvPr>
          <p:cNvSpPr/>
          <p:nvPr/>
        </p:nvSpPr>
        <p:spPr>
          <a:xfrm>
            <a:off x="3421406" y="57258"/>
            <a:ext cx="5633273"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The Risk</a:t>
            </a:r>
            <a:r>
              <a:rPr kumimoji="0" lang="en-US" sz="32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a:t>
            </a:r>
            <a:r>
              <a:rPr kumimoji="0" lang="en-US" sz="3200" b="1" i="0" u="none"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Century Gothic" panose="020B0502020202020204"/>
                <a:ea typeface="+mn-ea"/>
                <a:cs typeface="+mn-cs"/>
              </a:rPr>
              <a:t> </a:t>
            </a:r>
            <a:r>
              <a:rPr kumimoji="0" lang="en-US" sz="3200" b="1" i="0" u="sng"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Century Gothic" panose="020B0502020202020204"/>
                <a:ea typeface="+mn-ea"/>
                <a:cs typeface="+mn-cs"/>
              </a:rPr>
              <a:t>Total</a:t>
            </a:r>
            <a:r>
              <a:rPr kumimoji="0" lang="en-US" sz="3200" b="1" i="0" u="none"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Century Gothic" panose="020B0502020202020204"/>
                <a:ea typeface="+mn-ea"/>
                <a:cs typeface="+mn-cs"/>
              </a:rPr>
              <a:t> </a:t>
            </a:r>
            <a:r>
              <a:rPr kumimoji="0" lang="en-US" sz="3200" b="1" i="0" u="none" strike="noStrike" kern="1200" cap="none" spc="0" normalizeH="0" baseline="0" noProof="0" dirty="0">
                <a:ln w="10160">
                  <a:solidFill>
                    <a:srgbClr val="E87D37"/>
                  </a:solidFill>
                  <a:prstDash val="solid"/>
                </a:ln>
                <a:solidFill>
                  <a:srgbClr val="14967C">
                    <a:lumMod val="50000"/>
                  </a:srgbClr>
                </a:solidFill>
                <a:effectLst>
                  <a:outerShdw blurRad="38100" dist="22860" dir="5400000" algn="tl" rotWithShape="0">
                    <a:srgbClr val="000000">
                      <a:alpha val="30000"/>
                    </a:srgbClr>
                  </a:outerShdw>
                </a:effectLst>
                <a:uLnTx/>
                <a:uFillTx/>
                <a:latin typeface="Century Gothic" panose="020B0502020202020204"/>
                <a:ea typeface="+mn-ea"/>
                <a:cs typeface="+mn-cs"/>
              </a:rPr>
              <a:t>Package</a:t>
            </a:r>
          </a:p>
        </p:txBody>
      </p:sp>
      <p:pic>
        <p:nvPicPr>
          <p:cNvPr id="13" name="Picture 12">
            <a:extLst>
              <a:ext uri="{FF2B5EF4-FFF2-40B4-BE49-F238E27FC236}">
                <a16:creationId xmlns:a16="http://schemas.microsoft.com/office/drawing/2014/main" id="{CE5B7AD1-2385-473C-A803-2DCD86BA430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33284" y="721041"/>
            <a:ext cx="6629829" cy="5331041"/>
          </a:xfrm>
          <a:prstGeom prst="rect">
            <a:avLst/>
          </a:prstGeom>
        </p:spPr>
      </p:pic>
      <p:sp>
        <p:nvSpPr>
          <p:cNvPr id="8" name="TextBox 7">
            <a:extLst>
              <a:ext uri="{FF2B5EF4-FFF2-40B4-BE49-F238E27FC236}">
                <a16:creationId xmlns:a16="http://schemas.microsoft.com/office/drawing/2014/main" id="{60260381-5672-4F7E-A424-A7C2EA997A16}"/>
              </a:ext>
            </a:extLst>
          </p:cNvPr>
          <p:cNvSpPr txBox="1"/>
          <p:nvPr/>
        </p:nvSpPr>
        <p:spPr>
          <a:xfrm rot="908378">
            <a:off x="3457074" y="3836445"/>
            <a:ext cx="464790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052F61"/>
                </a:solidFill>
                <a:effectLst>
                  <a:outerShdw blurRad="38100" dist="22860" dir="5400000" algn="tl" rotWithShape="0">
                    <a:srgbClr val="000000">
                      <a:alpha val="30000"/>
                    </a:srgbClr>
                  </a:outerShdw>
                </a:effectLst>
                <a:uLnTx/>
                <a:uFillTx/>
                <a:latin typeface="Century Gothic" panose="020B0502020202020204"/>
                <a:ea typeface="+mn-ea"/>
                <a:cs typeface="+mn-cs"/>
              </a:rPr>
              <a:t>Financial </a:t>
            </a:r>
            <a:r>
              <a:rPr kumimoji="0" lang="en-US" sz="2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Modelling</a:t>
            </a:r>
            <a:r>
              <a:rPr kumimoji="0" lang="en-US" sz="2000" b="1" i="0" u="none" strike="noStrike" kern="1200" cap="none" spc="0" normalizeH="0" baseline="0" noProof="0" dirty="0">
                <a:ln>
                  <a:noFill/>
                </a:ln>
                <a:solidFill>
                  <a:srgbClr val="FFFF00"/>
                </a:solidFill>
                <a:effectLst/>
                <a:uLnTx/>
                <a:uFillTx/>
                <a:latin typeface="Century Gothic" panose="020B0502020202020204"/>
                <a:ea typeface="+mn-ea"/>
                <a:cs typeface="+mn-cs"/>
              </a:rPr>
              <a:t> </a:t>
            </a:r>
            <a:r>
              <a:rPr kumimoji="0" lang="en-US" sz="2000" b="1" i="0" u="sng"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Century Gothic" panose="020B0502020202020204"/>
                <a:ea typeface="+mn-ea"/>
                <a:cs typeface="+mn-cs"/>
              </a:rPr>
              <a:t>Tools</a:t>
            </a:r>
            <a:endParaRPr kumimoji="0" lang="en-GB"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E111DD5C-35A7-4C6A-8E63-721D5ABDD0F4}"/>
              </a:ext>
            </a:extLst>
          </p:cNvPr>
          <p:cNvSpPr/>
          <p:nvPr/>
        </p:nvSpPr>
        <p:spPr>
          <a:xfrm rot="862120">
            <a:off x="2985025" y="3244797"/>
            <a:ext cx="4273076" cy="40011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052F61"/>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2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a:t>
            </a:r>
            <a:r>
              <a:rPr kumimoji="0" lang="en-US" sz="2000" b="1" i="0" u="none"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Century Gothic" panose="020B0502020202020204"/>
                <a:ea typeface="+mn-ea"/>
                <a:cs typeface="+mn-cs"/>
              </a:rPr>
              <a:t> </a:t>
            </a:r>
            <a:r>
              <a:rPr kumimoji="0" lang="en-US" sz="2000" b="1" i="0" u="sng"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Century Gothic" panose="020B0502020202020204"/>
                <a:ea typeface="+mn-ea"/>
                <a:cs typeface="+mn-cs"/>
              </a:rPr>
              <a:t>Software</a:t>
            </a:r>
            <a:endParaRPr kumimoji="0" lang="en-US" sz="2000" b="1" i="0" u="none" strike="noStrike" kern="1200" cap="none" spc="0" normalizeH="0" baseline="0" noProof="0" dirty="0">
              <a:ln w="10160">
                <a:solidFill>
                  <a:srgbClr val="E87D37"/>
                </a:solidFill>
                <a:prstDash val="solid"/>
              </a:ln>
              <a:solidFill>
                <a:srgbClr val="14967C">
                  <a:lumMod val="50000"/>
                </a:srgbClr>
              </a:solidFill>
              <a:effectLst>
                <a:outerShdw blurRad="38100" dist="22860" dir="5400000" algn="tl" rotWithShape="0">
                  <a:srgbClr val="000000">
                    <a:alpha val="30000"/>
                  </a:srgbClr>
                </a:outerShdw>
              </a:effectLst>
              <a:uLnTx/>
              <a:uFillTx/>
              <a:latin typeface="Century Gothic" panose="020B0502020202020204"/>
              <a:ea typeface="+mn-ea"/>
              <a:cs typeface="+mn-cs"/>
            </a:endParaRPr>
          </a:p>
        </p:txBody>
      </p:sp>
      <p:sp>
        <p:nvSpPr>
          <p:cNvPr id="14" name="Rectangle 13">
            <a:extLst>
              <a:ext uri="{FF2B5EF4-FFF2-40B4-BE49-F238E27FC236}">
                <a16:creationId xmlns:a16="http://schemas.microsoft.com/office/drawing/2014/main" id="{A920B693-3321-4312-851D-4943B63E4EB6}"/>
              </a:ext>
            </a:extLst>
          </p:cNvPr>
          <p:cNvSpPr/>
          <p:nvPr/>
        </p:nvSpPr>
        <p:spPr>
          <a:xfrm>
            <a:off x="2896422" y="5673491"/>
            <a:ext cx="6683240" cy="830997"/>
          </a:xfrm>
          <a:prstGeom prst="rect">
            <a:avLst/>
          </a:prstGeom>
          <a:solidFill>
            <a:srgbClr val="00B0F0"/>
          </a:solidFill>
          <a:ln>
            <a:solidFill>
              <a:srgbClr val="FFFF00"/>
            </a:solidFill>
          </a:ln>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50" normalizeH="0" baseline="0" noProof="0" dirty="0">
                <a:ln w="9525" cmpd="sng">
                  <a:solidFill>
                    <a:srgbClr val="052F61"/>
                  </a:solidFill>
                  <a:prstDash val="solid"/>
                </a:ln>
                <a:solidFill>
                  <a:prstClr val="white"/>
                </a:solidFill>
                <a:effectLst>
                  <a:glow rad="38100">
                    <a:srgbClr val="052F61">
                      <a:alpha val="40000"/>
                    </a:srgbClr>
                  </a:glow>
                </a:effectLst>
                <a:uLnTx/>
                <a:uFillTx/>
                <a:latin typeface="Century Gothic" panose="020B0502020202020204"/>
                <a:ea typeface="+mn-ea"/>
                <a:cs typeface="+mn-cs"/>
              </a:rPr>
              <a:t>Practical </a:t>
            </a:r>
            <a:r>
              <a:rPr kumimoji="0" lang="en-US" sz="2400" b="1" i="0" u="sng" strike="noStrike" kern="1200" cap="none" spc="50" normalizeH="0" baseline="0" noProof="0" dirty="0">
                <a:ln w="9525" cmpd="sng">
                  <a:solidFill>
                    <a:srgbClr val="052F61"/>
                  </a:solidFill>
                  <a:prstDash val="solid"/>
                </a:ln>
                <a:solidFill>
                  <a:srgbClr val="14967C">
                    <a:lumMod val="40000"/>
                    <a:lumOff val="60000"/>
                  </a:srgbClr>
                </a:solidFill>
                <a:effectLst>
                  <a:glow rad="38100">
                    <a:srgbClr val="052F61">
                      <a:alpha val="40000"/>
                    </a:srgbClr>
                  </a:glow>
                </a:effectLst>
                <a:uLnTx/>
                <a:uFillTx/>
                <a:latin typeface="Century Gothic" panose="020B0502020202020204"/>
                <a:ea typeface="+mn-ea"/>
                <a:cs typeface="+mn-cs"/>
              </a:rPr>
              <a:t>Expert</a:t>
            </a:r>
            <a:r>
              <a:rPr kumimoji="0" lang="en-US" sz="2400" b="1" i="0" u="sng" strike="noStrike" kern="1200" cap="none" spc="50" normalizeH="0" baseline="0" noProof="0" dirty="0">
                <a:ln w="9525" cmpd="sng">
                  <a:solidFill>
                    <a:srgbClr val="052F61"/>
                  </a:solidFill>
                  <a:prstDash val="solid"/>
                </a:ln>
                <a:solidFill>
                  <a:srgbClr val="FFC000"/>
                </a:solidFill>
                <a:effectLst>
                  <a:glow rad="38100">
                    <a:srgbClr val="052F61">
                      <a:alpha val="40000"/>
                    </a:srgbClr>
                  </a:glow>
                </a:effectLst>
                <a:uLnTx/>
                <a:uFillTx/>
                <a:latin typeface="Century Gothic" panose="020B0502020202020204"/>
                <a:ea typeface="+mn-ea"/>
                <a:cs typeface="+mn-cs"/>
              </a:rPr>
              <a:t> Solutions</a:t>
            </a:r>
            <a:r>
              <a:rPr kumimoji="0" lang="en-US" sz="2400" b="1" i="0" u="none" strike="noStrike" kern="1200" cap="none" spc="50" normalizeH="0" baseline="0" noProof="0" dirty="0">
                <a:ln w="9525" cmpd="sng">
                  <a:solidFill>
                    <a:srgbClr val="052F61"/>
                  </a:solidFill>
                  <a:prstDash val="solid"/>
                </a:ln>
                <a:solidFill>
                  <a:srgbClr val="FFC000"/>
                </a:solidFill>
                <a:effectLst>
                  <a:glow rad="38100">
                    <a:srgbClr val="052F61">
                      <a:alpha val="40000"/>
                    </a:srgbClr>
                  </a:glow>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52F61"/>
                  </a:solidFill>
                  <a:prstDash val="solid"/>
                </a:ln>
                <a:solidFill>
                  <a:srgbClr val="FFFF00"/>
                </a:solidFill>
                <a:effectLst>
                  <a:glow rad="38100">
                    <a:srgbClr val="052F61">
                      <a:alpha val="40000"/>
                    </a:srgbClr>
                  </a:glow>
                </a:effectLst>
                <a:uLnTx/>
                <a:uFillTx/>
                <a:latin typeface="Century Gothic" panose="020B0502020202020204"/>
                <a:ea typeface="+mn-ea"/>
                <a:cs typeface="+mn-cs"/>
              </a:rPr>
              <a:t>Enhancing Your Professional Competence</a:t>
            </a:r>
          </a:p>
        </p:txBody>
      </p:sp>
      <p:sp>
        <p:nvSpPr>
          <p:cNvPr id="11" name="Rectangle 2">
            <a:extLst>
              <a:ext uri="{FF2B5EF4-FFF2-40B4-BE49-F238E27FC236}">
                <a16:creationId xmlns:a16="http://schemas.microsoft.com/office/drawing/2014/main" id="{82DC500B-5600-4ADB-A158-5EF4F395543C}"/>
              </a:ext>
            </a:extLst>
          </p:cNvPr>
          <p:cNvSpPr>
            <a:spLocks noChangeArrowheads="1"/>
          </p:cNvSpPr>
          <p:nvPr/>
        </p:nvSpPr>
        <p:spPr bwMode="auto">
          <a:xfrm rot="921194">
            <a:off x="2290883" y="4070921"/>
            <a:ext cx="5648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wrap="square" anchor="b">
            <a:spAutoFit/>
          </a:bodyPr>
          <a:lstStyle>
            <a:lvl1pPr>
              <a:spcBef>
                <a:spcPct val="0"/>
              </a:spcBef>
              <a:defRPr sz="4400">
                <a:solidFill>
                  <a:schemeClr val="tx2"/>
                </a:solidFill>
                <a:latin typeface="Arial" panose="020B0604020202020204" pitchFamily="34" charset="0"/>
              </a:defRPr>
            </a:lvl1pPr>
            <a:lvl2pPr>
              <a:spcBef>
                <a:spcPct val="0"/>
              </a:spcBef>
              <a:defRPr sz="4400">
                <a:solidFill>
                  <a:schemeClr val="tx2"/>
                </a:solidFill>
                <a:latin typeface="Arial" panose="020B0604020202020204" pitchFamily="34" charset="0"/>
              </a:defRPr>
            </a:lvl2pPr>
            <a:lvl3pPr>
              <a:spcBef>
                <a:spcPct val="0"/>
              </a:spcBef>
              <a:defRPr sz="4400">
                <a:solidFill>
                  <a:schemeClr val="tx2"/>
                </a:solidFill>
                <a:latin typeface="Arial" panose="020B0604020202020204" pitchFamily="34" charset="0"/>
              </a:defRPr>
            </a:lvl3pPr>
            <a:lvl4pPr>
              <a:spcBef>
                <a:spcPct val="0"/>
              </a:spcBef>
              <a:defRPr sz="4400">
                <a:solidFill>
                  <a:schemeClr val="tx2"/>
                </a:solidFill>
                <a:latin typeface="Arial" panose="020B0604020202020204" pitchFamily="34" charset="0"/>
              </a:defRPr>
            </a:lvl4pPr>
            <a:lvl5pPr>
              <a:spcBef>
                <a:spcPct val="0"/>
              </a:spcBef>
              <a:defRPr sz="4400">
                <a:solidFill>
                  <a:schemeClr val="tx2"/>
                </a:solidFill>
                <a:latin typeface="Arial" panose="020B0604020202020204" pitchFamily="34" charset="0"/>
              </a:defRPr>
            </a:lvl5pPr>
            <a:lvl6pPr marL="457200" fontAlgn="base">
              <a:spcBef>
                <a:spcPct val="0"/>
              </a:spcBef>
              <a:spcAft>
                <a:spcPct val="0"/>
              </a:spcAft>
              <a:defRPr sz="4400">
                <a:solidFill>
                  <a:schemeClr val="tx2"/>
                </a:solidFill>
                <a:latin typeface="Arial" panose="020B0604020202020204" pitchFamily="34" charset="0"/>
              </a:defRPr>
            </a:lvl6pPr>
            <a:lvl7pPr marL="914400" fontAlgn="base">
              <a:spcBef>
                <a:spcPct val="0"/>
              </a:spcBef>
              <a:spcAft>
                <a:spcPct val="0"/>
              </a:spcAft>
              <a:defRPr sz="4400">
                <a:solidFill>
                  <a:schemeClr val="tx2"/>
                </a:solidFill>
                <a:latin typeface="Arial" panose="020B0604020202020204" pitchFamily="34" charset="0"/>
              </a:defRPr>
            </a:lvl7pPr>
            <a:lvl8pPr marL="1371600" fontAlgn="base">
              <a:spcBef>
                <a:spcPct val="0"/>
              </a:spcBef>
              <a:spcAft>
                <a:spcPct val="0"/>
              </a:spcAft>
              <a:defRPr sz="4400">
                <a:solidFill>
                  <a:schemeClr val="tx2"/>
                </a:solidFill>
                <a:latin typeface="Arial" panose="020B0604020202020204" pitchFamily="34" charset="0"/>
              </a:defRPr>
            </a:lvl8pPr>
            <a:lvl9pPr marL="182880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052F61"/>
                </a:solidFill>
                <a:effectLst>
                  <a:outerShdw blurRad="38100" dist="22860" dir="5400000" algn="tl" rotWithShape="0">
                    <a:srgbClr val="000000">
                      <a:alpha val="30000"/>
                    </a:srgbClr>
                  </a:outerShdw>
                </a:effectLst>
                <a:uLnTx/>
                <a:uFillTx/>
                <a:latin typeface="Arial" panose="020B0604020202020204" pitchFamily="34" charset="0"/>
                <a:ea typeface="+mn-ea"/>
                <a:cs typeface="+mn-cs"/>
              </a:rPr>
              <a:t>Project</a:t>
            </a:r>
            <a:r>
              <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Finance </a:t>
            </a:r>
            <a:r>
              <a:rPr kumimoji="0" lang="en-US" altLang="en-US" sz="2000" b="1" i="0" u="sng"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rPr>
              <a:t>Training</a:t>
            </a:r>
            <a:endParaRPr kumimoji="0" lang="en-GB" altLang="en-US" sz="2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p:txBody>
      </p:sp>
      <p:sp>
        <p:nvSpPr>
          <p:cNvPr id="12" name="Rectangle 2">
            <a:extLst>
              <a:ext uri="{FF2B5EF4-FFF2-40B4-BE49-F238E27FC236}">
                <a16:creationId xmlns:a16="http://schemas.microsoft.com/office/drawing/2014/main" id="{A25C7ABD-4472-4FDF-8618-21D0C922AEE4}"/>
              </a:ext>
            </a:extLst>
          </p:cNvPr>
          <p:cNvSpPr>
            <a:spLocks noChangeArrowheads="1"/>
          </p:cNvSpPr>
          <p:nvPr/>
        </p:nvSpPr>
        <p:spPr bwMode="auto">
          <a:xfrm rot="938914">
            <a:off x="2297246" y="4509574"/>
            <a:ext cx="5648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wrap="square" anchor="b">
            <a:spAutoFit/>
          </a:bodyPr>
          <a:lstStyle>
            <a:lvl1pPr>
              <a:spcBef>
                <a:spcPct val="0"/>
              </a:spcBef>
              <a:defRPr sz="4400">
                <a:solidFill>
                  <a:schemeClr val="tx2"/>
                </a:solidFill>
                <a:latin typeface="Arial" panose="020B0604020202020204" pitchFamily="34" charset="0"/>
              </a:defRPr>
            </a:lvl1pPr>
            <a:lvl2pPr>
              <a:spcBef>
                <a:spcPct val="0"/>
              </a:spcBef>
              <a:defRPr sz="4400">
                <a:solidFill>
                  <a:schemeClr val="tx2"/>
                </a:solidFill>
                <a:latin typeface="Arial" panose="020B0604020202020204" pitchFamily="34" charset="0"/>
              </a:defRPr>
            </a:lvl2pPr>
            <a:lvl3pPr>
              <a:spcBef>
                <a:spcPct val="0"/>
              </a:spcBef>
              <a:defRPr sz="4400">
                <a:solidFill>
                  <a:schemeClr val="tx2"/>
                </a:solidFill>
                <a:latin typeface="Arial" panose="020B0604020202020204" pitchFamily="34" charset="0"/>
              </a:defRPr>
            </a:lvl3pPr>
            <a:lvl4pPr>
              <a:spcBef>
                <a:spcPct val="0"/>
              </a:spcBef>
              <a:defRPr sz="4400">
                <a:solidFill>
                  <a:schemeClr val="tx2"/>
                </a:solidFill>
                <a:latin typeface="Arial" panose="020B0604020202020204" pitchFamily="34" charset="0"/>
              </a:defRPr>
            </a:lvl4pPr>
            <a:lvl5pPr>
              <a:spcBef>
                <a:spcPct val="0"/>
              </a:spcBef>
              <a:defRPr sz="4400">
                <a:solidFill>
                  <a:schemeClr val="tx2"/>
                </a:solidFill>
                <a:latin typeface="Arial" panose="020B0604020202020204" pitchFamily="34" charset="0"/>
              </a:defRPr>
            </a:lvl5pPr>
            <a:lvl6pPr marL="457200" fontAlgn="base">
              <a:spcBef>
                <a:spcPct val="0"/>
              </a:spcBef>
              <a:spcAft>
                <a:spcPct val="0"/>
              </a:spcAft>
              <a:defRPr sz="4400">
                <a:solidFill>
                  <a:schemeClr val="tx2"/>
                </a:solidFill>
                <a:latin typeface="Arial" panose="020B0604020202020204" pitchFamily="34" charset="0"/>
              </a:defRPr>
            </a:lvl6pPr>
            <a:lvl7pPr marL="914400" fontAlgn="base">
              <a:spcBef>
                <a:spcPct val="0"/>
              </a:spcBef>
              <a:spcAft>
                <a:spcPct val="0"/>
              </a:spcAft>
              <a:defRPr sz="4400">
                <a:solidFill>
                  <a:schemeClr val="tx2"/>
                </a:solidFill>
                <a:latin typeface="Arial" panose="020B0604020202020204" pitchFamily="34" charset="0"/>
              </a:defRPr>
            </a:lvl7pPr>
            <a:lvl8pPr marL="1371600" fontAlgn="base">
              <a:spcBef>
                <a:spcPct val="0"/>
              </a:spcBef>
              <a:spcAft>
                <a:spcPct val="0"/>
              </a:spcAft>
              <a:defRPr sz="4400">
                <a:solidFill>
                  <a:schemeClr val="tx2"/>
                </a:solidFill>
                <a:latin typeface="Arial" panose="020B0604020202020204" pitchFamily="34" charset="0"/>
              </a:defRPr>
            </a:lvl8pPr>
            <a:lvl9pPr marL="182880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052F61"/>
                </a:solidFill>
                <a:effectLst>
                  <a:outerShdw blurRad="38100" dist="22860" dir="5400000" algn="tl" rotWithShape="0">
                    <a:srgbClr val="000000">
                      <a:alpha val="30000"/>
                    </a:srgbClr>
                  </a:outerShdw>
                </a:effectLst>
                <a:uLnTx/>
                <a:uFillTx/>
                <a:latin typeface="Arial" panose="020B0604020202020204" pitchFamily="34" charset="0"/>
                <a:ea typeface="+mn-ea"/>
                <a:cs typeface="+mn-cs"/>
              </a:rPr>
              <a:t>(On-the-job</a:t>
            </a:r>
            <a:r>
              <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Expert </a:t>
            </a:r>
            <a:r>
              <a:rPr kumimoji="0" lang="en-US" altLang="en-US" sz="2000" b="1" i="0" u="sng" strike="noStrike" kern="1200" cap="none" spc="0" normalizeH="0" baseline="0" noProof="0" dirty="0">
                <a:ln w="10160">
                  <a:solidFill>
                    <a:srgbClr val="E87D37"/>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mn-cs"/>
              </a:rPr>
              <a:t>Advice)</a:t>
            </a:r>
            <a:endParaRPr kumimoji="0" lang="en-GB" altLang="en-US" sz="2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1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p:cTn id="4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 calcmode="lin" valueType="num">
                                      <p:cBhvr>
                                        <p:cTn id="4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1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xEl>
                                              <p:pRg st="1" end="1"/>
                                            </p:txEl>
                                          </p:spTgt>
                                        </p:tgtEl>
                                        <p:attrNameLst>
                                          <p:attrName>style.visibility</p:attrName>
                                        </p:attrNameLst>
                                      </p:cBhvr>
                                      <p:to>
                                        <p:strVal val="visible"/>
                                      </p:to>
                                    </p:set>
                                    <p:anim calcmode="lin" valueType="num">
                                      <p:cBhvr>
                                        <p:cTn id="55"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57" dur="500"/>
                                        <p:tgtEl>
                                          <p:spTgt spid="14">
                                            <p:txEl>
                                              <p:pRg st="1" end="1"/>
                                            </p:txEl>
                                          </p:spTgt>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0" fill="hold"/>
                                        <p:tgtEl>
                                          <p:spTgt spid="14"/>
                                        </p:tgtEl>
                                        <p:attrNameLst>
                                          <p:attrName>ppt_w</p:attrName>
                                        </p:attrNameLst>
                                      </p:cBhvr>
                                      <p:tavLst>
                                        <p:tav tm="0">
                                          <p:val>
                                            <p:fltVal val="0"/>
                                          </p:val>
                                        </p:tav>
                                        <p:tav tm="100000">
                                          <p:val>
                                            <p:strVal val="#ppt_w"/>
                                          </p:val>
                                        </p:tav>
                                      </p:tavLst>
                                    </p:anim>
                                    <p:anim calcmode="lin" valueType="num">
                                      <p:cBhvr>
                                        <p:cTn id="62" dur="2000" fill="hold"/>
                                        <p:tgtEl>
                                          <p:spTgt spid="14"/>
                                        </p:tgtEl>
                                        <p:attrNameLst>
                                          <p:attrName>ppt_h</p:attrName>
                                        </p:attrNameLst>
                                      </p:cBhvr>
                                      <p:tavLst>
                                        <p:tav tm="0">
                                          <p:val>
                                            <p:fltVal val="0"/>
                                          </p:val>
                                        </p:tav>
                                        <p:tav tm="100000">
                                          <p:val>
                                            <p:strVal val="#ppt_h"/>
                                          </p:val>
                                        </p:tav>
                                      </p:tavLst>
                                    </p:anim>
                                    <p:animEffect transition="in" filter="fade">
                                      <p:cBhvr>
                                        <p:cTn id="6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4"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4154371" name="WordArt 4">
            <a:extLst>
              <a:ext uri="{FF2B5EF4-FFF2-40B4-BE49-F238E27FC236}">
                <a16:creationId xmlns:a16="http://schemas.microsoft.com/office/drawing/2014/main" id="{7AFE936E-2B76-4CFD-AA6F-4841254ED13C}"/>
              </a:ext>
            </a:extLst>
          </p:cNvPr>
          <p:cNvSpPr>
            <a:spLocks noChangeArrowheads="1" noChangeShapeType="1" noTextEdit="1"/>
          </p:cNvSpPr>
          <p:nvPr/>
        </p:nvSpPr>
        <p:spPr bwMode="auto">
          <a:xfrm>
            <a:off x="2711451" y="2636839"/>
            <a:ext cx="6913563" cy="13684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S PGothic"/>
                <a:cs typeface="+mn-cs"/>
              </a:rPr>
              <a:t>The Project’s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S PGothic"/>
                <a:cs typeface="+mn-cs"/>
              </a:rPr>
              <a:t>Competitive Strategy</a:t>
            </a:r>
          </a:p>
        </p:txBody>
      </p:sp>
      <p:sp>
        <p:nvSpPr>
          <p:cNvPr id="5" name="Slide Number Placeholder 4"/>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7C5C5536-DB7F-41B8-B182-DE00FA61F412}" type="slidenum">
              <a:rPr kumimoji="0" lang="en-GB" altLang="en-US" sz="1300" b="0" i="0" u="none" strike="noStrike" kern="1200" cap="none" spc="0" normalizeH="0" baseline="0" noProof="0" smtClean="0">
                <a:ln>
                  <a:noFill/>
                </a:ln>
                <a:solidFill>
                  <a:srgbClr val="FFFFFF"/>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30</a:t>
            </a:fld>
            <a:endParaRPr kumimoji="0" lang="en-GB" altLang="en-US" sz="1300" b="0" i="0" u="none" strike="noStrike" kern="1200" cap="none" spc="0" normalizeH="0" baseline="0" noProof="0">
              <a:ln>
                <a:noFill/>
              </a:ln>
              <a:solidFill>
                <a:srgbClr val="FFFFFF"/>
              </a:solidFill>
              <a:effectLst/>
              <a:uLnTx/>
              <a:uFillTx/>
              <a:latin typeface="Times New Roman"/>
              <a:ea typeface="MS PGothic"/>
              <a:cs typeface="+mn-cs"/>
            </a:endParaRPr>
          </a:p>
        </p:txBody>
      </p:sp>
    </p:spTree>
    <p:extLst>
      <p:ext uri="{BB962C8B-B14F-4D97-AF65-F5344CB8AC3E}">
        <p14:creationId xmlns:p14="http://schemas.microsoft.com/office/powerpoint/2010/main" val="618427790"/>
      </p:ext>
    </p:extLst>
  </p:cSld>
  <p:clrMapOvr>
    <a:overrideClrMapping bg1="lt1" tx1="dk1" bg2="lt2" tx2="dk2" accent1="accent1" accent2="accent2" accent3="accent3" accent4="accent4" accent5="accent5" accent6="accent6" hlink="hlink" folHlink="folHlink"/>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4156419" name="Text Box 5">
            <a:extLst>
              <a:ext uri="{FF2B5EF4-FFF2-40B4-BE49-F238E27FC236}">
                <a16:creationId xmlns:a16="http://schemas.microsoft.com/office/drawing/2014/main" id="{92D96859-72DC-4DF1-B000-E5F85CE0D315}"/>
              </a:ext>
            </a:extLst>
          </p:cNvPr>
          <p:cNvSpPr txBox="1">
            <a:spLocks noChangeArrowheads="1"/>
          </p:cNvSpPr>
          <p:nvPr/>
        </p:nvSpPr>
        <p:spPr bwMode="auto">
          <a:xfrm>
            <a:off x="3071814" y="260351"/>
            <a:ext cx="6343381"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The Project</a:t>
            </a:r>
            <a:r>
              <a:rPr kumimoji="0" lang="ja-JP" altLang="en-GB" sz="24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a:t>
            </a:r>
            <a:r>
              <a:rPr kumimoji="0" lang="en-GB" altLang="ja-JP" sz="24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s Competitive Strategy Matrix</a:t>
            </a:r>
            <a:endPar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nvGrpSpPr>
          <p:cNvPr id="2" name="Group 29">
            <a:extLst>
              <a:ext uri="{FF2B5EF4-FFF2-40B4-BE49-F238E27FC236}">
                <a16:creationId xmlns:a16="http://schemas.microsoft.com/office/drawing/2014/main" id="{706229ED-A3FF-48E9-B18A-4DA0AAEFDED6}"/>
              </a:ext>
            </a:extLst>
          </p:cNvPr>
          <p:cNvGrpSpPr>
            <a:grpSpLocks/>
          </p:cNvGrpSpPr>
          <p:nvPr/>
        </p:nvGrpSpPr>
        <p:grpSpPr bwMode="auto">
          <a:xfrm>
            <a:off x="2159000" y="908051"/>
            <a:ext cx="8008936" cy="5618163"/>
            <a:chOff x="400" y="572"/>
            <a:chExt cx="5045" cy="3539"/>
          </a:xfrm>
        </p:grpSpPr>
        <p:grpSp>
          <p:nvGrpSpPr>
            <p:cNvPr id="4156421" name="Group 28">
              <a:extLst>
                <a:ext uri="{FF2B5EF4-FFF2-40B4-BE49-F238E27FC236}">
                  <a16:creationId xmlns:a16="http://schemas.microsoft.com/office/drawing/2014/main" id="{68BACDC3-6E79-44F2-921B-7031899D536E}"/>
                </a:ext>
              </a:extLst>
            </p:cNvPr>
            <p:cNvGrpSpPr>
              <a:grpSpLocks/>
            </p:cNvGrpSpPr>
            <p:nvPr/>
          </p:nvGrpSpPr>
          <p:grpSpPr bwMode="auto">
            <a:xfrm>
              <a:off x="400" y="572"/>
              <a:ext cx="5045" cy="3539"/>
              <a:chOff x="400" y="572"/>
              <a:chExt cx="5045" cy="3539"/>
            </a:xfrm>
          </p:grpSpPr>
          <p:sp>
            <p:nvSpPr>
              <p:cNvPr id="4156422" name="Text Box 8">
                <a:extLst>
                  <a:ext uri="{FF2B5EF4-FFF2-40B4-BE49-F238E27FC236}">
                    <a16:creationId xmlns:a16="http://schemas.microsoft.com/office/drawing/2014/main" id="{5FA61BF1-5146-4C60-9EC4-4243B5F64DEF}"/>
                  </a:ext>
                </a:extLst>
              </p:cNvPr>
              <p:cNvSpPr txBox="1">
                <a:spLocks noChangeArrowheads="1"/>
              </p:cNvSpPr>
              <p:nvPr/>
            </p:nvSpPr>
            <p:spPr bwMode="auto">
              <a:xfrm>
                <a:off x="2287" y="572"/>
                <a:ext cx="6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 Costs</a:t>
                </a:r>
              </a:p>
            </p:txBody>
          </p:sp>
          <p:sp>
            <p:nvSpPr>
              <p:cNvPr id="4156423" name="Text Box 9">
                <a:extLst>
                  <a:ext uri="{FF2B5EF4-FFF2-40B4-BE49-F238E27FC236}">
                    <a16:creationId xmlns:a16="http://schemas.microsoft.com/office/drawing/2014/main" id="{9D45FFAC-A5B5-4F95-9DC9-E027E8555A77}"/>
                  </a:ext>
                </a:extLst>
              </p:cNvPr>
              <p:cNvSpPr txBox="1">
                <a:spLocks noChangeArrowheads="1"/>
              </p:cNvSpPr>
              <p:nvPr/>
            </p:nvSpPr>
            <p:spPr bwMode="auto">
              <a:xfrm>
                <a:off x="4690" y="2251"/>
                <a:ext cx="75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 Benefits</a:t>
                </a:r>
              </a:p>
            </p:txBody>
          </p:sp>
          <p:sp>
            <p:nvSpPr>
              <p:cNvPr id="4156424" name="Text Box 10">
                <a:extLst>
                  <a:ext uri="{FF2B5EF4-FFF2-40B4-BE49-F238E27FC236}">
                    <a16:creationId xmlns:a16="http://schemas.microsoft.com/office/drawing/2014/main" id="{2DE44A3C-2BC9-4CC6-A489-563BFF260AEF}"/>
                  </a:ext>
                </a:extLst>
              </p:cNvPr>
              <p:cNvSpPr txBox="1">
                <a:spLocks noChangeArrowheads="1"/>
              </p:cNvSpPr>
              <p:nvPr/>
            </p:nvSpPr>
            <p:spPr bwMode="auto">
              <a:xfrm>
                <a:off x="400" y="2251"/>
                <a:ext cx="71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 Benefits</a:t>
                </a:r>
              </a:p>
            </p:txBody>
          </p:sp>
          <p:sp>
            <p:nvSpPr>
              <p:cNvPr id="4156425" name="Text Box 11">
                <a:extLst>
                  <a:ext uri="{FF2B5EF4-FFF2-40B4-BE49-F238E27FC236}">
                    <a16:creationId xmlns:a16="http://schemas.microsoft.com/office/drawing/2014/main" id="{65E30225-3E2A-46FA-B2DB-44D956E018C9}"/>
                  </a:ext>
                </a:extLst>
              </p:cNvPr>
              <p:cNvSpPr txBox="1">
                <a:spLocks noChangeArrowheads="1"/>
              </p:cNvSpPr>
              <p:nvPr/>
            </p:nvSpPr>
            <p:spPr bwMode="auto">
              <a:xfrm>
                <a:off x="2351" y="3884"/>
                <a:ext cx="56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 Costs</a:t>
                </a:r>
              </a:p>
            </p:txBody>
          </p:sp>
        </p:grpSp>
        <p:grpSp>
          <p:nvGrpSpPr>
            <p:cNvPr id="4156426" name="Group 27">
              <a:extLst>
                <a:ext uri="{FF2B5EF4-FFF2-40B4-BE49-F238E27FC236}">
                  <a16:creationId xmlns:a16="http://schemas.microsoft.com/office/drawing/2014/main" id="{5922656E-85FD-4685-B3F8-EB68727926F2}"/>
                </a:ext>
              </a:extLst>
            </p:cNvPr>
            <p:cNvGrpSpPr>
              <a:grpSpLocks/>
            </p:cNvGrpSpPr>
            <p:nvPr/>
          </p:nvGrpSpPr>
          <p:grpSpPr bwMode="auto">
            <a:xfrm>
              <a:off x="476" y="618"/>
              <a:ext cx="4899" cy="3447"/>
              <a:chOff x="476" y="618"/>
              <a:chExt cx="4899" cy="3447"/>
            </a:xfrm>
          </p:grpSpPr>
          <p:sp>
            <p:nvSpPr>
              <p:cNvPr id="4156427" name="Line 6">
                <a:extLst>
                  <a:ext uri="{FF2B5EF4-FFF2-40B4-BE49-F238E27FC236}">
                    <a16:creationId xmlns:a16="http://schemas.microsoft.com/office/drawing/2014/main" id="{5EC6E0DB-97A6-47AA-90E6-40414FE1A54A}"/>
                  </a:ext>
                </a:extLst>
              </p:cNvPr>
              <p:cNvSpPr>
                <a:spLocks noChangeShapeType="1"/>
              </p:cNvSpPr>
              <p:nvPr/>
            </p:nvSpPr>
            <p:spPr bwMode="auto">
              <a:xfrm flipV="1">
                <a:off x="2925" y="618"/>
                <a:ext cx="0" cy="344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82571" tIns="41288" rIns="82571" bIns="412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56428" name="Line 7">
                <a:extLst>
                  <a:ext uri="{FF2B5EF4-FFF2-40B4-BE49-F238E27FC236}">
                    <a16:creationId xmlns:a16="http://schemas.microsoft.com/office/drawing/2014/main" id="{E4F592B3-A0E4-473D-8C66-938DD184B516}"/>
                  </a:ext>
                </a:extLst>
              </p:cNvPr>
              <p:cNvSpPr>
                <a:spLocks noChangeShapeType="1"/>
              </p:cNvSpPr>
              <p:nvPr/>
            </p:nvSpPr>
            <p:spPr bwMode="auto">
              <a:xfrm>
                <a:off x="476" y="2251"/>
                <a:ext cx="4899"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82571" tIns="41288" rIns="82571" bIns="412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grpSp>
      <p:sp>
        <p:nvSpPr>
          <p:cNvPr id="386061" name="Oval 13">
            <a:extLst>
              <a:ext uri="{FF2B5EF4-FFF2-40B4-BE49-F238E27FC236}">
                <a16:creationId xmlns:a16="http://schemas.microsoft.com/office/drawing/2014/main" id="{75533F8D-E7E4-4818-99DA-5AA22284A950}"/>
              </a:ext>
            </a:extLst>
          </p:cNvPr>
          <p:cNvSpPr>
            <a:spLocks noChangeArrowheads="1"/>
          </p:cNvSpPr>
          <p:nvPr/>
        </p:nvSpPr>
        <p:spPr bwMode="auto">
          <a:xfrm>
            <a:off x="7464425" y="1700213"/>
            <a:ext cx="1009650" cy="1009650"/>
          </a:xfrm>
          <a:prstGeom prst="ellipse">
            <a:avLst/>
          </a:prstGeom>
          <a:solidFill>
            <a:srgbClr val="CCFFFF">
              <a:alpha val="50195"/>
            </a:srgbClr>
          </a:solidFill>
          <a:ln w="9525">
            <a:solidFill>
              <a:schemeClr val="tx1"/>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+B&gt;+C</a:t>
            </a:r>
          </a:p>
        </p:txBody>
      </p:sp>
      <p:sp>
        <p:nvSpPr>
          <p:cNvPr id="386063" name="Oval 15">
            <a:extLst>
              <a:ext uri="{FF2B5EF4-FFF2-40B4-BE49-F238E27FC236}">
                <a16:creationId xmlns:a16="http://schemas.microsoft.com/office/drawing/2014/main" id="{66297356-275D-4ED0-9469-7033602D068B}"/>
              </a:ext>
            </a:extLst>
          </p:cNvPr>
          <p:cNvSpPr>
            <a:spLocks noChangeArrowheads="1"/>
          </p:cNvSpPr>
          <p:nvPr/>
        </p:nvSpPr>
        <p:spPr bwMode="auto">
          <a:xfrm>
            <a:off x="3648075" y="4365625"/>
            <a:ext cx="1009650" cy="1009650"/>
          </a:xfrm>
          <a:prstGeom prst="ellipse">
            <a:avLst/>
          </a:prstGeom>
          <a:solidFill>
            <a:srgbClr val="CCFFFF">
              <a:alpha val="50195"/>
            </a:srgbClr>
          </a:solidFill>
          <a:ln w="9525">
            <a:solidFill>
              <a:schemeClr val="tx1"/>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-C&gt;-B</a:t>
            </a:r>
          </a:p>
        </p:txBody>
      </p:sp>
      <p:sp>
        <p:nvSpPr>
          <p:cNvPr id="386064" name="Text Box 16">
            <a:extLst>
              <a:ext uri="{FF2B5EF4-FFF2-40B4-BE49-F238E27FC236}">
                <a16:creationId xmlns:a16="http://schemas.microsoft.com/office/drawing/2014/main" id="{CFEAAE24-FD60-4B27-AF93-7C6B534A7966}"/>
              </a:ext>
            </a:extLst>
          </p:cNvPr>
          <p:cNvSpPr txBox="1">
            <a:spLocks noChangeArrowheads="1"/>
          </p:cNvSpPr>
          <p:nvPr/>
        </p:nvSpPr>
        <p:spPr bwMode="auto">
          <a:xfrm>
            <a:off x="2190033" y="5516563"/>
            <a:ext cx="3757463" cy="26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Arial" panose="020B0604020202020204" pitchFamily="34" charset="0"/>
                <a:ea typeface="MS PGothic"/>
                <a:cs typeface="+mn-cs"/>
              </a:rPr>
              <a:t>Reduction in Costs greater than reduction in Benefits</a:t>
            </a:r>
          </a:p>
        </p:txBody>
      </p:sp>
      <p:sp>
        <p:nvSpPr>
          <p:cNvPr id="386065" name="Text Box 17">
            <a:extLst>
              <a:ext uri="{FF2B5EF4-FFF2-40B4-BE49-F238E27FC236}">
                <a16:creationId xmlns:a16="http://schemas.microsoft.com/office/drawing/2014/main" id="{3D85ABFA-32B9-4D0D-91B6-E4EC42C92BE6}"/>
              </a:ext>
            </a:extLst>
          </p:cNvPr>
          <p:cNvSpPr txBox="1">
            <a:spLocks noChangeArrowheads="1"/>
          </p:cNvSpPr>
          <p:nvPr/>
        </p:nvSpPr>
        <p:spPr bwMode="auto">
          <a:xfrm>
            <a:off x="6574283" y="5516563"/>
            <a:ext cx="3188398" cy="26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Arial" panose="020B0604020202020204" pitchFamily="34" charset="0"/>
                <a:ea typeface="MS PGothic"/>
                <a:cs typeface="+mn-cs"/>
              </a:rPr>
              <a:t>Reduction in Costs </a:t>
            </a:r>
            <a:r>
              <a:rPr kumimoji="0" lang="en-GB" altLang="en-US" sz="1200" b="1" i="1" u="none" strike="noStrike" kern="1200" cap="none" spc="0" normalizeH="0" baseline="0" noProof="0">
                <a:ln>
                  <a:noFill/>
                </a:ln>
                <a:solidFill>
                  <a:srgbClr val="000000"/>
                </a:solidFill>
                <a:effectLst/>
                <a:uLnTx/>
                <a:uFillTx/>
                <a:latin typeface="Arial" panose="020B0604020202020204" pitchFamily="34" charset="0"/>
                <a:ea typeface="MS PGothic"/>
                <a:cs typeface="+mn-cs"/>
              </a:rPr>
              <a:t>with</a:t>
            </a:r>
            <a:r>
              <a:rPr kumimoji="0" lang="en-GB" altLang="en-US" sz="1200" b="0" i="1" u="none" strike="noStrike" kern="1200" cap="none" spc="0" normalizeH="0" baseline="0" noProof="0">
                <a:ln>
                  <a:noFill/>
                </a:ln>
                <a:solidFill>
                  <a:srgbClr val="000000"/>
                </a:solidFill>
                <a:effectLst/>
                <a:uLnTx/>
                <a:uFillTx/>
                <a:latin typeface="Arial" panose="020B0604020202020204" pitchFamily="34" charset="0"/>
                <a:ea typeface="MS PGothic"/>
                <a:cs typeface="+mn-cs"/>
              </a:rPr>
              <a:t> increase in Benefits</a:t>
            </a:r>
          </a:p>
        </p:txBody>
      </p:sp>
      <p:sp>
        <p:nvSpPr>
          <p:cNvPr id="386066" name="Text Box 18">
            <a:extLst>
              <a:ext uri="{FF2B5EF4-FFF2-40B4-BE49-F238E27FC236}">
                <a16:creationId xmlns:a16="http://schemas.microsoft.com/office/drawing/2014/main" id="{023E73CD-3A55-4D04-B6EF-EF2C333BAB28}"/>
              </a:ext>
            </a:extLst>
          </p:cNvPr>
          <p:cNvSpPr txBox="1">
            <a:spLocks noChangeArrowheads="1"/>
          </p:cNvSpPr>
          <p:nvPr/>
        </p:nvSpPr>
        <p:spPr bwMode="auto">
          <a:xfrm>
            <a:off x="7095059" y="3933826"/>
            <a:ext cx="1859508" cy="36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FF"/>
                </a:solidFill>
                <a:effectLst/>
                <a:uLnTx/>
                <a:uFillTx/>
                <a:latin typeface="Arial" panose="020B0604020202020204" pitchFamily="34" charset="0"/>
                <a:ea typeface="MS PGothic"/>
                <a:cs typeface="+mn-cs"/>
              </a:rPr>
              <a:t>Hybrid strategy</a:t>
            </a:r>
          </a:p>
        </p:txBody>
      </p:sp>
      <p:sp>
        <p:nvSpPr>
          <p:cNvPr id="386067" name="Text Box 19">
            <a:extLst>
              <a:ext uri="{FF2B5EF4-FFF2-40B4-BE49-F238E27FC236}">
                <a16:creationId xmlns:a16="http://schemas.microsoft.com/office/drawing/2014/main" id="{4A35623C-C7BC-424B-9187-39FD21972C43}"/>
              </a:ext>
            </a:extLst>
          </p:cNvPr>
          <p:cNvSpPr txBox="1">
            <a:spLocks noChangeArrowheads="1"/>
          </p:cNvSpPr>
          <p:nvPr/>
        </p:nvSpPr>
        <p:spPr bwMode="auto">
          <a:xfrm>
            <a:off x="2886150" y="3860801"/>
            <a:ext cx="2936726" cy="36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99"/>
                </a:solidFill>
                <a:effectLst/>
                <a:uLnTx/>
                <a:uFillTx/>
                <a:latin typeface="Arial" panose="020B0604020202020204" pitchFamily="34" charset="0"/>
                <a:ea typeface="MS PGothic"/>
                <a:cs typeface="+mn-cs"/>
              </a:rPr>
              <a:t>Cost Leadership strategy</a:t>
            </a:r>
          </a:p>
        </p:txBody>
      </p:sp>
      <p:sp>
        <p:nvSpPr>
          <p:cNvPr id="386068" name="Text Box 20">
            <a:extLst>
              <a:ext uri="{FF2B5EF4-FFF2-40B4-BE49-F238E27FC236}">
                <a16:creationId xmlns:a16="http://schemas.microsoft.com/office/drawing/2014/main" id="{4F3D94AC-8711-459A-B76F-8DB265F99B6C}"/>
              </a:ext>
            </a:extLst>
          </p:cNvPr>
          <p:cNvSpPr txBox="1">
            <a:spLocks noChangeArrowheads="1"/>
          </p:cNvSpPr>
          <p:nvPr/>
        </p:nvSpPr>
        <p:spPr bwMode="auto">
          <a:xfrm>
            <a:off x="6659230" y="1196976"/>
            <a:ext cx="2693069" cy="36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99"/>
                </a:solidFill>
                <a:effectLst/>
                <a:uLnTx/>
                <a:uFillTx/>
                <a:latin typeface="Arial" panose="020B0604020202020204" pitchFamily="34" charset="0"/>
                <a:ea typeface="MS PGothic"/>
                <a:cs typeface="+mn-cs"/>
              </a:rPr>
              <a:t>Differentiation strategy</a:t>
            </a:r>
          </a:p>
        </p:txBody>
      </p:sp>
      <p:sp>
        <p:nvSpPr>
          <p:cNvPr id="386069" name="Text Box 21">
            <a:extLst>
              <a:ext uri="{FF2B5EF4-FFF2-40B4-BE49-F238E27FC236}">
                <a16:creationId xmlns:a16="http://schemas.microsoft.com/office/drawing/2014/main" id="{0DEBA9E7-44D9-448F-B301-704D02816FE0}"/>
              </a:ext>
            </a:extLst>
          </p:cNvPr>
          <p:cNvSpPr txBox="1">
            <a:spLocks noChangeArrowheads="1"/>
          </p:cNvSpPr>
          <p:nvPr/>
        </p:nvSpPr>
        <p:spPr bwMode="auto">
          <a:xfrm>
            <a:off x="6365893" y="2852738"/>
            <a:ext cx="3605178" cy="26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a:ln>
                  <a:noFill/>
                </a:ln>
                <a:solidFill>
                  <a:srgbClr val="000000"/>
                </a:solidFill>
                <a:effectLst/>
                <a:uLnTx/>
                <a:uFillTx/>
                <a:latin typeface="Arial" panose="020B0604020202020204" pitchFamily="34" charset="0"/>
                <a:ea typeface="MS PGothic"/>
                <a:cs typeface="+mn-cs"/>
              </a:rPr>
              <a:t>Increase in Benefits greater than increase in Costs</a:t>
            </a:r>
          </a:p>
        </p:txBody>
      </p:sp>
      <p:sp>
        <p:nvSpPr>
          <p:cNvPr id="386071" name="AutoShape 23">
            <a:extLst>
              <a:ext uri="{FF2B5EF4-FFF2-40B4-BE49-F238E27FC236}">
                <a16:creationId xmlns:a16="http://schemas.microsoft.com/office/drawing/2014/main" id="{A65AA184-B9DB-47AF-A762-128D75D895D5}"/>
              </a:ext>
            </a:extLst>
          </p:cNvPr>
          <p:cNvSpPr>
            <a:spLocks noChangeArrowheads="1"/>
          </p:cNvSpPr>
          <p:nvPr/>
        </p:nvSpPr>
        <p:spPr bwMode="auto">
          <a:xfrm>
            <a:off x="3586519" y="1774391"/>
            <a:ext cx="1353426" cy="1012106"/>
          </a:xfrm>
          <a:prstGeom prst="irregularSeal1">
            <a:avLst/>
          </a:prstGeom>
          <a:solidFill>
            <a:srgbClr val="FF0000"/>
          </a:solidFill>
          <a:ln w="9525">
            <a:solidFill>
              <a:schemeClr val="tx1"/>
            </a:solidFill>
            <a:miter lim="800000"/>
            <a:headEnd/>
            <a:tailEnd/>
          </a:ln>
        </p:spPr>
        <p:txBody>
          <a:bodyPr wrap="none" lIns="82562" tIns="41283" rIns="82562" bIns="41283" anchor="ctr">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+C -B</a:t>
            </a:r>
          </a:p>
        </p:txBody>
      </p:sp>
      <p:sp>
        <p:nvSpPr>
          <p:cNvPr id="386073" name="AutoShape 25">
            <a:extLst>
              <a:ext uri="{FF2B5EF4-FFF2-40B4-BE49-F238E27FC236}">
                <a16:creationId xmlns:a16="http://schemas.microsoft.com/office/drawing/2014/main" id="{C3195FFD-B326-4A08-9D5E-B8D141E00041}"/>
              </a:ext>
            </a:extLst>
          </p:cNvPr>
          <p:cNvSpPr>
            <a:spLocks noChangeArrowheads="1"/>
          </p:cNvSpPr>
          <p:nvPr/>
        </p:nvSpPr>
        <p:spPr bwMode="auto">
          <a:xfrm>
            <a:off x="7175500" y="4365625"/>
            <a:ext cx="1657350" cy="1081088"/>
          </a:xfrm>
          <a:prstGeom prst="star5">
            <a:avLst/>
          </a:prstGeom>
          <a:solidFill>
            <a:srgbClr val="FFFF00">
              <a:alpha val="50000"/>
            </a:srgbClr>
          </a:solidFill>
          <a:ln w="9525" algn="ctr">
            <a:solidFill>
              <a:schemeClr val="tx1"/>
            </a:solidFill>
            <a:miter lim="800000"/>
            <a:headEnd/>
            <a:tailEnd/>
          </a:ln>
          <a:effectLst/>
        </p:spPr>
        <p:txBody>
          <a:bodyPr wrap="none" lIns="91429" tIns="45714" rIns="91429" bIns="4571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-C+B</a:t>
            </a:r>
          </a:p>
        </p:txBody>
      </p:sp>
      <p:sp>
        <p:nvSpPr>
          <p:cNvPr id="386074" name="Text Box 26">
            <a:extLst>
              <a:ext uri="{FF2B5EF4-FFF2-40B4-BE49-F238E27FC236}">
                <a16:creationId xmlns:a16="http://schemas.microsoft.com/office/drawing/2014/main" id="{788A5CA8-A9DD-4271-AE6F-2960A044ACD2}"/>
              </a:ext>
            </a:extLst>
          </p:cNvPr>
          <p:cNvSpPr txBox="1">
            <a:spLocks noChangeArrowheads="1"/>
          </p:cNvSpPr>
          <p:nvPr/>
        </p:nvSpPr>
        <p:spPr bwMode="auto">
          <a:xfrm>
            <a:off x="3350520" y="1196976"/>
            <a:ext cx="1782563" cy="36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62" tIns="41283" rIns="82562" bIns="41283">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993300"/>
                </a:solidFill>
                <a:effectLst/>
                <a:uLnTx/>
                <a:uFillTx/>
                <a:latin typeface="Arial" panose="020B0604020202020204" pitchFamily="34" charset="0"/>
                <a:ea typeface="MS PGothic"/>
                <a:cs typeface="+mn-cs"/>
              </a:rPr>
              <a:t>Doom strategy</a:t>
            </a:r>
          </a:p>
        </p:txBody>
      </p:sp>
      <p:sp>
        <p:nvSpPr>
          <p:cNvPr id="4" name="Slide Number Placeholder 3"/>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C4D6C3A-B25D-4C40-B0A5-4A6A70E22568}"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31</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56349674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86061"/>
                                        </p:tgtEl>
                                        <p:attrNameLst>
                                          <p:attrName>style.visibility</p:attrName>
                                        </p:attrNameLst>
                                      </p:cBhvr>
                                      <p:to>
                                        <p:strVal val="visible"/>
                                      </p:to>
                                    </p:set>
                                    <p:anim calcmode="lin" valueType="num">
                                      <p:cBhvr>
                                        <p:cTn id="13" dur="500" fill="hold"/>
                                        <p:tgtEl>
                                          <p:spTgt spid="386061"/>
                                        </p:tgtEl>
                                        <p:attrNameLst>
                                          <p:attrName>ppt_w</p:attrName>
                                        </p:attrNameLst>
                                      </p:cBhvr>
                                      <p:tavLst>
                                        <p:tav tm="0">
                                          <p:val>
                                            <p:fltVal val="0"/>
                                          </p:val>
                                        </p:tav>
                                        <p:tav tm="100000">
                                          <p:val>
                                            <p:strVal val="#ppt_w"/>
                                          </p:val>
                                        </p:tav>
                                      </p:tavLst>
                                    </p:anim>
                                    <p:anim calcmode="lin" valueType="num">
                                      <p:cBhvr>
                                        <p:cTn id="14" dur="500" fill="hold"/>
                                        <p:tgtEl>
                                          <p:spTgt spid="386061"/>
                                        </p:tgtEl>
                                        <p:attrNameLst>
                                          <p:attrName>ppt_h</p:attrName>
                                        </p:attrNameLst>
                                      </p:cBhvr>
                                      <p:tavLst>
                                        <p:tav tm="0">
                                          <p:val>
                                            <p:fltVal val="0"/>
                                          </p:val>
                                        </p:tav>
                                        <p:tav tm="100000">
                                          <p:val>
                                            <p:strVal val="#ppt_h"/>
                                          </p:val>
                                        </p:tav>
                                      </p:tavLst>
                                    </p:anim>
                                  </p:childTnLst>
                                </p:cTn>
                              </p:par>
                              <p:par>
                                <p:cTn id="15" presetID="55" presetClass="entr" presetSubtype="0" fill="hold" grpId="0" nodeType="withEffect">
                                  <p:stCondLst>
                                    <p:cond delay="0"/>
                                  </p:stCondLst>
                                  <p:childTnLst>
                                    <p:set>
                                      <p:cBhvr>
                                        <p:cTn id="16" dur="1" fill="hold">
                                          <p:stCondLst>
                                            <p:cond delay="0"/>
                                          </p:stCondLst>
                                        </p:cTn>
                                        <p:tgtEl>
                                          <p:spTgt spid="386068"/>
                                        </p:tgtEl>
                                        <p:attrNameLst>
                                          <p:attrName>style.visibility</p:attrName>
                                        </p:attrNameLst>
                                      </p:cBhvr>
                                      <p:to>
                                        <p:strVal val="visible"/>
                                      </p:to>
                                    </p:set>
                                    <p:anim calcmode="lin" valueType="num">
                                      <p:cBhvr>
                                        <p:cTn id="17" dur="1000" fill="hold"/>
                                        <p:tgtEl>
                                          <p:spTgt spid="386068"/>
                                        </p:tgtEl>
                                        <p:attrNameLst>
                                          <p:attrName>ppt_w</p:attrName>
                                        </p:attrNameLst>
                                      </p:cBhvr>
                                      <p:tavLst>
                                        <p:tav tm="0">
                                          <p:val>
                                            <p:strVal val="#ppt_w*0.70"/>
                                          </p:val>
                                        </p:tav>
                                        <p:tav tm="100000">
                                          <p:val>
                                            <p:strVal val="#ppt_w"/>
                                          </p:val>
                                        </p:tav>
                                      </p:tavLst>
                                    </p:anim>
                                    <p:anim calcmode="lin" valueType="num">
                                      <p:cBhvr>
                                        <p:cTn id="18" dur="1000" fill="hold"/>
                                        <p:tgtEl>
                                          <p:spTgt spid="386068"/>
                                        </p:tgtEl>
                                        <p:attrNameLst>
                                          <p:attrName>ppt_h</p:attrName>
                                        </p:attrNameLst>
                                      </p:cBhvr>
                                      <p:tavLst>
                                        <p:tav tm="0">
                                          <p:val>
                                            <p:strVal val="#ppt_h"/>
                                          </p:val>
                                        </p:tav>
                                        <p:tav tm="100000">
                                          <p:val>
                                            <p:strVal val="#ppt_h"/>
                                          </p:val>
                                        </p:tav>
                                      </p:tavLst>
                                    </p:anim>
                                    <p:animEffect transition="in" filter="fade">
                                      <p:cBhvr>
                                        <p:cTn id="19" dur="1000"/>
                                        <p:tgtEl>
                                          <p:spTgt spid="386068"/>
                                        </p:tgtEl>
                                      </p:cBhvr>
                                    </p:animEffect>
                                  </p:childTnLst>
                                </p:cTn>
                              </p:par>
                            </p:childTnLst>
                          </p:cTn>
                        </p:par>
                        <p:par>
                          <p:cTn id="20" fill="hold" nodeType="afterGroup">
                            <p:stCondLst>
                              <p:cond delay="1000"/>
                            </p:stCondLst>
                            <p:childTnLst>
                              <p:par>
                                <p:cTn id="21" presetID="12" presetClass="entr" presetSubtype="4" fill="hold" grpId="0" nodeType="afterEffect">
                                  <p:stCondLst>
                                    <p:cond delay="0"/>
                                  </p:stCondLst>
                                  <p:childTnLst>
                                    <p:set>
                                      <p:cBhvr>
                                        <p:cTn id="22" dur="1" fill="hold">
                                          <p:stCondLst>
                                            <p:cond delay="0"/>
                                          </p:stCondLst>
                                        </p:cTn>
                                        <p:tgtEl>
                                          <p:spTgt spid="386069"/>
                                        </p:tgtEl>
                                        <p:attrNameLst>
                                          <p:attrName>style.visibility</p:attrName>
                                        </p:attrNameLst>
                                      </p:cBhvr>
                                      <p:to>
                                        <p:strVal val="visible"/>
                                      </p:to>
                                    </p:set>
                                    <p:animEffect transition="in" filter="slide(fromBottom)">
                                      <p:cBhvr>
                                        <p:cTn id="23" dur="500"/>
                                        <p:tgtEl>
                                          <p:spTgt spid="3860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86063"/>
                                        </p:tgtEl>
                                        <p:attrNameLst>
                                          <p:attrName>style.visibility</p:attrName>
                                        </p:attrNameLst>
                                      </p:cBhvr>
                                      <p:to>
                                        <p:strVal val="visible"/>
                                      </p:to>
                                    </p:set>
                                    <p:anim calcmode="lin" valueType="num">
                                      <p:cBhvr>
                                        <p:cTn id="28" dur="500" fill="hold"/>
                                        <p:tgtEl>
                                          <p:spTgt spid="386063"/>
                                        </p:tgtEl>
                                        <p:attrNameLst>
                                          <p:attrName>ppt_w</p:attrName>
                                        </p:attrNameLst>
                                      </p:cBhvr>
                                      <p:tavLst>
                                        <p:tav tm="0">
                                          <p:val>
                                            <p:fltVal val="0"/>
                                          </p:val>
                                        </p:tav>
                                        <p:tav tm="100000">
                                          <p:val>
                                            <p:strVal val="#ppt_w"/>
                                          </p:val>
                                        </p:tav>
                                      </p:tavLst>
                                    </p:anim>
                                    <p:anim calcmode="lin" valueType="num">
                                      <p:cBhvr>
                                        <p:cTn id="29" dur="500" fill="hold"/>
                                        <p:tgtEl>
                                          <p:spTgt spid="386063"/>
                                        </p:tgtEl>
                                        <p:attrNameLst>
                                          <p:attrName>ppt_h</p:attrName>
                                        </p:attrNameLst>
                                      </p:cBhvr>
                                      <p:tavLst>
                                        <p:tav tm="0">
                                          <p:val>
                                            <p:fltVal val="0"/>
                                          </p:val>
                                        </p:tav>
                                        <p:tav tm="100000">
                                          <p:val>
                                            <p:strVal val="#ppt_h"/>
                                          </p:val>
                                        </p:tav>
                                      </p:tavLst>
                                    </p:anim>
                                  </p:childTnLst>
                                </p:cTn>
                              </p:par>
                              <p:par>
                                <p:cTn id="30" presetID="55" presetClass="entr" presetSubtype="0" fill="hold" grpId="0" nodeType="withEffect">
                                  <p:stCondLst>
                                    <p:cond delay="0"/>
                                  </p:stCondLst>
                                  <p:childTnLst>
                                    <p:set>
                                      <p:cBhvr>
                                        <p:cTn id="31" dur="1" fill="hold">
                                          <p:stCondLst>
                                            <p:cond delay="0"/>
                                          </p:stCondLst>
                                        </p:cTn>
                                        <p:tgtEl>
                                          <p:spTgt spid="386067"/>
                                        </p:tgtEl>
                                        <p:attrNameLst>
                                          <p:attrName>style.visibility</p:attrName>
                                        </p:attrNameLst>
                                      </p:cBhvr>
                                      <p:to>
                                        <p:strVal val="visible"/>
                                      </p:to>
                                    </p:set>
                                    <p:anim calcmode="lin" valueType="num">
                                      <p:cBhvr>
                                        <p:cTn id="32" dur="1000" fill="hold"/>
                                        <p:tgtEl>
                                          <p:spTgt spid="386067"/>
                                        </p:tgtEl>
                                        <p:attrNameLst>
                                          <p:attrName>ppt_w</p:attrName>
                                        </p:attrNameLst>
                                      </p:cBhvr>
                                      <p:tavLst>
                                        <p:tav tm="0">
                                          <p:val>
                                            <p:strVal val="#ppt_w*0.70"/>
                                          </p:val>
                                        </p:tav>
                                        <p:tav tm="100000">
                                          <p:val>
                                            <p:strVal val="#ppt_w"/>
                                          </p:val>
                                        </p:tav>
                                      </p:tavLst>
                                    </p:anim>
                                    <p:anim calcmode="lin" valueType="num">
                                      <p:cBhvr>
                                        <p:cTn id="33" dur="1000" fill="hold"/>
                                        <p:tgtEl>
                                          <p:spTgt spid="386067"/>
                                        </p:tgtEl>
                                        <p:attrNameLst>
                                          <p:attrName>ppt_h</p:attrName>
                                        </p:attrNameLst>
                                      </p:cBhvr>
                                      <p:tavLst>
                                        <p:tav tm="0">
                                          <p:val>
                                            <p:strVal val="#ppt_h"/>
                                          </p:val>
                                        </p:tav>
                                        <p:tav tm="100000">
                                          <p:val>
                                            <p:strVal val="#ppt_h"/>
                                          </p:val>
                                        </p:tav>
                                      </p:tavLst>
                                    </p:anim>
                                    <p:animEffect transition="in" filter="fade">
                                      <p:cBhvr>
                                        <p:cTn id="34" dur="1000"/>
                                        <p:tgtEl>
                                          <p:spTgt spid="386067"/>
                                        </p:tgtEl>
                                      </p:cBhvr>
                                    </p:animEffect>
                                  </p:childTnLst>
                                </p:cTn>
                              </p:par>
                            </p:childTnLst>
                          </p:cTn>
                        </p:par>
                        <p:par>
                          <p:cTn id="35" fill="hold" nodeType="afterGroup">
                            <p:stCondLst>
                              <p:cond delay="1000"/>
                            </p:stCondLst>
                            <p:childTnLst>
                              <p:par>
                                <p:cTn id="36" presetID="55" presetClass="entr" presetSubtype="0" fill="hold" grpId="0" nodeType="afterEffect">
                                  <p:stCondLst>
                                    <p:cond delay="0"/>
                                  </p:stCondLst>
                                  <p:childTnLst>
                                    <p:set>
                                      <p:cBhvr>
                                        <p:cTn id="37" dur="1" fill="hold">
                                          <p:stCondLst>
                                            <p:cond delay="0"/>
                                          </p:stCondLst>
                                        </p:cTn>
                                        <p:tgtEl>
                                          <p:spTgt spid="386064"/>
                                        </p:tgtEl>
                                        <p:attrNameLst>
                                          <p:attrName>style.visibility</p:attrName>
                                        </p:attrNameLst>
                                      </p:cBhvr>
                                      <p:to>
                                        <p:strVal val="visible"/>
                                      </p:to>
                                    </p:set>
                                    <p:anim calcmode="lin" valueType="num">
                                      <p:cBhvr>
                                        <p:cTn id="38" dur="1000" fill="hold"/>
                                        <p:tgtEl>
                                          <p:spTgt spid="386064"/>
                                        </p:tgtEl>
                                        <p:attrNameLst>
                                          <p:attrName>ppt_w</p:attrName>
                                        </p:attrNameLst>
                                      </p:cBhvr>
                                      <p:tavLst>
                                        <p:tav tm="0">
                                          <p:val>
                                            <p:strVal val="#ppt_w*0.70"/>
                                          </p:val>
                                        </p:tav>
                                        <p:tav tm="100000">
                                          <p:val>
                                            <p:strVal val="#ppt_w"/>
                                          </p:val>
                                        </p:tav>
                                      </p:tavLst>
                                    </p:anim>
                                    <p:anim calcmode="lin" valueType="num">
                                      <p:cBhvr>
                                        <p:cTn id="39" dur="1000" fill="hold"/>
                                        <p:tgtEl>
                                          <p:spTgt spid="386064"/>
                                        </p:tgtEl>
                                        <p:attrNameLst>
                                          <p:attrName>ppt_h</p:attrName>
                                        </p:attrNameLst>
                                      </p:cBhvr>
                                      <p:tavLst>
                                        <p:tav tm="0">
                                          <p:val>
                                            <p:strVal val="#ppt_h"/>
                                          </p:val>
                                        </p:tav>
                                        <p:tav tm="100000">
                                          <p:val>
                                            <p:strVal val="#ppt_h"/>
                                          </p:val>
                                        </p:tav>
                                      </p:tavLst>
                                    </p:anim>
                                    <p:animEffect transition="in" filter="fade">
                                      <p:cBhvr>
                                        <p:cTn id="40" dur="1000"/>
                                        <p:tgtEl>
                                          <p:spTgt spid="38606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386073"/>
                                        </p:tgtEl>
                                        <p:attrNameLst>
                                          <p:attrName>style.visibility</p:attrName>
                                        </p:attrNameLst>
                                      </p:cBhvr>
                                      <p:to>
                                        <p:strVal val="visible"/>
                                      </p:to>
                                    </p:set>
                                    <p:anim calcmode="lin" valueType="num">
                                      <p:cBhvr>
                                        <p:cTn id="45" dur="500" fill="hold"/>
                                        <p:tgtEl>
                                          <p:spTgt spid="386073"/>
                                        </p:tgtEl>
                                        <p:attrNameLst>
                                          <p:attrName>ppt_w</p:attrName>
                                        </p:attrNameLst>
                                      </p:cBhvr>
                                      <p:tavLst>
                                        <p:tav tm="0">
                                          <p:val>
                                            <p:fltVal val="0"/>
                                          </p:val>
                                        </p:tav>
                                        <p:tav tm="100000">
                                          <p:val>
                                            <p:strVal val="#ppt_w"/>
                                          </p:val>
                                        </p:tav>
                                      </p:tavLst>
                                    </p:anim>
                                    <p:anim calcmode="lin" valueType="num">
                                      <p:cBhvr>
                                        <p:cTn id="46" dur="500" fill="hold"/>
                                        <p:tgtEl>
                                          <p:spTgt spid="3860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par>
                                <p:cTn id="47" presetID="55" presetClass="entr" presetSubtype="0" fill="hold" grpId="0" nodeType="withEffect">
                                  <p:stCondLst>
                                    <p:cond delay="0"/>
                                  </p:stCondLst>
                                  <p:childTnLst>
                                    <p:set>
                                      <p:cBhvr>
                                        <p:cTn id="48" dur="1" fill="hold">
                                          <p:stCondLst>
                                            <p:cond delay="0"/>
                                          </p:stCondLst>
                                        </p:cTn>
                                        <p:tgtEl>
                                          <p:spTgt spid="386066"/>
                                        </p:tgtEl>
                                        <p:attrNameLst>
                                          <p:attrName>style.visibility</p:attrName>
                                        </p:attrNameLst>
                                      </p:cBhvr>
                                      <p:to>
                                        <p:strVal val="visible"/>
                                      </p:to>
                                    </p:set>
                                    <p:anim calcmode="lin" valueType="num">
                                      <p:cBhvr>
                                        <p:cTn id="49" dur="1000" fill="hold"/>
                                        <p:tgtEl>
                                          <p:spTgt spid="386066"/>
                                        </p:tgtEl>
                                        <p:attrNameLst>
                                          <p:attrName>ppt_w</p:attrName>
                                        </p:attrNameLst>
                                      </p:cBhvr>
                                      <p:tavLst>
                                        <p:tav tm="0">
                                          <p:val>
                                            <p:strVal val="#ppt_w*0.70"/>
                                          </p:val>
                                        </p:tav>
                                        <p:tav tm="100000">
                                          <p:val>
                                            <p:strVal val="#ppt_w"/>
                                          </p:val>
                                        </p:tav>
                                      </p:tavLst>
                                    </p:anim>
                                    <p:anim calcmode="lin" valueType="num">
                                      <p:cBhvr>
                                        <p:cTn id="50" dur="1000" fill="hold"/>
                                        <p:tgtEl>
                                          <p:spTgt spid="386066"/>
                                        </p:tgtEl>
                                        <p:attrNameLst>
                                          <p:attrName>ppt_h</p:attrName>
                                        </p:attrNameLst>
                                      </p:cBhvr>
                                      <p:tavLst>
                                        <p:tav tm="0">
                                          <p:val>
                                            <p:strVal val="#ppt_h"/>
                                          </p:val>
                                        </p:tav>
                                        <p:tav tm="100000">
                                          <p:val>
                                            <p:strVal val="#ppt_h"/>
                                          </p:val>
                                        </p:tav>
                                      </p:tavLst>
                                    </p:anim>
                                    <p:animEffect transition="in" filter="fade">
                                      <p:cBhvr>
                                        <p:cTn id="51" dur="1000"/>
                                        <p:tgtEl>
                                          <p:spTgt spid="386066"/>
                                        </p:tgtEl>
                                      </p:cBhvr>
                                    </p:animEffect>
                                  </p:childTnLst>
                                </p:cTn>
                              </p:par>
                            </p:childTnLst>
                          </p:cTn>
                        </p:par>
                        <p:par>
                          <p:cTn id="52" fill="hold" nodeType="afterGroup">
                            <p:stCondLst>
                              <p:cond delay="1000"/>
                            </p:stCondLst>
                            <p:childTnLst>
                              <p:par>
                                <p:cTn id="53" presetID="55" presetClass="entr" presetSubtype="0" fill="hold" grpId="0" nodeType="afterEffect">
                                  <p:stCondLst>
                                    <p:cond delay="0"/>
                                  </p:stCondLst>
                                  <p:childTnLst>
                                    <p:set>
                                      <p:cBhvr>
                                        <p:cTn id="54" dur="1" fill="hold">
                                          <p:stCondLst>
                                            <p:cond delay="0"/>
                                          </p:stCondLst>
                                        </p:cTn>
                                        <p:tgtEl>
                                          <p:spTgt spid="386065"/>
                                        </p:tgtEl>
                                        <p:attrNameLst>
                                          <p:attrName>style.visibility</p:attrName>
                                        </p:attrNameLst>
                                      </p:cBhvr>
                                      <p:to>
                                        <p:strVal val="visible"/>
                                      </p:to>
                                    </p:set>
                                    <p:anim calcmode="lin" valueType="num">
                                      <p:cBhvr>
                                        <p:cTn id="55" dur="1000" fill="hold"/>
                                        <p:tgtEl>
                                          <p:spTgt spid="386065"/>
                                        </p:tgtEl>
                                        <p:attrNameLst>
                                          <p:attrName>ppt_w</p:attrName>
                                        </p:attrNameLst>
                                      </p:cBhvr>
                                      <p:tavLst>
                                        <p:tav tm="0">
                                          <p:val>
                                            <p:strVal val="#ppt_w*0.70"/>
                                          </p:val>
                                        </p:tav>
                                        <p:tav tm="100000">
                                          <p:val>
                                            <p:strVal val="#ppt_w"/>
                                          </p:val>
                                        </p:tav>
                                      </p:tavLst>
                                    </p:anim>
                                    <p:anim calcmode="lin" valueType="num">
                                      <p:cBhvr>
                                        <p:cTn id="56" dur="1000" fill="hold"/>
                                        <p:tgtEl>
                                          <p:spTgt spid="386065"/>
                                        </p:tgtEl>
                                        <p:attrNameLst>
                                          <p:attrName>ppt_h</p:attrName>
                                        </p:attrNameLst>
                                      </p:cBhvr>
                                      <p:tavLst>
                                        <p:tav tm="0">
                                          <p:val>
                                            <p:strVal val="#ppt_h"/>
                                          </p:val>
                                        </p:tav>
                                        <p:tav tm="100000">
                                          <p:val>
                                            <p:strVal val="#ppt_h"/>
                                          </p:val>
                                        </p:tav>
                                      </p:tavLst>
                                    </p:anim>
                                    <p:animEffect transition="in" filter="fade">
                                      <p:cBhvr>
                                        <p:cTn id="57" dur="1000"/>
                                        <p:tgtEl>
                                          <p:spTgt spid="38606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386071"/>
                                        </p:tgtEl>
                                        <p:attrNameLst>
                                          <p:attrName>style.visibility</p:attrName>
                                        </p:attrNameLst>
                                      </p:cBhvr>
                                      <p:to>
                                        <p:strVal val="visible"/>
                                      </p:to>
                                    </p:set>
                                    <p:anim calcmode="lin" valueType="num">
                                      <p:cBhvr>
                                        <p:cTn id="62" dur="500" fill="hold"/>
                                        <p:tgtEl>
                                          <p:spTgt spid="386071"/>
                                        </p:tgtEl>
                                        <p:attrNameLst>
                                          <p:attrName>ppt_w</p:attrName>
                                        </p:attrNameLst>
                                      </p:cBhvr>
                                      <p:tavLst>
                                        <p:tav tm="0">
                                          <p:val>
                                            <p:fltVal val="0"/>
                                          </p:val>
                                        </p:tav>
                                        <p:tav tm="100000">
                                          <p:val>
                                            <p:strVal val="#ppt_w"/>
                                          </p:val>
                                        </p:tav>
                                      </p:tavLst>
                                    </p:anim>
                                    <p:anim calcmode="lin" valueType="num">
                                      <p:cBhvr>
                                        <p:cTn id="63" dur="500" fill="hold"/>
                                        <p:tgtEl>
                                          <p:spTgt spid="3860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explode.wav"/>
                                        </p:tgtEl>
                                      </p:cMediaNode>
                                    </p:audio>
                                  </p:subTnLst>
                                </p:cTn>
                              </p:par>
                              <p:par>
                                <p:cTn id="64" presetID="55" presetClass="entr" presetSubtype="0" fill="hold" grpId="0" nodeType="withEffect">
                                  <p:stCondLst>
                                    <p:cond delay="0"/>
                                  </p:stCondLst>
                                  <p:childTnLst>
                                    <p:set>
                                      <p:cBhvr>
                                        <p:cTn id="65" dur="1" fill="hold">
                                          <p:stCondLst>
                                            <p:cond delay="0"/>
                                          </p:stCondLst>
                                        </p:cTn>
                                        <p:tgtEl>
                                          <p:spTgt spid="386074"/>
                                        </p:tgtEl>
                                        <p:attrNameLst>
                                          <p:attrName>style.visibility</p:attrName>
                                        </p:attrNameLst>
                                      </p:cBhvr>
                                      <p:to>
                                        <p:strVal val="visible"/>
                                      </p:to>
                                    </p:set>
                                    <p:anim calcmode="lin" valueType="num">
                                      <p:cBhvr>
                                        <p:cTn id="66" dur="1000" fill="hold"/>
                                        <p:tgtEl>
                                          <p:spTgt spid="386074"/>
                                        </p:tgtEl>
                                        <p:attrNameLst>
                                          <p:attrName>ppt_w</p:attrName>
                                        </p:attrNameLst>
                                      </p:cBhvr>
                                      <p:tavLst>
                                        <p:tav tm="0">
                                          <p:val>
                                            <p:strVal val="#ppt_w*0.70"/>
                                          </p:val>
                                        </p:tav>
                                        <p:tav tm="100000">
                                          <p:val>
                                            <p:strVal val="#ppt_w"/>
                                          </p:val>
                                        </p:tav>
                                      </p:tavLst>
                                    </p:anim>
                                    <p:anim calcmode="lin" valueType="num">
                                      <p:cBhvr>
                                        <p:cTn id="67" dur="1000" fill="hold"/>
                                        <p:tgtEl>
                                          <p:spTgt spid="386074"/>
                                        </p:tgtEl>
                                        <p:attrNameLst>
                                          <p:attrName>ppt_h</p:attrName>
                                        </p:attrNameLst>
                                      </p:cBhvr>
                                      <p:tavLst>
                                        <p:tav tm="0">
                                          <p:val>
                                            <p:strVal val="#ppt_h"/>
                                          </p:val>
                                        </p:tav>
                                        <p:tav tm="100000">
                                          <p:val>
                                            <p:strVal val="#ppt_h"/>
                                          </p:val>
                                        </p:tav>
                                      </p:tavLst>
                                    </p:anim>
                                    <p:animEffect transition="in" filter="fade">
                                      <p:cBhvr>
                                        <p:cTn id="68" dur="1000"/>
                                        <p:tgtEl>
                                          <p:spTgt spid="386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61" grpId="0" animBg="1"/>
      <p:bldP spid="386063" grpId="0" animBg="1"/>
      <p:bldP spid="386064" grpId="0"/>
      <p:bldP spid="386065" grpId="0"/>
      <p:bldP spid="386066" grpId="0"/>
      <p:bldP spid="386067" grpId="0"/>
      <p:bldP spid="386068" grpId="0"/>
      <p:bldP spid="386069" grpId="0"/>
      <p:bldP spid="386071" grpId="0" animBg="1"/>
      <p:bldP spid="386073" grpId="0" animBg="1"/>
      <p:bldP spid="38607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43885784-AB96-4239-BDE8-0183DDF4044B}"/>
              </a:ext>
            </a:extLst>
          </p:cNvPr>
          <p:cNvSpPr>
            <a:spLocks noGrp="1" noChangeArrowheads="1"/>
          </p:cNvSpPr>
          <p:nvPr>
            <p:ph type="body" idx="4294967295"/>
          </p:nvPr>
        </p:nvSpPr>
        <p:spPr>
          <a:xfrm>
            <a:off x="1847851" y="765176"/>
            <a:ext cx="8640763" cy="5213735"/>
          </a:xfrm>
          <a:noFill/>
        </p:spPr>
        <p:txBody>
          <a:bodyPr vert="horz" wrap="square" lIns="0" tIns="0" rIns="0" bIns="0" numCol="1" anchor="t" anchorCtr="0" compatLnSpc="1">
            <a:prstTxWarp prst="textNoShape">
              <a:avLst/>
            </a:prstTxWarp>
            <a:spAutoFit/>
          </a:bodyPr>
          <a:lstStyle/>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What is the market need the projects aims to satisfy?</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What is the project relevant market?</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What is the market size?</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How is the market segmented?</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Who are the project's prime competitors?</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Which are the project capabilities?</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What is the target market of the project?</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What is the market performance gap the project will fill?</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How is the project positioned in the market?</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What is the competitive advantage of the project?</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Is the competitive advantage sustainable?</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Will the project generate net customer value and a market expansion?</a:t>
            </a:r>
          </a:p>
          <a:p>
            <a:pPr marL="206375" indent="-206375" defTabSz="455613" eaLnBrk="1" hangingPunct="1">
              <a:lnSpc>
                <a:spcPct val="110000"/>
              </a:lnSpc>
              <a:spcBef>
                <a:spcPct val="0"/>
              </a:spcBef>
              <a:buClr>
                <a:srgbClr val="000000"/>
              </a:buClr>
              <a:buFont typeface="Wingdings" panose="05000000000000000000" pitchFamily="2" charset="2"/>
              <a:buChar char="ü"/>
            </a:pPr>
            <a:r>
              <a:rPr lang="en-GB" altLang="en-US" sz="2200" dirty="0">
                <a:solidFill>
                  <a:srgbClr val="000000"/>
                </a:solidFill>
              </a:rPr>
              <a:t>Do the cash flow projections accurately reflect the marketing analysis findings and the selected competitive strategy for the project? </a:t>
            </a:r>
          </a:p>
        </p:txBody>
      </p:sp>
      <p:sp>
        <p:nvSpPr>
          <p:cNvPr id="4186116" name="Rectangle 3">
            <a:extLst>
              <a:ext uri="{FF2B5EF4-FFF2-40B4-BE49-F238E27FC236}">
                <a16:creationId xmlns:a16="http://schemas.microsoft.com/office/drawing/2014/main" id="{A607E79B-B3E2-4740-B6F6-BB441B1CC451}"/>
              </a:ext>
            </a:extLst>
          </p:cNvPr>
          <p:cNvSpPr>
            <a:spLocks noChangeArrowheads="1"/>
          </p:cNvSpPr>
          <p:nvPr/>
        </p:nvSpPr>
        <p:spPr bwMode="auto">
          <a:xfrm>
            <a:off x="1774826" y="260350"/>
            <a:ext cx="85455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500" b="1" i="0" u="sng"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Checklist of questions to test the robustness of the projections</a:t>
            </a:r>
          </a:p>
        </p:txBody>
      </p:sp>
      <p:sp>
        <p:nvSpPr>
          <p:cNvPr id="3" name="Slide Number Placeholder 2"/>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32</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2777031494"/>
      </p:ext>
    </p:extLst>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8546">
                                            <p:txEl>
                                              <p:pRg st="0" end="0"/>
                                            </p:txEl>
                                          </p:spTgt>
                                        </p:tgtEl>
                                        <p:attrNameLst>
                                          <p:attrName>style.visibility</p:attrName>
                                        </p:attrNameLst>
                                      </p:cBhvr>
                                      <p:to>
                                        <p:strVal val="visible"/>
                                      </p:to>
                                    </p:set>
                                    <p:anim calcmode="lin" valueType="num">
                                      <p:cBhvr additive="base">
                                        <p:cTn id="7" dur="500" fill="hold"/>
                                        <p:tgtEl>
                                          <p:spTgt spid="7485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85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8546">
                                            <p:txEl>
                                              <p:pRg st="1" end="1"/>
                                            </p:txEl>
                                          </p:spTgt>
                                        </p:tgtEl>
                                        <p:attrNameLst>
                                          <p:attrName>style.visibility</p:attrName>
                                        </p:attrNameLst>
                                      </p:cBhvr>
                                      <p:to>
                                        <p:strVal val="visible"/>
                                      </p:to>
                                    </p:set>
                                    <p:anim calcmode="lin" valueType="num">
                                      <p:cBhvr additive="base">
                                        <p:cTn id="13" dur="500" fill="hold"/>
                                        <p:tgtEl>
                                          <p:spTgt spid="7485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85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48546">
                                            <p:txEl>
                                              <p:pRg st="2" end="2"/>
                                            </p:txEl>
                                          </p:spTgt>
                                        </p:tgtEl>
                                        <p:attrNameLst>
                                          <p:attrName>style.visibility</p:attrName>
                                        </p:attrNameLst>
                                      </p:cBhvr>
                                      <p:to>
                                        <p:strVal val="visible"/>
                                      </p:to>
                                    </p:set>
                                    <p:anim calcmode="lin" valueType="num">
                                      <p:cBhvr additive="base">
                                        <p:cTn id="19" dur="500" fill="hold"/>
                                        <p:tgtEl>
                                          <p:spTgt spid="7485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485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48546">
                                            <p:txEl>
                                              <p:pRg st="3" end="3"/>
                                            </p:txEl>
                                          </p:spTgt>
                                        </p:tgtEl>
                                        <p:attrNameLst>
                                          <p:attrName>style.visibility</p:attrName>
                                        </p:attrNameLst>
                                      </p:cBhvr>
                                      <p:to>
                                        <p:strVal val="visible"/>
                                      </p:to>
                                    </p:set>
                                    <p:anim calcmode="lin" valueType="num">
                                      <p:cBhvr additive="base">
                                        <p:cTn id="25" dur="500" fill="hold"/>
                                        <p:tgtEl>
                                          <p:spTgt spid="74854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485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48546">
                                            <p:txEl>
                                              <p:pRg st="4" end="4"/>
                                            </p:txEl>
                                          </p:spTgt>
                                        </p:tgtEl>
                                        <p:attrNameLst>
                                          <p:attrName>style.visibility</p:attrName>
                                        </p:attrNameLst>
                                      </p:cBhvr>
                                      <p:to>
                                        <p:strVal val="visible"/>
                                      </p:to>
                                    </p:set>
                                    <p:anim calcmode="lin" valueType="num">
                                      <p:cBhvr additive="base">
                                        <p:cTn id="31" dur="500" fill="hold"/>
                                        <p:tgtEl>
                                          <p:spTgt spid="74854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485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48546">
                                            <p:txEl>
                                              <p:pRg st="5" end="5"/>
                                            </p:txEl>
                                          </p:spTgt>
                                        </p:tgtEl>
                                        <p:attrNameLst>
                                          <p:attrName>style.visibility</p:attrName>
                                        </p:attrNameLst>
                                      </p:cBhvr>
                                      <p:to>
                                        <p:strVal val="visible"/>
                                      </p:to>
                                    </p:set>
                                    <p:anim calcmode="lin" valueType="num">
                                      <p:cBhvr additive="base">
                                        <p:cTn id="37" dur="500" fill="hold"/>
                                        <p:tgtEl>
                                          <p:spTgt spid="74854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4854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48546">
                                            <p:txEl>
                                              <p:pRg st="6" end="6"/>
                                            </p:txEl>
                                          </p:spTgt>
                                        </p:tgtEl>
                                        <p:attrNameLst>
                                          <p:attrName>style.visibility</p:attrName>
                                        </p:attrNameLst>
                                      </p:cBhvr>
                                      <p:to>
                                        <p:strVal val="visible"/>
                                      </p:to>
                                    </p:set>
                                    <p:anim calcmode="lin" valueType="num">
                                      <p:cBhvr additive="base">
                                        <p:cTn id="43" dur="500" fill="hold"/>
                                        <p:tgtEl>
                                          <p:spTgt spid="74854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4854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48546">
                                            <p:txEl>
                                              <p:pRg st="7" end="7"/>
                                            </p:txEl>
                                          </p:spTgt>
                                        </p:tgtEl>
                                        <p:attrNameLst>
                                          <p:attrName>style.visibility</p:attrName>
                                        </p:attrNameLst>
                                      </p:cBhvr>
                                      <p:to>
                                        <p:strVal val="visible"/>
                                      </p:to>
                                    </p:set>
                                    <p:anim calcmode="lin" valueType="num">
                                      <p:cBhvr additive="base">
                                        <p:cTn id="49" dur="500" fill="hold"/>
                                        <p:tgtEl>
                                          <p:spTgt spid="74854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4854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48546">
                                            <p:txEl>
                                              <p:pRg st="8" end="8"/>
                                            </p:txEl>
                                          </p:spTgt>
                                        </p:tgtEl>
                                        <p:attrNameLst>
                                          <p:attrName>style.visibility</p:attrName>
                                        </p:attrNameLst>
                                      </p:cBhvr>
                                      <p:to>
                                        <p:strVal val="visible"/>
                                      </p:to>
                                    </p:set>
                                    <p:anim calcmode="lin" valueType="num">
                                      <p:cBhvr additive="base">
                                        <p:cTn id="55" dur="500" fill="hold"/>
                                        <p:tgtEl>
                                          <p:spTgt spid="74854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4854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48546">
                                            <p:txEl>
                                              <p:pRg st="9" end="9"/>
                                            </p:txEl>
                                          </p:spTgt>
                                        </p:tgtEl>
                                        <p:attrNameLst>
                                          <p:attrName>style.visibility</p:attrName>
                                        </p:attrNameLst>
                                      </p:cBhvr>
                                      <p:to>
                                        <p:strVal val="visible"/>
                                      </p:to>
                                    </p:set>
                                    <p:anim calcmode="lin" valueType="num">
                                      <p:cBhvr additive="base">
                                        <p:cTn id="61" dur="500" fill="hold"/>
                                        <p:tgtEl>
                                          <p:spTgt spid="748546">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4854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48546">
                                            <p:txEl>
                                              <p:pRg st="10" end="10"/>
                                            </p:txEl>
                                          </p:spTgt>
                                        </p:tgtEl>
                                        <p:attrNameLst>
                                          <p:attrName>style.visibility</p:attrName>
                                        </p:attrNameLst>
                                      </p:cBhvr>
                                      <p:to>
                                        <p:strVal val="visible"/>
                                      </p:to>
                                    </p:set>
                                    <p:anim calcmode="lin" valueType="num">
                                      <p:cBhvr additive="base">
                                        <p:cTn id="67" dur="500" fill="hold"/>
                                        <p:tgtEl>
                                          <p:spTgt spid="748546">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4854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748546">
                                            <p:txEl>
                                              <p:pRg st="11" end="11"/>
                                            </p:txEl>
                                          </p:spTgt>
                                        </p:tgtEl>
                                        <p:attrNameLst>
                                          <p:attrName>style.visibility</p:attrName>
                                        </p:attrNameLst>
                                      </p:cBhvr>
                                      <p:to>
                                        <p:strVal val="visible"/>
                                      </p:to>
                                    </p:set>
                                    <p:anim calcmode="lin" valueType="num">
                                      <p:cBhvr additive="base">
                                        <p:cTn id="73" dur="500" fill="hold"/>
                                        <p:tgtEl>
                                          <p:spTgt spid="748546">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4854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748546">
                                            <p:txEl>
                                              <p:pRg st="12" end="12"/>
                                            </p:txEl>
                                          </p:spTgt>
                                        </p:tgtEl>
                                        <p:attrNameLst>
                                          <p:attrName>style.visibility</p:attrName>
                                        </p:attrNameLst>
                                      </p:cBhvr>
                                      <p:to>
                                        <p:strVal val="visible"/>
                                      </p:to>
                                    </p:set>
                                    <p:anim calcmode="lin" valueType="num">
                                      <p:cBhvr additive="base">
                                        <p:cTn id="79" dur="500" fill="hold"/>
                                        <p:tgtEl>
                                          <p:spTgt spid="748546">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74854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4188163" name="Rectangle 21">
            <a:extLst>
              <a:ext uri="{FF2B5EF4-FFF2-40B4-BE49-F238E27FC236}">
                <a16:creationId xmlns:a16="http://schemas.microsoft.com/office/drawing/2014/main" id="{D8A19E9A-0C3C-4BBA-98F5-7B006056CC01}"/>
              </a:ext>
            </a:extLst>
          </p:cNvPr>
          <p:cNvSpPr>
            <a:spLocks noGrp="1" noChangeArrowheads="1"/>
          </p:cNvSpPr>
          <p:nvPr>
            <p:ph type="title" idx="4294967295"/>
          </p:nvPr>
        </p:nvSpPr>
        <p:spPr>
          <a:xfrm>
            <a:off x="1847850" y="188913"/>
            <a:ext cx="8496300" cy="620712"/>
          </a:xfrm>
        </p:spPr>
        <p:txBody>
          <a:bodyPr vert="horz" wrap="square" lIns="82151" tIns="41078" rIns="82151" bIns="41078" numCol="1" anchor="ctr" anchorCtr="0" compatLnSpc="1">
            <a:prstTxWarp prst="textNoShape">
              <a:avLst/>
            </a:prstTxWarp>
          </a:bodyPr>
          <a:lstStyle/>
          <a:p>
            <a:pPr eaLnBrk="1" hangingPunct="1"/>
            <a:r>
              <a:rPr lang="en-GB" altLang="en-US" sz="2800" b="1" i="1">
                <a:solidFill>
                  <a:srgbClr val="800000"/>
                </a:solidFill>
              </a:rPr>
              <a:t>Conclusions (and things to remember):</a:t>
            </a:r>
          </a:p>
        </p:txBody>
      </p:sp>
      <p:sp>
        <p:nvSpPr>
          <p:cNvPr id="744470" name="Rectangle 22">
            <a:extLst>
              <a:ext uri="{FF2B5EF4-FFF2-40B4-BE49-F238E27FC236}">
                <a16:creationId xmlns:a16="http://schemas.microsoft.com/office/drawing/2014/main" id="{09D07BF8-0CBD-4939-A658-768E461DDADE}"/>
              </a:ext>
            </a:extLst>
          </p:cNvPr>
          <p:cNvSpPr>
            <a:spLocks noGrp="1" noChangeArrowheads="1"/>
          </p:cNvSpPr>
          <p:nvPr>
            <p:ph type="body" idx="4294967295"/>
          </p:nvPr>
        </p:nvSpPr>
        <p:spPr>
          <a:xfrm>
            <a:off x="1774826" y="836613"/>
            <a:ext cx="8685213" cy="5416550"/>
          </a:xfrm>
        </p:spPr>
        <p:txBody>
          <a:bodyPr vert="horz" wrap="square" lIns="82151" tIns="41078" rIns="82151" bIns="41078" numCol="1" anchor="t" anchorCtr="0" compatLnSpc="1">
            <a:prstTxWarp prst="textNoShape">
              <a:avLst/>
            </a:prstTxWarp>
            <a:spAutoFit/>
          </a:bodyPr>
          <a:lstStyle/>
          <a:p>
            <a:pPr eaLnBrk="1" hangingPunct="1">
              <a:spcBef>
                <a:spcPct val="0"/>
              </a:spcBef>
              <a:buClr>
                <a:srgbClr val="000000"/>
              </a:buClr>
              <a:buFont typeface="Arial" panose="020B0604020202020204" pitchFamily="34" charset="0"/>
              <a:buChar char="–"/>
            </a:pPr>
            <a:r>
              <a:rPr lang="en-GB" altLang="en-US" sz="2500">
                <a:solidFill>
                  <a:srgbClr val="000099"/>
                </a:solidFill>
              </a:rPr>
              <a:t>You do not </a:t>
            </a:r>
            <a:r>
              <a:rPr lang="en-GB" altLang="en-US" sz="2500" b="1">
                <a:solidFill>
                  <a:srgbClr val="000099"/>
                </a:solidFill>
              </a:rPr>
              <a:t>build a project</a:t>
            </a:r>
            <a:r>
              <a:rPr lang="en-GB" altLang="en-US" sz="2500">
                <a:solidFill>
                  <a:srgbClr val="000099"/>
                </a:solidFill>
              </a:rPr>
              <a:t> and then </a:t>
            </a:r>
            <a:r>
              <a:rPr lang="en-GB" altLang="en-US" sz="2500" b="1">
                <a:solidFill>
                  <a:srgbClr val="000099"/>
                </a:solidFill>
              </a:rPr>
              <a:t>look for a</a:t>
            </a:r>
            <a:r>
              <a:rPr lang="en-GB" altLang="en-US" sz="2500">
                <a:solidFill>
                  <a:srgbClr val="000099"/>
                </a:solidFill>
              </a:rPr>
              <a:t> </a:t>
            </a:r>
            <a:r>
              <a:rPr lang="en-GB" altLang="en-US" sz="2500" b="1">
                <a:solidFill>
                  <a:srgbClr val="000099"/>
                </a:solidFill>
              </a:rPr>
              <a:t>market</a:t>
            </a:r>
            <a:r>
              <a:rPr lang="en-GB" altLang="en-US" sz="2500">
                <a:solidFill>
                  <a:srgbClr val="000099"/>
                </a:solidFill>
              </a:rPr>
              <a:t>.</a:t>
            </a:r>
          </a:p>
          <a:p>
            <a:pPr eaLnBrk="1" hangingPunct="1">
              <a:spcBef>
                <a:spcPct val="0"/>
              </a:spcBef>
              <a:buClr>
                <a:srgbClr val="000000"/>
              </a:buClr>
              <a:buFont typeface="Arial" panose="020B0604020202020204" pitchFamily="34" charset="0"/>
              <a:buChar char="–"/>
            </a:pPr>
            <a:r>
              <a:rPr lang="en-GB" altLang="en-US" sz="2500">
                <a:solidFill>
                  <a:srgbClr val="000099"/>
                </a:solidFill>
              </a:rPr>
              <a:t>You first identify a </a:t>
            </a:r>
            <a:r>
              <a:rPr lang="en-GB" altLang="en-US" sz="2500" b="1">
                <a:solidFill>
                  <a:srgbClr val="000099"/>
                </a:solidFill>
              </a:rPr>
              <a:t>performance gap in the market</a:t>
            </a:r>
            <a:r>
              <a:rPr lang="en-GB" altLang="en-US" sz="2500">
                <a:solidFill>
                  <a:srgbClr val="000099"/>
                </a:solidFill>
              </a:rPr>
              <a:t> for which you can attain a competitive advantage and then formulate the project around this.</a:t>
            </a:r>
          </a:p>
          <a:p>
            <a:pPr eaLnBrk="1" hangingPunct="1">
              <a:spcBef>
                <a:spcPct val="0"/>
              </a:spcBef>
              <a:buClr>
                <a:srgbClr val="000000"/>
              </a:buClr>
              <a:buFont typeface="Arial" panose="020B0604020202020204" pitchFamily="34" charset="0"/>
              <a:buChar char="–"/>
            </a:pPr>
            <a:r>
              <a:rPr lang="en-GB" altLang="en-US" sz="2500">
                <a:solidFill>
                  <a:srgbClr val="000099"/>
                </a:solidFill>
              </a:rPr>
              <a:t>For any competitive strategy selected it is imperative to identify the </a:t>
            </a:r>
            <a:r>
              <a:rPr lang="en-GB" altLang="en-US" sz="2500" b="1">
                <a:solidFill>
                  <a:srgbClr val="000099"/>
                </a:solidFill>
              </a:rPr>
              <a:t>key success factors</a:t>
            </a:r>
            <a:r>
              <a:rPr lang="en-GB" altLang="en-US" sz="2500">
                <a:solidFill>
                  <a:srgbClr val="000099"/>
                </a:solidFill>
              </a:rPr>
              <a:t> and critically assess whether the project as formulated and with the resources and capabilities it has at its disposal can satisfy these.</a:t>
            </a:r>
          </a:p>
          <a:p>
            <a:pPr eaLnBrk="1" hangingPunct="1">
              <a:spcBef>
                <a:spcPct val="0"/>
              </a:spcBef>
              <a:buClr>
                <a:srgbClr val="000000"/>
              </a:buClr>
              <a:buFont typeface="Arial" panose="020B0604020202020204" pitchFamily="34" charset="0"/>
              <a:buChar char="–"/>
            </a:pPr>
            <a:r>
              <a:rPr lang="en-GB" altLang="en-US" sz="2500">
                <a:solidFill>
                  <a:srgbClr val="000099"/>
                </a:solidFill>
              </a:rPr>
              <a:t>The capital investment and operational </a:t>
            </a:r>
            <a:r>
              <a:rPr lang="en-GB" altLang="en-US" sz="2500" b="1">
                <a:solidFill>
                  <a:srgbClr val="000099"/>
                </a:solidFill>
              </a:rPr>
              <a:t>business plan</a:t>
            </a:r>
            <a:r>
              <a:rPr lang="en-GB" altLang="en-US" sz="2500">
                <a:solidFill>
                  <a:srgbClr val="000099"/>
                </a:solidFill>
              </a:rPr>
              <a:t> change with the selection of a particular </a:t>
            </a:r>
            <a:r>
              <a:rPr lang="en-GB" altLang="en-US" sz="2500" b="1">
                <a:solidFill>
                  <a:srgbClr val="000099"/>
                </a:solidFill>
              </a:rPr>
              <a:t>target market</a:t>
            </a:r>
            <a:r>
              <a:rPr lang="en-GB" altLang="en-US" sz="2500">
                <a:solidFill>
                  <a:srgbClr val="000099"/>
                </a:solidFill>
              </a:rPr>
              <a:t> and </a:t>
            </a:r>
            <a:r>
              <a:rPr lang="en-GB" altLang="en-US" sz="2500" b="1">
                <a:solidFill>
                  <a:srgbClr val="000099"/>
                </a:solidFill>
              </a:rPr>
              <a:t>competitive strategy</a:t>
            </a:r>
            <a:r>
              <a:rPr lang="en-GB" altLang="en-US" sz="2500">
                <a:solidFill>
                  <a:srgbClr val="000099"/>
                </a:solidFill>
              </a:rPr>
              <a:t>.</a:t>
            </a:r>
          </a:p>
          <a:p>
            <a:pPr eaLnBrk="1" hangingPunct="1">
              <a:spcBef>
                <a:spcPct val="0"/>
              </a:spcBef>
              <a:buClr>
                <a:srgbClr val="000000"/>
              </a:buClr>
              <a:buFont typeface="Arial" panose="020B0604020202020204" pitchFamily="34" charset="0"/>
              <a:buChar char="–"/>
            </a:pPr>
            <a:r>
              <a:rPr lang="en-GB" altLang="en-US" sz="2500">
                <a:solidFill>
                  <a:srgbClr val="000099"/>
                </a:solidFill>
              </a:rPr>
              <a:t>The underlying business plan as expressed in the projected cash flows should remain </a:t>
            </a:r>
            <a:r>
              <a:rPr lang="en-GB" altLang="en-US" sz="2500" b="1">
                <a:solidFill>
                  <a:srgbClr val="000099"/>
                </a:solidFill>
              </a:rPr>
              <a:t>coherent and consistent</a:t>
            </a:r>
            <a:r>
              <a:rPr lang="en-GB" altLang="en-US" sz="2500">
                <a:solidFill>
                  <a:srgbClr val="000099"/>
                </a:solidFill>
              </a:rPr>
              <a:t> during a Monte Carlo Simulation. </a:t>
            </a:r>
          </a:p>
        </p:txBody>
      </p:sp>
      <p:sp>
        <p:nvSpPr>
          <p:cNvPr id="3" name="Slide Number Placeholder 2"/>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33</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1378402559"/>
      </p:ext>
    </p:extLst>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44470">
                                            <p:txEl>
                                              <p:pRg st="0" end="0"/>
                                            </p:txEl>
                                          </p:spTgt>
                                        </p:tgtEl>
                                        <p:attrNameLst>
                                          <p:attrName>style.visibility</p:attrName>
                                        </p:attrNameLst>
                                      </p:cBhvr>
                                      <p:to>
                                        <p:strVal val="visible"/>
                                      </p:to>
                                    </p:set>
                                    <p:anim calcmode="lin" valueType="num">
                                      <p:cBhvr>
                                        <p:cTn id="7" dur="500" fill="hold"/>
                                        <p:tgtEl>
                                          <p:spTgt spid="7444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444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44470">
                                            <p:txEl>
                                              <p:pRg st="1" end="1"/>
                                            </p:txEl>
                                          </p:spTgt>
                                        </p:tgtEl>
                                        <p:attrNameLst>
                                          <p:attrName>style.visibility</p:attrName>
                                        </p:attrNameLst>
                                      </p:cBhvr>
                                      <p:to>
                                        <p:strVal val="visible"/>
                                      </p:to>
                                    </p:set>
                                    <p:anim calcmode="lin" valueType="num">
                                      <p:cBhvr>
                                        <p:cTn id="13" dur="500" fill="hold"/>
                                        <p:tgtEl>
                                          <p:spTgt spid="74447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444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44470">
                                            <p:txEl>
                                              <p:pRg st="2" end="2"/>
                                            </p:txEl>
                                          </p:spTgt>
                                        </p:tgtEl>
                                        <p:attrNameLst>
                                          <p:attrName>style.visibility</p:attrName>
                                        </p:attrNameLst>
                                      </p:cBhvr>
                                      <p:to>
                                        <p:strVal val="visible"/>
                                      </p:to>
                                    </p:set>
                                    <p:anim calcmode="lin" valueType="num">
                                      <p:cBhvr>
                                        <p:cTn id="19" dur="500" fill="hold"/>
                                        <p:tgtEl>
                                          <p:spTgt spid="74447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444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44470">
                                            <p:txEl>
                                              <p:pRg st="3" end="3"/>
                                            </p:txEl>
                                          </p:spTgt>
                                        </p:tgtEl>
                                        <p:attrNameLst>
                                          <p:attrName>style.visibility</p:attrName>
                                        </p:attrNameLst>
                                      </p:cBhvr>
                                      <p:to>
                                        <p:strVal val="visible"/>
                                      </p:to>
                                    </p:set>
                                    <p:anim calcmode="lin" valueType="num">
                                      <p:cBhvr>
                                        <p:cTn id="25" dur="500" fill="hold"/>
                                        <p:tgtEl>
                                          <p:spTgt spid="74447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4447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44470">
                                            <p:txEl>
                                              <p:pRg st="4" end="4"/>
                                            </p:txEl>
                                          </p:spTgt>
                                        </p:tgtEl>
                                        <p:attrNameLst>
                                          <p:attrName>style.visibility</p:attrName>
                                        </p:attrNameLst>
                                      </p:cBhvr>
                                      <p:to>
                                        <p:strVal val="visible"/>
                                      </p:to>
                                    </p:set>
                                    <p:anim calcmode="lin" valueType="num">
                                      <p:cBhvr>
                                        <p:cTn id="31" dur="500" fill="hold"/>
                                        <p:tgtEl>
                                          <p:spTgt spid="74447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4447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0"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grpSp>
        <p:nvGrpSpPr>
          <p:cNvPr id="3775490" name="Group 2">
            <a:extLst>
              <a:ext uri="{FF2B5EF4-FFF2-40B4-BE49-F238E27FC236}">
                <a16:creationId xmlns:a16="http://schemas.microsoft.com/office/drawing/2014/main" id="{9E0BEB42-43B1-47B4-B620-82631905CE44}"/>
              </a:ext>
            </a:extLst>
          </p:cNvPr>
          <p:cNvGrpSpPr>
            <a:grpSpLocks/>
          </p:cNvGrpSpPr>
          <p:nvPr/>
        </p:nvGrpSpPr>
        <p:grpSpPr bwMode="auto">
          <a:xfrm>
            <a:off x="1849438" y="352426"/>
            <a:ext cx="8382000" cy="6056313"/>
            <a:chOff x="41" y="-129"/>
            <a:chExt cx="6254" cy="5239"/>
          </a:xfrm>
        </p:grpSpPr>
        <p:sp>
          <p:nvSpPr>
            <p:cNvPr id="3775491" name="AutoShape 3">
              <a:extLst>
                <a:ext uri="{FF2B5EF4-FFF2-40B4-BE49-F238E27FC236}">
                  <a16:creationId xmlns:a16="http://schemas.microsoft.com/office/drawing/2014/main" id="{473B97D8-445C-45A0-B171-7CBAEB43D029}"/>
                </a:ext>
              </a:extLst>
            </p:cNvPr>
            <p:cNvSpPr>
              <a:spLocks noChangeArrowheads="1"/>
            </p:cNvSpPr>
            <p:nvPr/>
          </p:nvSpPr>
          <p:spPr bwMode="auto">
            <a:xfrm flipH="1">
              <a:off x="3052" y="3323"/>
              <a:ext cx="123" cy="1740"/>
            </a:xfrm>
            <a:prstGeom prst="roundRect">
              <a:avLst>
                <a:gd name="adj" fmla="val 0"/>
              </a:avLst>
            </a:prstGeom>
            <a:solidFill>
              <a:srgbClr val="E1E1E1"/>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2" name="Freeform 4">
              <a:extLst>
                <a:ext uri="{FF2B5EF4-FFF2-40B4-BE49-F238E27FC236}">
                  <a16:creationId xmlns:a16="http://schemas.microsoft.com/office/drawing/2014/main" id="{B7E2209F-E0BB-4F9D-8F60-339DC97B15B2}"/>
                </a:ext>
              </a:extLst>
            </p:cNvPr>
            <p:cNvSpPr>
              <a:spLocks/>
            </p:cNvSpPr>
            <p:nvPr/>
          </p:nvSpPr>
          <p:spPr bwMode="auto">
            <a:xfrm>
              <a:off x="2280" y="4608"/>
              <a:ext cx="1615" cy="236"/>
            </a:xfrm>
            <a:custGeom>
              <a:avLst/>
              <a:gdLst>
                <a:gd name="T0" fmla="*/ 73 w 1615"/>
                <a:gd name="T1" fmla="*/ 17 h 236"/>
                <a:gd name="T2" fmla="*/ 836 w 1615"/>
                <a:gd name="T3" fmla="*/ 186 h 236"/>
                <a:gd name="T4" fmla="*/ 1567 w 1615"/>
                <a:gd name="T5" fmla="*/ 0 h 236"/>
                <a:gd name="T6" fmla="*/ 1614 w 1615"/>
                <a:gd name="T7" fmla="*/ 31 h 236"/>
                <a:gd name="T8" fmla="*/ 840 w 1615"/>
                <a:gd name="T9" fmla="*/ 235 h 236"/>
                <a:gd name="T10" fmla="*/ 0 w 1615"/>
                <a:gd name="T11" fmla="*/ 44 h 236"/>
                <a:gd name="T12" fmla="*/ 73 w 1615"/>
                <a:gd name="T13" fmla="*/ 17 h 236"/>
                <a:gd name="T14" fmla="*/ 0 60000 65536"/>
                <a:gd name="T15" fmla="*/ 0 60000 65536"/>
                <a:gd name="T16" fmla="*/ 0 60000 65536"/>
                <a:gd name="T17" fmla="*/ 0 60000 65536"/>
                <a:gd name="T18" fmla="*/ 0 60000 65536"/>
                <a:gd name="T19" fmla="*/ 0 60000 65536"/>
                <a:gd name="T20" fmla="*/ 0 60000 65536"/>
                <a:gd name="T21" fmla="*/ 0 w 1615"/>
                <a:gd name="T22" fmla="*/ 0 h 236"/>
                <a:gd name="T23" fmla="*/ 1615 w 1615"/>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5" h="236">
                  <a:moveTo>
                    <a:pt x="73" y="17"/>
                  </a:moveTo>
                  <a:lnTo>
                    <a:pt x="836" y="186"/>
                  </a:lnTo>
                  <a:lnTo>
                    <a:pt x="1567" y="0"/>
                  </a:lnTo>
                  <a:lnTo>
                    <a:pt x="1614" y="31"/>
                  </a:lnTo>
                  <a:lnTo>
                    <a:pt x="840" y="235"/>
                  </a:lnTo>
                  <a:lnTo>
                    <a:pt x="0" y="44"/>
                  </a:lnTo>
                  <a:lnTo>
                    <a:pt x="73" y="17"/>
                  </a:lnTo>
                </a:path>
              </a:pathLst>
            </a:custGeom>
            <a:solidFill>
              <a:srgbClr val="E1E1E1"/>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3" name="Freeform 5">
              <a:extLst>
                <a:ext uri="{FF2B5EF4-FFF2-40B4-BE49-F238E27FC236}">
                  <a16:creationId xmlns:a16="http://schemas.microsoft.com/office/drawing/2014/main" id="{90AAE772-C964-444A-A26D-2143B8AA5F57}"/>
                </a:ext>
              </a:extLst>
            </p:cNvPr>
            <p:cNvSpPr>
              <a:spLocks/>
            </p:cNvSpPr>
            <p:nvPr/>
          </p:nvSpPr>
          <p:spPr bwMode="auto">
            <a:xfrm>
              <a:off x="964" y="4364"/>
              <a:ext cx="4245" cy="732"/>
            </a:xfrm>
            <a:custGeom>
              <a:avLst/>
              <a:gdLst>
                <a:gd name="T0" fmla="*/ 0 w 4245"/>
                <a:gd name="T1" fmla="*/ 722 h 732"/>
                <a:gd name="T2" fmla="*/ 294 w 4245"/>
                <a:gd name="T3" fmla="*/ 731 h 732"/>
                <a:gd name="T4" fmla="*/ 2146 w 4245"/>
                <a:gd name="T5" fmla="*/ 88 h 732"/>
                <a:gd name="T6" fmla="*/ 4144 w 4245"/>
                <a:gd name="T7" fmla="*/ 728 h 732"/>
                <a:gd name="T8" fmla="*/ 4244 w 4245"/>
                <a:gd name="T9" fmla="*/ 704 h 732"/>
                <a:gd name="T10" fmla="*/ 2162 w 4245"/>
                <a:gd name="T11" fmla="*/ 0 h 732"/>
                <a:gd name="T12" fmla="*/ 0 w 4245"/>
                <a:gd name="T13" fmla="*/ 722 h 732"/>
                <a:gd name="T14" fmla="*/ 0 60000 65536"/>
                <a:gd name="T15" fmla="*/ 0 60000 65536"/>
                <a:gd name="T16" fmla="*/ 0 60000 65536"/>
                <a:gd name="T17" fmla="*/ 0 60000 65536"/>
                <a:gd name="T18" fmla="*/ 0 60000 65536"/>
                <a:gd name="T19" fmla="*/ 0 60000 65536"/>
                <a:gd name="T20" fmla="*/ 0 60000 65536"/>
                <a:gd name="T21" fmla="*/ 0 w 4245"/>
                <a:gd name="T22" fmla="*/ 0 h 732"/>
                <a:gd name="T23" fmla="*/ 4245 w 4245"/>
                <a:gd name="T24" fmla="*/ 732 h 7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5" h="732">
                  <a:moveTo>
                    <a:pt x="0" y="722"/>
                  </a:moveTo>
                  <a:lnTo>
                    <a:pt x="294" y="731"/>
                  </a:lnTo>
                  <a:lnTo>
                    <a:pt x="2146" y="88"/>
                  </a:lnTo>
                  <a:lnTo>
                    <a:pt x="4144" y="728"/>
                  </a:lnTo>
                  <a:lnTo>
                    <a:pt x="4244" y="704"/>
                  </a:lnTo>
                  <a:lnTo>
                    <a:pt x="2162" y="0"/>
                  </a:lnTo>
                  <a:lnTo>
                    <a:pt x="0" y="722"/>
                  </a:lnTo>
                </a:path>
              </a:pathLst>
            </a:custGeom>
            <a:solidFill>
              <a:srgbClr val="E1E1E1"/>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4" name="Freeform 6">
              <a:extLst>
                <a:ext uri="{FF2B5EF4-FFF2-40B4-BE49-F238E27FC236}">
                  <a16:creationId xmlns:a16="http://schemas.microsoft.com/office/drawing/2014/main" id="{9A82BB55-BEFC-416E-8584-3ACAC2A62098}"/>
                </a:ext>
              </a:extLst>
            </p:cNvPr>
            <p:cNvSpPr>
              <a:spLocks/>
            </p:cNvSpPr>
            <p:nvPr/>
          </p:nvSpPr>
          <p:spPr bwMode="auto">
            <a:xfrm>
              <a:off x="954" y="5005"/>
              <a:ext cx="467" cy="104"/>
            </a:xfrm>
            <a:custGeom>
              <a:avLst/>
              <a:gdLst>
                <a:gd name="T0" fmla="*/ 0 w 467"/>
                <a:gd name="T1" fmla="*/ 81 h 104"/>
                <a:gd name="T2" fmla="*/ 258 w 467"/>
                <a:gd name="T3" fmla="*/ 103 h 104"/>
                <a:gd name="T4" fmla="*/ 466 w 467"/>
                <a:gd name="T5" fmla="*/ 25 h 104"/>
                <a:gd name="T6" fmla="*/ 252 w 467"/>
                <a:gd name="T7" fmla="*/ 0 h 104"/>
                <a:gd name="T8" fmla="*/ 0 w 467"/>
                <a:gd name="T9" fmla="*/ 81 h 104"/>
                <a:gd name="T10" fmla="*/ 0 60000 65536"/>
                <a:gd name="T11" fmla="*/ 0 60000 65536"/>
                <a:gd name="T12" fmla="*/ 0 60000 65536"/>
                <a:gd name="T13" fmla="*/ 0 60000 65536"/>
                <a:gd name="T14" fmla="*/ 0 60000 65536"/>
                <a:gd name="T15" fmla="*/ 0 w 467"/>
                <a:gd name="T16" fmla="*/ 0 h 104"/>
                <a:gd name="T17" fmla="*/ 467 w 467"/>
                <a:gd name="T18" fmla="*/ 104 h 104"/>
              </a:gdLst>
              <a:ahLst/>
              <a:cxnLst>
                <a:cxn ang="T10">
                  <a:pos x="T0" y="T1"/>
                </a:cxn>
                <a:cxn ang="T11">
                  <a:pos x="T2" y="T3"/>
                </a:cxn>
                <a:cxn ang="T12">
                  <a:pos x="T4" y="T5"/>
                </a:cxn>
                <a:cxn ang="T13">
                  <a:pos x="T6" y="T7"/>
                </a:cxn>
                <a:cxn ang="T14">
                  <a:pos x="T8" y="T9"/>
                </a:cxn>
              </a:cxnLst>
              <a:rect l="T15" t="T16" r="T17" b="T18"/>
              <a:pathLst>
                <a:path w="467" h="104">
                  <a:moveTo>
                    <a:pt x="0" y="81"/>
                  </a:moveTo>
                  <a:lnTo>
                    <a:pt x="258" y="103"/>
                  </a:lnTo>
                  <a:lnTo>
                    <a:pt x="466" y="25"/>
                  </a:lnTo>
                  <a:lnTo>
                    <a:pt x="252" y="0"/>
                  </a:lnTo>
                  <a:lnTo>
                    <a:pt x="0" y="81"/>
                  </a:lnTo>
                </a:path>
              </a:pathLst>
            </a:custGeom>
            <a:solidFill>
              <a:srgbClr val="000000"/>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5" name="AutoShape 7">
              <a:extLst>
                <a:ext uri="{FF2B5EF4-FFF2-40B4-BE49-F238E27FC236}">
                  <a16:creationId xmlns:a16="http://schemas.microsoft.com/office/drawing/2014/main" id="{F3482362-DC8C-4C75-A3F5-F9CF1F2D2A53}"/>
                </a:ext>
              </a:extLst>
            </p:cNvPr>
            <p:cNvSpPr>
              <a:spLocks noChangeArrowheads="1"/>
            </p:cNvSpPr>
            <p:nvPr/>
          </p:nvSpPr>
          <p:spPr bwMode="auto">
            <a:xfrm flipH="1">
              <a:off x="3047" y="5051"/>
              <a:ext cx="129" cy="29"/>
            </a:xfrm>
            <a:prstGeom prst="roundRect">
              <a:avLst>
                <a:gd name="adj" fmla="val 0"/>
              </a:avLst>
            </a:prstGeom>
            <a:solidFill>
              <a:srgbClr val="000000"/>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6" name="Freeform 8">
              <a:extLst>
                <a:ext uri="{FF2B5EF4-FFF2-40B4-BE49-F238E27FC236}">
                  <a16:creationId xmlns:a16="http://schemas.microsoft.com/office/drawing/2014/main" id="{DBCEFB3C-829C-4999-8E43-D85DA5A11645}"/>
                </a:ext>
              </a:extLst>
            </p:cNvPr>
            <p:cNvSpPr>
              <a:spLocks/>
            </p:cNvSpPr>
            <p:nvPr/>
          </p:nvSpPr>
          <p:spPr bwMode="auto">
            <a:xfrm>
              <a:off x="4818" y="5002"/>
              <a:ext cx="451" cy="108"/>
            </a:xfrm>
            <a:custGeom>
              <a:avLst/>
              <a:gdLst>
                <a:gd name="T0" fmla="*/ 450 w 451"/>
                <a:gd name="T1" fmla="*/ 85 h 108"/>
                <a:gd name="T2" fmla="*/ 227 w 451"/>
                <a:gd name="T3" fmla="*/ 107 h 108"/>
                <a:gd name="T4" fmla="*/ 0 w 451"/>
                <a:gd name="T5" fmla="*/ 30 h 108"/>
                <a:gd name="T6" fmla="*/ 202 w 451"/>
                <a:gd name="T7" fmla="*/ 0 h 108"/>
                <a:gd name="T8" fmla="*/ 450 w 451"/>
                <a:gd name="T9" fmla="*/ 85 h 108"/>
                <a:gd name="T10" fmla="*/ 0 60000 65536"/>
                <a:gd name="T11" fmla="*/ 0 60000 65536"/>
                <a:gd name="T12" fmla="*/ 0 60000 65536"/>
                <a:gd name="T13" fmla="*/ 0 60000 65536"/>
                <a:gd name="T14" fmla="*/ 0 60000 65536"/>
                <a:gd name="T15" fmla="*/ 0 w 451"/>
                <a:gd name="T16" fmla="*/ 0 h 108"/>
                <a:gd name="T17" fmla="*/ 451 w 451"/>
                <a:gd name="T18" fmla="*/ 108 h 108"/>
              </a:gdLst>
              <a:ahLst/>
              <a:cxnLst>
                <a:cxn ang="T10">
                  <a:pos x="T0" y="T1"/>
                </a:cxn>
                <a:cxn ang="T11">
                  <a:pos x="T2" y="T3"/>
                </a:cxn>
                <a:cxn ang="T12">
                  <a:pos x="T4" y="T5"/>
                </a:cxn>
                <a:cxn ang="T13">
                  <a:pos x="T6" y="T7"/>
                </a:cxn>
                <a:cxn ang="T14">
                  <a:pos x="T8" y="T9"/>
                </a:cxn>
              </a:cxnLst>
              <a:rect l="T15" t="T16" r="T17" b="T18"/>
              <a:pathLst>
                <a:path w="451" h="108">
                  <a:moveTo>
                    <a:pt x="450" y="85"/>
                  </a:moveTo>
                  <a:lnTo>
                    <a:pt x="227" y="107"/>
                  </a:lnTo>
                  <a:lnTo>
                    <a:pt x="0" y="30"/>
                  </a:lnTo>
                  <a:lnTo>
                    <a:pt x="202" y="0"/>
                  </a:lnTo>
                  <a:lnTo>
                    <a:pt x="450" y="85"/>
                  </a:lnTo>
                </a:path>
              </a:pathLst>
            </a:custGeom>
            <a:solidFill>
              <a:srgbClr val="000000"/>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7" name="AutoShape 9">
              <a:extLst>
                <a:ext uri="{FF2B5EF4-FFF2-40B4-BE49-F238E27FC236}">
                  <a16:creationId xmlns:a16="http://schemas.microsoft.com/office/drawing/2014/main" id="{630B354F-A9A6-40DA-BCDF-440B5C846FD6}"/>
                </a:ext>
              </a:extLst>
            </p:cNvPr>
            <p:cNvSpPr>
              <a:spLocks noChangeArrowheads="1"/>
            </p:cNvSpPr>
            <p:nvPr/>
          </p:nvSpPr>
          <p:spPr bwMode="auto">
            <a:xfrm flipH="1">
              <a:off x="3088" y="-109"/>
              <a:ext cx="51" cy="3374"/>
            </a:xfrm>
            <a:prstGeom prst="roundRect">
              <a:avLst>
                <a:gd name="adj" fmla="val 0"/>
              </a:avLst>
            </a:prstGeom>
            <a:solidFill>
              <a:srgbClr val="4F4F4F"/>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8" name="AutoShape 10">
              <a:extLst>
                <a:ext uri="{FF2B5EF4-FFF2-40B4-BE49-F238E27FC236}">
                  <a16:creationId xmlns:a16="http://schemas.microsoft.com/office/drawing/2014/main" id="{0BE62D45-F609-464F-8278-3C9C68C996B2}"/>
                </a:ext>
              </a:extLst>
            </p:cNvPr>
            <p:cNvSpPr>
              <a:spLocks noChangeArrowheads="1"/>
            </p:cNvSpPr>
            <p:nvPr/>
          </p:nvSpPr>
          <p:spPr bwMode="auto">
            <a:xfrm flipH="1">
              <a:off x="41" y="66"/>
              <a:ext cx="6254" cy="3201"/>
            </a:xfrm>
            <a:prstGeom prst="roundRect">
              <a:avLst>
                <a:gd name="adj" fmla="val 0"/>
              </a:avLst>
            </a:prstGeom>
            <a:solidFill>
              <a:srgbClr val="FFFFFF"/>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499" name="AutoShape 11">
              <a:extLst>
                <a:ext uri="{FF2B5EF4-FFF2-40B4-BE49-F238E27FC236}">
                  <a16:creationId xmlns:a16="http://schemas.microsoft.com/office/drawing/2014/main" id="{C1B33BA3-C28E-4FFB-81B2-DA8E642871A9}"/>
                </a:ext>
              </a:extLst>
            </p:cNvPr>
            <p:cNvSpPr>
              <a:spLocks noChangeArrowheads="1"/>
            </p:cNvSpPr>
            <p:nvPr/>
          </p:nvSpPr>
          <p:spPr bwMode="auto">
            <a:xfrm flipH="1">
              <a:off x="41" y="80"/>
              <a:ext cx="6254" cy="63"/>
            </a:xfrm>
            <a:prstGeom prst="roundRect">
              <a:avLst>
                <a:gd name="adj" fmla="val 0"/>
              </a:avLst>
            </a:prstGeom>
            <a:solidFill>
              <a:srgbClr val="808080"/>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0" name="AutoShape 12">
              <a:extLst>
                <a:ext uri="{FF2B5EF4-FFF2-40B4-BE49-F238E27FC236}">
                  <a16:creationId xmlns:a16="http://schemas.microsoft.com/office/drawing/2014/main" id="{E18CBADE-C416-49E4-BC2B-740AF7CA91CE}"/>
                </a:ext>
              </a:extLst>
            </p:cNvPr>
            <p:cNvSpPr>
              <a:spLocks noChangeArrowheads="1"/>
            </p:cNvSpPr>
            <p:nvPr/>
          </p:nvSpPr>
          <p:spPr bwMode="auto">
            <a:xfrm flipH="1">
              <a:off x="41" y="3231"/>
              <a:ext cx="6254" cy="126"/>
            </a:xfrm>
            <a:prstGeom prst="roundRect">
              <a:avLst>
                <a:gd name="adj" fmla="val 0"/>
              </a:avLst>
            </a:prstGeom>
            <a:solidFill>
              <a:srgbClr val="808080"/>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1" name="AutoShape 13">
              <a:extLst>
                <a:ext uri="{FF2B5EF4-FFF2-40B4-BE49-F238E27FC236}">
                  <a16:creationId xmlns:a16="http://schemas.microsoft.com/office/drawing/2014/main" id="{E7B97F80-98F6-4923-AF85-C1B03BCD8DFE}"/>
                </a:ext>
              </a:extLst>
            </p:cNvPr>
            <p:cNvSpPr>
              <a:spLocks noChangeArrowheads="1"/>
            </p:cNvSpPr>
            <p:nvPr/>
          </p:nvSpPr>
          <p:spPr bwMode="auto">
            <a:xfrm flipH="1">
              <a:off x="41" y="3218"/>
              <a:ext cx="6254" cy="114"/>
            </a:xfrm>
            <a:prstGeom prst="roundRect">
              <a:avLst>
                <a:gd name="adj" fmla="val 0"/>
              </a:avLst>
            </a:prstGeom>
            <a:solidFill>
              <a:srgbClr val="C0C0C0"/>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2" name="AutoShape 14">
              <a:extLst>
                <a:ext uri="{FF2B5EF4-FFF2-40B4-BE49-F238E27FC236}">
                  <a16:creationId xmlns:a16="http://schemas.microsoft.com/office/drawing/2014/main" id="{4839CBEC-1E1B-4C58-B765-BAF067677244}"/>
                </a:ext>
              </a:extLst>
            </p:cNvPr>
            <p:cNvSpPr>
              <a:spLocks noChangeArrowheads="1"/>
            </p:cNvSpPr>
            <p:nvPr/>
          </p:nvSpPr>
          <p:spPr bwMode="auto">
            <a:xfrm flipH="1">
              <a:off x="2818" y="-53"/>
              <a:ext cx="622" cy="157"/>
            </a:xfrm>
            <a:prstGeom prst="roundRect">
              <a:avLst>
                <a:gd name="adj" fmla="val 14028"/>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3" name="AutoShape 15">
              <a:extLst>
                <a:ext uri="{FF2B5EF4-FFF2-40B4-BE49-F238E27FC236}">
                  <a16:creationId xmlns:a16="http://schemas.microsoft.com/office/drawing/2014/main" id="{68F6666F-63C5-4618-B72F-04B59805AE78}"/>
                </a:ext>
              </a:extLst>
            </p:cNvPr>
            <p:cNvSpPr>
              <a:spLocks noChangeArrowheads="1"/>
            </p:cNvSpPr>
            <p:nvPr/>
          </p:nvSpPr>
          <p:spPr bwMode="auto">
            <a:xfrm flipH="1">
              <a:off x="3049" y="-129"/>
              <a:ext cx="125" cy="50"/>
            </a:xfrm>
            <a:prstGeom prst="roundRect">
              <a:avLst>
                <a:gd name="adj" fmla="val 0"/>
              </a:avLst>
            </a:prstGeom>
            <a:solidFill>
              <a:srgbClr val="5F5F5F"/>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4" name="Freeform 16">
              <a:extLst>
                <a:ext uri="{FF2B5EF4-FFF2-40B4-BE49-F238E27FC236}">
                  <a16:creationId xmlns:a16="http://schemas.microsoft.com/office/drawing/2014/main" id="{4524F620-DE59-4DD3-9955-2B9DB7F48D56}"/>
                </a:ext>
              </a:extLst>
            </p:cNvPr>
            <p:cNvSpPr>
              <a:spLocks/>
            </p:cNvSpPr>
            <p:nvPr/>
          </p:nvSpPr>
          <p:spPr bwMode="auto">
            <a:xfrm>
              <a:off x="1330" y="4409"/>
              <a:ext cx="1748" cy="649"/>
            </a:xfrm>
            <a:custGeom>
              <a:avLst/>
              <a:gdLst>
                <a:gd name="T0" fmla="*/ 0 w 1748"/>
                <a:gd name="T1" fmla="*/ 607 h 649"/>
                <a:gd name="T2" fmla="*/ 31 w 1748"/>
                <a:gd name="T3" fmla="*/ 648 h 649"/>
                <a:gd name="T4" fmla="*/ 1729 w 1748"/>
                <a:gd name="T5" fmla="*/ 64 h 649"/>
                <a:gd name="T6" fmla="*/ 1747 w 1748"/>
                <a:gd name="T7" fmla="*/ 0 h 649"/>
                <a:gd name="T8" fmla="*/ 0 w 1748"/>
                <a:gd name="T9" fmla="*/ 607 h 649"/>
                <a:gd name="T10" fmla="*/ 0 60000 65536"/>
                <a:gd name="T11" fmla="*/ 0 60000 65536"/>
                <a:gd name="T12" fmla="*/ 0 60000 65536"/>
                <a:gd name="T13" fmla="*/ 0 60000 65536"/>
                <a:gd name="T14" fmla="*/ 0 60000 65536"/>
                <a:gd name="T15" fmla="*/ 0 w 1748"/>
                <a:gd name="T16" fmla="*/ 0 h 649"/>
                <a:gd name="T17" fmla="*/ 1748 w 1748"/>
                <a:gd name="T18" fmla="*/ 649 h 649"/>
              </a:gdLst>
              <a:ahLst/>
              <a:cxnLst>
                <a:cxn ang="T10">
                  <a:pos x="T0" y="T1"/>
                </a:cxn>
                <a:cxn ang="T11">
                  <a:pos x="T2" y="T3"/>
                </a:cxn>
                <a:cxn ang="T12">
                  <a:pos x="T4" y="T5"/>
                </a:cxn>
                <a:cxn ang="T13">
                  <a:pos x="T6" y="T7"/>
                </a:cxn>
                <a:cxn ang="T14">
                  <a:pos x="T8" y="T9"/>
                </a:cxn>
              </a:cxnLst>
              <a:rect l="T15" t="T16" r="T17" b="T18"/>
              <a:pathLst>
                <a:path w="1748" h="649">
                  <a:moveTo>
                    <a:pt x="0" y="607"/>
                  </a:moveTo>
                  <a:lnTo>
                    <a:pt x="31" y="648"/>
                  </a:lnTo>
                  <a:lnTo>
                    <a:pt x="1729" y="64"/>
                  </a:lnTo>
                  <a:lnTo>
                    <a:pt x="1747" y="0"/>
                  </a:lnTo>
                  <a:lnTo>
                    <a:pt x="0" y="607"/>
                  </a:lnTo>
                </a:path>
              </a:pathLst>
            </a:custGeom>
            <a:solidFill>
              <a:srgbClr val="808080"/>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5" name="AutoShape 17">
              <a:extLst>
                <a:ext uri="{FF2B5EF4-FFF2-40B4-BE49-F238E27FC236}">
                  <a16:creationId xmlns:a16="http://schemas.microsoft.com/office/drawing/2014/main" id="{BF9B01B7-82E3-4A00-B3B7-B374111C45D8}"/>
                </a:ext>
              </a:extLst>
            </p:cNvPr>
            <p:cNvSpPr>
              <a:spLocks noChangeArrowheads="1"/>
            </p:cNvSpPr>
            <p:nvPr/>
          </p:nvSpPr>
          <p:spPr bwMode="auto">
            <a:xfrm flipH="1">
              <a:off x="3056" y="3353"/>
              <a:ext cx="50" cy="1678"/>
            </a:xfrm>
            <a:prstGeom prst="roundRect">
              <a:avLst>
                <a:gd name="adj" fmla="val 0"/>
              </a:avLst>
            </a:prstGeom>
            <a:solidFill>
              <a:srgbClr val="808080"/>
            </a:solidFill>
            <a:ln w="12700">
              <a:solidFill>
                <a:srgbClr val="000000"/>
              </a:solidFill>
              <a:round/>
              <a:headEnd/>
              <a:tailEnd/>
            </a:ln>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6" name="Freeform 18">
              <a:extLst>
                <a:ext uri="{FF2B5EF4-FFF2-40B4-BE49-F238E27FC236}">
                  <a16:creationId xmlns:a16="http://schemas.microsoft.com/office/drawing/2014/main" id="{7F332223-AEDD-4D72-BDCC-852DEA1029B9}"/>
                </a:ext>
              </a:extLst>
            </p:cNvPr>
            <p:cNvSpPr>
              <a:spLocks/>
            </p:cNvSpPr>
            <p:nvPr/>
          </p:nvSpPr>
          <p:spPr bwMode="auto">
            <a:xfrm>
              <a:off x="3080" y="4404"/>
              <a:ext cx="1813" cy="633"/>
            </a:xfrm>
            <a:custGeom>
              <a:avLst/>
              <a:gdLst>
                <a:gd name="T0" fmla="*/ 1812 w 1813"/>
                <a:gd name="T1" fmla="*/ 614 h 633"/>
                <a:gd name="T2" fmla="*/ 1754 w 1813"/>
                <a:gd name="T3" fmla="*/ 632 h 633"/>
                <a:gd name="T4" fmla="*/ 27 w 1813"/>
                <a:gd name="T5" fmla="*/ 48 h 633"/>
                <a:gd name="T6" fmla="*/ 0 w 1813"/>
                <a:gd name="T7" fmla="*/ 0 h 633"/>
                <a:gd name="T8" fmla="*/ 1812 w 1813"/>
                <a:gd name="T9" fmla="*/ 614 h 633"/>
                <a:gd name="T10" fmla="*/ 0 60000 65536"/>
                <a:gd name="T11" fmla="*/ 0 60000 65536"/>
                <a:gd name="T12" fmla="*/ 0 60000 65536"/>
                <a:gd name="T13" fmla="*/ 0 60000 65536"/>
                <a:gd name="T14" fmla="*/ 0 60000 65536"/>
                <a:gd name="T15" fmla="*/ 0 w 1813"/>
                <a:gd name="T16" fmla="*/ 0 h 633"/>
                <a:gd name="T17" fmla="*/ 1813 w 1813"/>
                <a:gd name="T18" fmla="*/ 633 h 633"/>
              </a:gdLst>
              <a:ahLst/>
              <a:cxnLst>
                <a:cxn ang="T10">
                  <a:pos x="T0" y="T1"/>
                </a:cxn>
                <a:cxn ang="T11">
                  <a:pos x="T2" y="T3"/>
                </a:cxn>
                <a:cxn ang="T12">
                  <a:pos x="T4" y="T5"/>
                </a:cxn>
                <a:cxn ang="T13">
                  <a:pos x="T6" y="T7"/>
                </a:cxn>
                <a:cxn ang="T14">
                  <a:pos x="T8" y="T9"/>
                </a:cxn>
              </a:cxnLst>
              <a:rect l="T15" t="T16" r="T17" b="T18"/>
              <a:pathLst>
                <a:path w="1813" h="633">
                  <a:moveTo>
                    <a:pt x="1812" y="614"/>
                  </a:moveTo>
                  <a:lnTo>
                    <a:pt x="1754" y="632"/>
                  </a:lnTo>
                  <a:lnTo>
                    <a:pt x="27" y="48"/>
                  </a:lnTo>
                  <a:lnTo>
                    <a:pt x="0" y="0"/>
                  </a:lnTo>
                  <a:lnTo>
                    <a:pt x="1812" y="614"/>
                  </a:lnTo>
                </a:path>
              </a:pathLst>
            </a:custGeom>
            <a:solidFill>
              <a:srgbClr val="808080"/>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7" name="Freeform 19">
              <a:extLst>
                <a:ext uri="{FF2B5EF4-FFF2-40B4-BE49-F238E27FC236}">
                  <a16:creationId xmlns:a16="http://schemas.microsoft.com/office/drawing/2014/main" id="{57AA81EA-560A-45AF-8821-E61402AF3436}"/>
                </a:ext>
              </a:extLst>
            </p:cNvPr>
            <p:cNvSpPr>
              <a:spLocks/>
            </p:cNvSpPr>
            <p:nvPr/>
          </p:nvSpPr>
          <p:spPr bwMode="auto">
            <a:xfrm>
              <a:off x="2506" y="4646"/>
              <a:ext cx="550" cy="138"/>
            </a:xfrm>
            <a:custGeom>
              <a:avLst/>
              <a:gdLst>
                <a:gd name="T0" fmla="*/ 17 w 550"/>
                <a:gd name="T1" fmla="*/ 0 h 138"/>
                <a:gd name="T2" fmla="*/ 24 w 550"/>
                <a:gd name="T3" fmla="*/ 0 h 138"/>
                <a:gd name="T4" fmla="*/ 549 w 550"/>
                <a:gd name="T5" fmla="*/ 112 h 138"/>
                <a:gd name="T6" fmla="*/ 542 w 550"/>
                <a:gd name="T7" fmla="*/ 137 h 138"/>
                <a:gd name="T8" fmla="*/ 0 w 550"/>
                <a:gd name="T9" fmla="*/ 16 h 138"/>
                <a:gd name="T10" fmla="*/ 17 w 550"/>
                <a:gd name="T11" fmla="*/ 0 h 138"/>
                <a:gd name="T12" fmla="*/ 0 60000 65536"/>
                <a:gd name="T13" fmla="*/ 0 60000 65536"/>
                <a:gd name="T14" fmla="*/ 0 60000 65536"/>
                <a:gd name="T15" fmla="*/ 0 60000 65536"/>
                <a:gd name="T16" fmla="*/ 0 60000 65536"/>
                <a:gd name="T17" fmla="*/ 0 60000 65536"/>
                <a:gd name="T18" fmla="*/ 0 w 550"/>
                <a:gd name="T19" fmla="*/ 0 h 138"/>
                <a:gd name="T20" fmla="*/ 550 w 550"/>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550" h="138">
                  <a:moveTo>
                    <a:pt x="17" y="0"/>
                  </a:moveTo>
                  <a:lnTo>
                    <a:pt x="24" y="0"/>
                  </a:lnTo>
                  <a:lnTo>
                    <a:pt x="549" y="112"/>
                  </a:lnTo>
                  <a:lnTo>
                    <a:pt x="542" y="137"/>
                  </a:lnTo>
                  <a:lnTo>
                    <a:pt x="0" y="16"/>
                  </a:lnTo>
                  <a:lnTo>
                    <a:pt x="17" y="0"/>
                  </a:lnTo>
                </a:path>
              </a:pathLst>
            </a:custGeom>
            <a:solidFill>
              <a:srgbClr val="808080"/>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3775508" name="Freeform 20">
              <a:extLst>
                <a:ext uri="{FF2B5EF4-FFF2-40B4-BE49-F238E27FC236}">
                  <a16:creationId xmlns:a16="http://schemas.microsoft.com/office/drawing/2014/main" id="{AB03537F-07C4-4D01-9ECE-81DD6949CFF8}"/>
                </a:ext>
              </a:extLst>
            </p:cNvPr>
            <p:cNvSpPr>
              <a:spLocks/>
            </p:cNvSpPr>
            <p:nvPr/>
          </p:nvSpPr>
          <p:spPr bwMode="auto">
            <a:xfrm>
              <a:off x="3177" y="4646"/>
              <a:ext cx="527" cy="138"/>
            </a:xfrm>
            <a:custGeom>
              <a:avLst/>
              <a:gdLst>
                <a:gd name="T0" fmla="*/ 507 w 527"/>
                <a:gd name="T1" fmla="*/ 0 h 138"/>
                <a:gd name="T2" fmla="*/ 497 w 527"/>
                <a:gd name="T3" fmla="*/ 0 h 138"/>
                <a:gd name="T4" fmla="*/ 0 w 527"/>
                <a:gd name="T5" fmla="*/ 112 h 138"/>
                <a:gd name="T6" fmla="*/ 8 w 527"/>
                <a:gd name="T7" fmla="*/ 137 h 138"/>
                <a:gd name="T8" fmla="*/ 526 w 527"/>
                <a:gd name="T9" fmla="*/ 16 h 138"/>
                <a:gd name="T10" fmla="*/ 507 w 527"/>
                <a:gd name="T11" fmla="*/ 0 h 138"/>
                <a:gd name="T12" fmla="*/ 0 60000 65536"/>
                <a:gd name="T13" fmla="*/ 0 60000 65536"/>
                <a:gd name="T14" fmla="*/ 0 60000 65536"/>
                <a:gd name="T15" fmla="*/ 0 60000 65536"/>
                <a:gd name="T16" fmla="*/ 0 60000 65536"/>
                <a:gd name="T17" fmla="*/ 0 60000 65536"/>
                <a:gd name="T18" fmla="*/ 0 w 527"/>
                <a:gd name="T19" fmla="*/ 0 h 138"/>
                <a:gd name="T20" fmla="*/ 527 w 527"/>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527" h="138">
                  <a:moveTo>
                    <a:pt x="507" y="0"/>
                  </a:moveTo>
                  <a:lnTo>
                    <a:pt x="497" y="0"/>
                  </a:lnTo>
                  <a:lnTo>
                    <a:pt x="0" y="112"/>
                  </a:lnTo>
                  <a:lnTo>
                    <a:pt x="8" y="137"/>
                  </a:lnTo>
                  <a:lnTo>
                    <a:pt x="526" y="16"/>
                  </a:lnTo>
                  <a:lnTo>
                    <a:pt x="507" y="0"/>
                  </a:lnTo>
                </a:path>
              </a:pathLst>
            </a:custGeom>
            <a:solidFill>
              <a:srgbClr val="808080"/>
            </a:solidFill>
            <a:ln w="12700" cap="rnd">
              <a:solidFill>
                <a:srgbClr val="000000"/>
              </a:solidFill>
              <a:round/>
              <a:headEnd type="none" w="sm" len="sm"/>
              <a:tailEnd type="none" w="sm" len="sm"/>
            </a:ln>
          </p:spPr>
          <p:txBody>
            <a:bodyPr lIns="91429" tIns="45714" rIns="91429" bIns="45714"/>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3775509" name="Rectangle 21">
            <a:extLst>
              <a:ext uri="{FF2B5EF4-FFF2-40B4-BE49-F238E27FC236}">
                <a16:creationId xmlns:a16="http://schemas.microsoft.com/office/drawing/2014/main" id="{0939338E-C6C4-4CF1-A899-CEC70C1B426A}"/>
              </a:ext>
            </a:extLst>
          </p:cNvPr>
          <p:cNvSpPr>
            <a:spLocks noGrp="1" noChangeArrowheads="1"/>
          </p:cNvSpPr>
          <p:nvPr>
            <p:ph type="title" idx="4294967295"/>
          </p:nvPr>
        </p:nvSpPr>
        <p:spPr>
          <a:xfrm>
            <a:off x="2927350" y="836614"/>
            <a:ext cx="5905500" cy="1296987"/>
          </a:xfrm>
        </p:spPr>
        <p:txBody>
          <a:bodyPr vert="horz" wrap="square" lIns="82151" tIns="41078" rIns="82151" bIns="41078" numCol="1" anchor="ctr" anchorCtr="0" compatLnSpc="1">
            <a:prstTxWarp prst="textNoShape">
              <a:avLst/>
            </a:prstTxWarp>
          </a:bodyPr>
          <a:lstStyle/>
          <a:p>
            <a:pPr eaLnBrk="1" hangingPunct="1"/>
            <a:r>
              <a:rPr lang="en-GB" altLang="en-US" sz="2400" b="1" i="1">
                <a:solidFill>
                  <a:srgbClr val="800000"/>
                </a:solidFill>
              </a:rPr>
              <a:t>The strategic appraisal of the project must answer two fundamental questions:</a:t>
            </a:r>
          </a:p>
        </p:txBody>
      </p:sp>
      <p:sp>
        <p:nvSpPr>
          <p:cNvPr id="744470" name="Rectangle 22">
            <a:extLst>
              <a:ext uri="{FF2B5EF4-FFF2-40B4-BE49-F238E27FC236}">
                <a16:creationId xmlns:a16="http://schemas.microsoft.com/office/drawing/2014/main" id="{10C49FBD-0A10-433D-B790-55468EDF4B0F}"/>
              </a:ext>
            </a:extLst>
          </p:cNvPr>
          <p:cNvSpPr>
            <a:spLocks noGrp="1" noChangeArrowheads="1"/>
          </p:cNvSpPr>
          <p:nvPr>
            <p:ph type="body" idx="4294967295"/>
          </p:nvPr>
        </p:nvSpPr>
        <p:spPr>
          <a:xfrm>
            <a:off x="2927350" y="2227958"/>
            <a:ext cx="6439042" cy="844550"/>
          </a:xfrm>
        </p:spPr>
        <p:txBody>
          <a:bodyPr vert="horz" wrap="square" lIns="82151" tIns="41078" rIns="82151" bIns="41078" numCol="1" anchor="t" anchorCtr="0" compatLnSpc="1">
            <a:prstTxWarp prst="textNoShape">
              <a:avLst/>
            </a:prstTxWarp>
            <a:spAutoFit/>
          </a:bodyPr>
          <a:lstStyle/>
          <a:p>
            <a:pPr eaLnBrk="1" hangingPunct="1">
              <a:spcBef>
                <a:spcPct val="0"/>
              </a:spcBef>
              <a:buClr>
                <a:srgbClr val="000000"/>
              </a:buClr>
              <a:buFont typeface="Arial" panose="020B0604020202020204" pitchFamily="34" charset="0"/>
              <a:buChar char="–"/>
            </a:pPr>
            <a:r>
              <a:rPr lang="en-GB" altLang="en-US" sz="2500" dirty="0">
                <a:solidFill>
                  <a:srgbClr val="000099"/>
                </a:solidFill>
              </a:rPr>
              <a:t>What is the project’s competitive advantage?</a:t>
            </a:r>
          </a:p>
          <a:p>
            <a:pPr eaLnBrk="1" hangingPunct="1">
              <a:spcBef>
                <a:spcPct val="0"/>
              </a:spcBef>
              <a:buClr>
                <a:srgbClr val="000000"/>
              </a:buClr>
              <a:buFont typeface="Arial" panose="020B0604020202020204" pitchFamily="34" charset="0"/>
              <a:buChar char="–"/>
            </a:pPr>
            <a:r>
              <a:rPr lang="en-GB" altLang="en-US" sz="2500" dirty="0">
                <a:solidFill>
                  <a:srgbClr val="000099"/>
                </a:solidFill>
              </a:rPr>
              <a:t>Is it sustainable over the life of the project?</a:t>
            </a:r>
          </a:p>
        </p:txBody>
      </p:sp>
      <p:sp>
        <p:nvSpPr>
          <p:cNvPr id="3" name="Slide Number Placeholder 2"/>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34</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967849517"/>
      </p:ext>
    </p:extLst>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44470">
                                            <p:txEl>
                                              <p:pRg st="0" end="0"/>
                                            </p:txEl>
                                          </p:spTgt>
                                        </p:tgtEl>
                                        <p:attrNameLst>
                                          <p:attrName>style.visibility</p:attrName>
                                        </p:attrNameLst>
                                      </p:cBhvr>
                                      <p:to>
                                        <p:strVal val="visible"/>
                                      </p:to>
                                    </p:set>
                                    <p:anim calcmode="lin" valueType="num">
                                      <p:cBhvr>
                                        <p:cTn id="7" dur="500" fill="hold"/>
                                        <p:tgtEl>
                                          <p:spTgt spid="7444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444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44470">
                                            <p:txEl>
                                              <p:pRg st="1" end="1"/>
                                            </p:txEl>
                                          </p:spTgt>
                                        </p:tgtEl>
                                        <p:attrNameLst>
                                          <p:attrName>style.visibility</p:attrName>
                                        </p:attrNameLst>
                                      </p:cBhvr>
                                      <p:to>
                                        <p:strVal val="visible"/>
                                      </p:to>
                                    </p:set>
                                    <p:anim calcmode="lin" valueType="num">
                                      <p:cBhvr>
                                        <p:cTn id="13" dur="500" fill="hold"/>
                                        <p:tgtEl>
                                          <p:spTgt spid="74447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44470">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0"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685379" name="WordArt 2">
            <a:extLst>
              <a:ext uri="{FF2B5EF4-FFF2-40B4-BE49-F238E27FC236}">
                <a16:creationId xmlns:a16="http://schemas.microsoft.com/office/drawing/2014/main" id="{0978F1BE-9479-423D-AAA5-D26BEE7D9C13}"/>
              </a:ext>
            </a:extLst>
          </p:cNvPr>
          <p:cNvSpPr>
            <a:spLocks noChangeArrowheads="1" noChangeShapeType="1" noTextEdit="1"/>
          </p:cNvSpPr>
          <p:nvPr/>
        </p:nvSpPr>
        <p:spPr bwMode="auto">
          <a:xfrm>
            <a:off x="2365419" y="1221011"/>
            <a:ext cx="8075377" cy="121309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rPr>
              <a:t>Software Tools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9B823-655D-4A62-9B07-561910AFD96A}"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
        <p:nvSpPr>
          <p:cNvPr id="6" name="Text Box 4">
            <a:extLst>
              <a:ext uri="{FF2B5EF4-FFF2-40B4-BE49-F238E27FC236}">
                <a16:creationId xmlns:a16="http://schemas.microsoft.com/office/drawing/2014/main" id="{2A298710-7835-4DD7-A3A8-AE57CE4CC977}"/>
              </a:ext>
            </a:extLst>
          </p:cNvPr>
          <p:cNvSpPr txBox="1">
            <a:spLocks noChangeArrowheads="1"/>
          </p:cNvSpPr>
          <p:nvPr/>
        </p:nvSpPr>
        <p:spPr bwMode="auto">
          <a:xfrm>
            <a:off x="5474859" y="5432936"/>
            <a:ext cx="1472176"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CC"/>
                </a:solidFill>
                <a:effectLst/>
                <a:uLnTx/>
                <a:uFillTx/>
                <a:latin typeface="Arial"/>
                <a:ea typeface="+mn-ea"/>
                <a:cs typeface="Arial" panose="020B0604020202020204" pitchFamily="34" charset="0"/>
              </a:rPr>
              <a:t>Risk</a:t>
            </a:r>
            <a:r>
              <a:rPr kumimoji="0" lang="en-GB" altLang="en-US" sz="18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Ease</a:t>
            </a:r>
            <a:r>
              <a:rPr kumimoji="0" lang="en-GB" alt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GB" altLang="en-US" sz="18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rPr>
              <a:t>Ltd</a:t>
            </a:r>
          </a:p>
        </p:txBody>
      </p:sp>
      <p:pic>
        <p:nvPicPr>
          <p:cNvPr id="2" name="Picture 1">
            <a:extLst>
              <a:ext uri="{FF2B5EF4-FFF2-40B4-BE49-F238E27FC236}">
                <a16:creationId xmlns:a16="http://schemas.microsoft.com/office/drawing/2014/main" id="{C42A6092-A463-4EBF-9743-0A8B0609BE78}"/>
              </a:ext>
            </a:extLst>
          </p:cNvPr>
          <p:cNvPicPr>
            <a:picLocks noChangeAspect="1"/>
          </p:cNvPicPr>
          <p:nvPr/>
        </p:nvPicPr>
        <p:blipFill>
          <a:blip r:embed="rId4"/>
          <a:stretch>
            <a:fillRect/>
          </a:stretch>
        </p:blipFill>
        <p:spPr>
          <a:xfrm>
            <a:off x="4587089" y="3341422"/>
            <a:ext cx="2426418" cy="999831"/>
          </a:xfrm>
          <a:prstGeom prst="rect">
            <a:avLst/>
          </a:prstGeom>
        </p:spPr>
      </p:pic>
    </p:spTree>
    <p:extLst>
      <p:ext uri="{BB962C8B-B14F-4D97-AF65-F5344CB8AC3E}">
        <p14:creationId xmlns:p14="http://schemas.microsoft.com/office/powerpoint/2010/main" val="416783109"/>
      </p:ext>
    </p:extLst>
  </p:cSld>
  <p:clrMapOvr>
    <a:overrideClrMapping bg1="dk2" tx1="lt1" bg2="dk1" tx2="lt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4176899" name="WordArt 2">
            <a:extLst>
              <a:ext uri="{FF2B5EF4-FFF2-40B4-BE49-F238E27FC236}">
                <a16:creationId xmlns:a16="http://schemas.microsoft.com/office/drawing/2014/main" id="{A04705C5-8705-452A-BB21-216E4A2E4C15}"/>
              </a:ext>
            </a:extLst>
          </p:cNvPr>
          <p:cNvSpPr>
            <a:spLocks noChangeArrowheads="1" noChangeShapeType="1" noTextEdit="1"/>
          </p:cNvSpPr>
          <p:nvPr/>
        </p:nvSpPr>
        <p:spPr bwMode="auto">
          <a:xfrm>
            <a:off x="3503614" y="2781300"/>
            <a:ext cx="5400675" cy="9350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mn-cs"/>
              </a:rPr>
              <a:t>Projecting Growth</a:t>
            </a:r>
          </a:p>
        </p:txBody>
      </p:sp>
      <p:sp>
        <p:nvSpPr>
          <p:cNvPr id="5" name="Slide Number Placeholder 4"/>
          <p:cNvSpPr>
            <a:spLocks noGrp="1"/>
          </p:cNvSpPr>
          <p:nvPr>
            <p:ph type="sldNum" sz="quarter" idx="12"/>
          </p:nvPr>
        </p:nvSpPr>
        <p:spPr/>
        <p:txBody>
          <a:bodyPr/>
          <a:lstStyle/>
          <a:p>
            <a:pPr marL="0" marR="0" lvl="0" indent="0" algn="r" defTabSz="914400" rtl="0" eaLnBrk="0" fontAlgn="auto" latinLnBrk="0" hangingPunct="0">
              <a:lnSpc>
                <a:spcPct val="100000"/>
              </a:lnSpc>
              <a:spcBef>
                <a:spcPct val="0"/>
              </a:spcBef>
              <a:spcAft>
                <a:spcPts val="0"/>
              </a:spcAft>
              <a:buClrTx/>
              <a:buSzTx/>
              <a:buFontTx/>
              <a:buNone/>
              <a:tabLst/>
              <a:defRPr/>
            </a:pPr>
            <a:fld id="{7C5C5536-DB7F-41B8-B182-DE00FA61F412}" type="slidenum">
              <a:rPr kumimoji="0" lang="en-GB" altLang="en-US" sz="13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36</a:t>
            </a:fld>
            <a:endParaRPr kumimoji="0" lang="en-GB" altLang="en-US" sz="13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1968313"/>
      </p:ext>
    </p:extLst>
  </p:cSld>
  <p:clrMapOvr>
    <a:overrideClrMapping bg1="lt1" tx1="dk1" bg2="lt2" tx2="dk2" accent1="accent1" accent2="accent2" accent3="accent3" accent4="accent4" accent5="accent5" accent6="accent6" hlink="hlink" folHlink="folHlink"/>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4177923" name="Rectangle 2">
            <a:extLst>
              <a:ext uri="{FF2B5EF4-FFF2-40B4-BE49-F238E27FC236}">
                <a16:creationId xmlns:a16="http://schemas.microsoft.com/office/drawing/2014/main" id="{A239AE8C-67A4-4567-A537-5C51E9895949}"/>
              </a:ext>
            </a:extLst>
          </p:cNvPr>
          <p:cNvSpPr>
            <a:spLocks noGrp="1" noChangeArrowheads="1"/>
          </p:cNvSpPr>
          <p:nvPr>
            <p:ph type="title" idx="4294967295"/>
          </p:nvPr>
        </p:nvSpPr>
        <p:spPr>
          <a:xfrm>
            <a:off x="1992313" y="201614"/>
            <a:ext cx="8280400" cy="403225"/>
          </a:xfrm>
          <a:noFill/>
        </p:spPr>
        <p:txBody>
          <a:bodyPr vert="horz" wrap="square" lIns="0" tIns="0" rIns="0" bIns="0" numCol="1" anchor="t" anchorCtr="0" compatLnSpc="1">
            <a:prstTxWarp prst="textNoShape">
              <a:avLst/>
            </a:prstTxWarp>
          </a:bodyPr>
          <a:lstStyle/>
          <a:p>
            <a:pPr defTabSz="455613" eaLnBrk="1" hangingPunct="1">
              <a:lnSpc>
                <a:spcPct val="90000"/>
              </a:lnSpc>
            </a:pPr>
            <a:r>
              <a:rPr lang="en-GB" altLang="en-US" sz="2000" b="1" u="sng">
                <a:solidFill>
                  <a:srgbClr val="000000"/>
                </a:solidFill>
              </a:rPr>
              <a:t>Projected Growth Patterns</a:t>
            </a:r>
          </a:p>
        </p:txBody>
      </p:sp>
      <p:sp>
        <p:nvSpPr>
          <p:cNvPr id="4177924" name="Rectangle 3">
            <a:extLst>
              <a:ext uri="{FF2B5EF4-FFF2-40B4-BE49-F238E27FC236}">
                <a16:creationId xmlns:a16="http://schemas.microsoft.com/office/drawing/2014/main" id="{71CF82AB-C19B-4AB9-88F8-39F752A9546B}"/>
              </a:ext>
            </a:extLst>
          </p:cNvPr>
          <p:cNvSpPr>
            <a:spLocks noChangeArrowheads="1"/>
          </p:cNvSpPr>
          <p:nvPr/>
        </p:nvSpPr>
        <p:spPr bwMode="auto">
          <a:xfrm>
            <a:off x="1939926" y="604838"/>
            <a:ext cx="269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500" b="1" i="0" u="sng" strike="noStrike" kern="1200" cap="none" spc="0" normalizeH="0" baseline="0" noProof="0">
                <a:ln>
                  <a:noFill/>
                </a:ln>
                <a:solidFill>
                  <a:srgbClr val="000000"/>
                </a:solidFill>
                <a:effectLst/>
                <a:uLnTx/>
                <a:uFillTx/>
                <a:latin typeface="Arial" panose="020B0604020202020204" pitchFamily="34" charset="0"/>
                <a:ea typeface="MS PGothic"/>
                <a:cs typeface="+mn-cs"/>
              </a:rPr>
              <a:t>Growth Pattern</a:t>
            </a:r>
          </a:p>
        </p:txBody>
      </p:sp>
      <p:sp>
        <p:nvSpPr>
          <p:cNvPr id="4177925" name="Rectangle 4">
            <a:extLst>
              <a:ext uri="{FF2B5EF4-FFF2-40B4-BE49-F238E27FC236}">
                <a16:creationId xmlns:a16="http://schemas.microsoft.com/office/drawing/2014/main" id="{069E1C0E-0AFE-4B90-A243-D96E3C0CCCA2}"/>
              </a:ext>
            </a:extLst>
          </p:cNvPr>
          <p:cNvSpPr>
            <a:spLocks noChangeArrowheads="1"/>
          </p:cNvSpPr>
          <p:nvPr/>
        </p:nvSpPr>
        <p:spPr bwMode="auto">
          <a:xfrm>
            <a:off x="4987926" y="593725"/>
            <a:ext cx="1471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500" b="1" i="0" u="sng" strike="noStrike" kern="1200" cap="none" spc="0" normalizeH="0" baseline="0" noProof="0">
                <a:ln>
                  <a:noFill/>
                </a:ln>
                <a:solidFill>
                  <a:srgbClr val="000000"/>
                </a:solidFill>
                <a:effectLst/>
                <a:uLnTx/>
                <a:uFillTx/>
                <a:latin typeface="Arial" panose="020B0604020202020204" pitchFamily="34" charset="0"/>
                <a:ea typeface="MS PGothic"/>
                <a:cs typeface="+mn-cs"/>
              </a:rPr>
              <a:t>Formula</a:t>
            </a:r>
          </a:p>
        </p:txBody>
      </p:sp>
      <p:sp>
        <p:nvSpPr>
          <p:cNvPr id="672773" name="Rectangle 5">
            <a:extLst>
              <a:ext uri="{FF2B5EF4-FFF2-40B4-BE49-F238E27FC236}">
                <a16:creationId xmlns:a16="http://schemas.microsoft.com/office/drawing/2014/main" id="{14B97FC7-E8C4-4474-9731-A159FB01B826}"/>
              </a:ext>
            </a:extLst>
          </p:cNvPr>
          <p:cNvSpPr>
            <a:spLocks noChangeArrowheads="1"/>
          </p:cNvSpPr>
          <p:nvPr/>
        </p:nvSpPr>
        <p:spPr bwMode="auto">
          <a:xfrm>
            <a:off x="4987925" y="1260475"/>
            <a:ext cx="1670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5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y = a + bx</a:t>
            </a:r>
          </a:p>
        </p:txBody>
      </p:sp>
      <p:grpSp>
        <p:nvGrpSpPr>
          <p:cNvPr id="2" name="Group 6">
            <a:extLst>
              <a:ext uri="{FF2B5EF4-FFF2-40B4-BE49-F238E27FC236}">
                <a16:creationId xmlns:a16="http://schemas.microsoft.com/office/drawing/2014/main" id="{82553F2F-4917-4B3B-AF5B-D5DBFC2309E4}"/>
              </a:ext>
            </a:extLst>
          </p:cNvPr>
          <p:cNvGrpSpPr>
            <a:grpSpLocks/>
          </p:cNvGrpSpPr>
          <p:nvPr/>
        </p:nvGrpSpPr>
        <p:grpSpPr bwMode="auto">
          <a:xfrm>
            <a:off x="1990725" y="1101726"/>
            <a:ext cx="2222500" cy="1317625"/>
            <a:chOff x="151" y="790"/>
            <a:chExt cx="1540" cy="941"/>
          </a:xfrm>
        </p:grpSpPr>
        <p:sp>
          <p:nvSpPr>
            <p:cNvPr id="4177928" name="Rectangle 7">
              <a:extLst>
                <a:ext uri="{FF2B5EF4-FFF2-40B4-BE49-F238E27FC236}">
                  <a16:creationId xmlns:a16="http://schemas.microsoft.com/office/drawing/2014/main" id="{1F20AF6C-5343-4923-BAF4-50437C8820DA}"/>
                </a:ext>
              </a:extLst>
            </p:cNvPr>
            <p:cNvSpPr>
              <a:spLocks noChangeArrowheads="1"/>
            </p:cNvSpPr>
            <p:nvPr/>
          </p:nvSpPr>
          <p:spPr bwMode="auto">
            <a:xfrm>
              <a:off x="596" y="795"/>
              <a:ext cx="552"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Linear</a:t>
              </a:r>
            </a:p>
          </p:txBody>
        </p:sp>
        <p:sp>
          <p:nvSpPr>
            <p:cNvPr id="4177929" name="Freeform 8">
              <a:extLst>
                <a:ext uri="{FF2B5EF4-FFF2-40B4-BE49-F238E27FC236}">
                  <a16:creationId xmlns:a16="http://schemas.microsoft.com/office/drawing/2014/main" id="{81F9A28B-8AD4-492A-8489-70760A1E7B67}"/>
                </a:ext>
              </a:extLst>
            </p:cNvPr>
            <p:cNvSpPr>
              <a:spLocks/>
            </p:cNvSpPr>
            <p:nvPr/>
          </p:nvSpPr>
          <p:spPr bwMode="auto">
            <a:xfrm>
              <a:off x="151" y="790"/>
              <a:ext cx="1" cy="941"/>
            </a:xfrm>
            <a:custGeom>
              <a:avLst/>
              <a:gdLst>
                <a:gd name="T0" fmla="*/ 0 w 1"/>
                <a:gd name="T1" fmla="*/ 940 h 941"/>
                <a:gd name="T2" fmla="*/ 0 w 1"/>
                <a:gd name="T3" fmla="*/ 0 h 941"/>
                <a:gd name="T4" fmla="*/ 0 w 1"/>
                <a:gd name="T5" fmla="*/ 940 h 941"/>
                <a:gd name="T6" fmla="*/ 0 60000 65536"/>
                <a:gd name="T7" fmla="*/ 0 60000 65536"/>
                <a:gd name="T8" fmla="*/ 0 60000 65536"/>
                <a:gd name="T9" fmla="*/ 0 w 1"/>
                <a:gd name="T10" fmla="*/ 0 h 941"/>
                <a:gd name="T11" fmla="*/ 1 w 1"/>
                <a:gd name="T12" fmla="*/ 941 h 941"/>
              </a:gdLst>
              <a:ahLst/>
              <a:cxnLst>
                <a:cxn ang="T6">
                  <a:pos x="T0" y="T1"/>
                </a:cxn>
                <a:cxn ang="T7">
                  <a:pos x="T2" y="T3"/>
                </a:cxn>
                <a:cxn ang="T8">
                  <a:pos x="T4" y="T5"/>
                </a:cxn>
              </a:cxnLst>
              <a:rect l="T9" t="T10" r="T11" b="T12"/>
              <a:pathLst>
                <a:path w="1" h="941">
                  <a:moveTo>
                    <a:pt x="0" y="940"/>
                  </a:moveTo>
                  <a:lnTo>
                    <a:pt x="0" y="0"/>
                  </a:lnTo>
                  <a:lnTo>
                    <a:pt x="0" y="94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30" name="Freeform 9">
              <a:extLst>
                <a:ext uri="{FF2B5EF4-FFF2-40B4-BE49-F238E27FC236}">
                  <a16:creationId xmlns:a16="http://schemas.microsoft.com/office/drawing/2014/main" id="{F3D5345F-3248-440B-BCFD-C9B17D8119D0}"/>
                </a:ext>
              </a:extLst>
            </p:cNvPr>
            <p:cNvSpPr>
              <a:spLocks/>
            </p:cNvSpPr>
            <p:nvPr/>
          </p:nvSpPr>
          <p:spPr bwMode="auto">
            <a:xfrm>
              <a:off x="151" y="1724"/>
              <a:ext cx="1526" cy="1"/>
            </a:xfrm>
            <a:custGeom>
              <a:avLst/>
              <a:gdLst>
                <a:gd name="T0" fmla="*/ 0 w 1526"/>
                <a:gd name="T1" fmla="*/ 0 h 1"/>
                <a:gd name="T2" fmla="*/ 1525 w 1526"/>
                <a:gd name="T3" fmla="*/ 0 h 1"/>
                <a:gd name="T4" fmla="*/ 0 w 1526"/>
                <a:gd name="T5" fmla="*/ 0 h 1"/>
                <a:gd name="T6" fmla="*/ 0 60000 65536"/>
                <a:gd name="T7" fmla="*/ 0 60000 65536"/>
                <a:gd name="T8" fmla="*/ 0 60000 65536"/>
                <a:gd name="T9" fmla="*/ 0 w 1526"/>
                <a:gd name="T10" fmla="*/ 0 h 1"/>
                <a:gd name="T11" fmla="*/ 1526 w 1526"/>
                <a:gd name="T12" fmla="*/ 1 h 1"/>
              </a:gdLst>
              <a:ahLst/>
              <a:cxnLst>
                <a:cxn ang="T6">
                  <a:pos x="T0" y="T1"/>
                </a:cxn>
                <a:cxn ang="T7">
                  <a:pos x="T2" y="T3"/>
                </a:cxn>
                <a:cxn ang="T8">
                  <a:pos x="T4" y="T5"/>
                </a:cxn>
              </a:cxnLst>
              <a:rect l="T9" t="T10" r="T11" b="T12"/>
              <a:pathLst>
                <a:path w="1526" h="1">
                  <a:moveTo>
                    <a:pt x="0" y="0"/>
                  </a:moveTo>
                  <a:lnTo>
                    <a:pt x="1525"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31" name="Line 10">
              <a:extLst>
                <a:ext uri="{FF2B5EF4-FFF2-40B4-BE49-F238E27FC236}">
                  <a16:creationId xmlns:a16="http://schemas.microsoft.com/office/drawing/2014/main" id="{0BD1CE5E-2241-4771-9129-775DE1CE9A0F}"/>
                </a:ext>
              </a:extLst>
            </p:cNvPr>
            <p:cNvSpPr>
              <a:spLocks noChangeShapeType="1"/>
            </p:cNvSpPr>
            <p:nvPr/>
          </p:nvSpPr>
          <p:spPr bwMode="auto">
            <a:xfrm flipV="1">
              <a:off x="562" y="981"/>
              <a:ext cx="1129" cy="379"/>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grpSp>
        <p:nvGrpSpPr>
          <p:cNvPr id="3" name="Group 11">
            <a:extLst>
              <a:ext uri="{FF2B5EF4-FFF2-40B4-BE49-F238E27FC236}">
                <a16:creationId xmlns:a16="http://schemas.microsoft.com/office/drawing/2014/main" id="{D6D0AC5E-BDB2-4F3F-83F7-7332062BF753}"/>
              </a:ext>
            </a:extLst>
          </p:cNvPr>
          <p:cNvGrpSpPr>
            <a:grpSpLocks/>
          </p:cNvGrpSpPr>
          <p:nvPr/>
        </p:nvGrpSpPr>
        <p:grpSpPr bwMode="auto">
          <a:xfrm>
            <a:off x="2008188" y="2890839"/>
            <a:ext cx="2201862" cy="1525587"/>
            <a:chOff x="335" y="2064"/>
            <a:chExt cx="1526" cy="1089"/>
          </a:xfrm>
        </p:grpSpPr>
        <p:sp>
          <p:nvSpPr>
            <p:cNvPr id="4177933" name="Rectangle 12">
              <a:extLst>
                <a:ext uri="{FF2B5EF4-FFF2-40B4-BE49-F238E27FC236}">
                  <a16:creationId xmlns:a16="http://schemas.microsoft.com/office/drawing/2014/main" id="{D17D7714-E2F0-48BE-8FD2-0598861A7A90}"/>
                </a:ext>
              </a:extLst>
            </p:cNvPr>
            <p:cNvSpPr>
              <a:spLocks noChangeArrowheads="1"/>
            </p:cNvSpPr>
            <p:nvPr/>
          </p:nvSpPr>
          <p:spPr bwMode="auto">
            <a:xfrm>
              <a:off x="432" y="2064"/>
              <a:ext cx="10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Exponential</a:t>
              </a:r>
            </a:p>
          </p:txBody>
        </p:sp>
        <p:grpSp>
          <p:nvGrpSpPr>
            <p:cNvPr id="4177934" name="Group 13">
              <a:extLst>
                <a:ext uri="{FF2B5EF4-FFF2-40B4-BE49-F238E27FC236}">
                  <a16:creationId xmlns:a16="http://schemas.microsoft.com/office/drawing/2014/main" id="{EBFF7BAD-1809-43C3-9106-93A33B21DDF7}"/>
                </a:ext>
              </a:extLst>
            </p:cNvPr>
            <p:cNvGrpSpPr>
              <a:grpSpLocks/>
            </p:cNvGrpSpPr>
            <p:nvPr/>
          </p:nvGrpSpPr>
          <p:grpSpPr bwMode="auto">
            <a:xfrm>
              <a:off x="335" y="2212"/>
              <a:ext cx="1526" cy="941"/>
              <a:chOff x="163" y="2216"/>
              <a:chExt cx="1526" cy="941"/>
            </a:xfrm>
          </p:grpSpPr>
          <p:sp>
            <p:nvSpPr>
              <p:cNvPr id="4177935" name="Freeform 14">
                <a:extLst>
                  <a:ext uri="{FF2B5EF4-FFF2-40B4-BE49-F238E27FC236}">
                    <a16:creationId xmlns:a16="http://schemas.microsoft.com/office/drawing/2014/main" id="{9DCE69C0-CA59-469C-BDD2-93AA1726BF9F}"/>
                  </a:ext>
                </a:extLst>
              </p:cNvPr>
              <p:cNvSpPr>
                <a:spLocks/>
              </p:cNvSpPr>
              <p:nvPr/>
            </p:nvSpPr>
            <p:spPr bwMode="auto">
              <a:xfrm>
                <a:off x="163" y="2216"/>
                <a:ext cx="1" cy="941"/>
              </a:xfrm>
              <a:custGeom>
                <a:avLst/>
                <a:gdLst>
                  <a:gd name="T0" fmla="*/ 0 w 1"/>
                  <a:gd name="T1" fmla="*/ 940 h 941"/>
                  <a:gd name="T2" fmla="*/ 0 w 1"/>
                  <a:gd name="T3" fmla="*/ 0 h 941"/>
                  <a:gd name="T4" fmla="*/ 0 w 1"/>
                  <a:gd name="T5" fmla="*/ 940 h 941"/>
                  <a:gd name="T6" fmla="*/ 0 60000 65536"/>
                  <a:gd name="T7" fmla="*/ 0 60000 65536"/>
                  <a:gd name="T8" fmla="*/ 0 60000 65536"/>
                  <a:gd name="T9" fmla="*/ 0 w 1"/>
                  <a:gd name="T10" fmla="*/ 0 h 941"/>
                  <a:gd name="T11" fmla="*/ 1 w 1"/>
                  <a:gd name="T12" fmla="*/ 941 h 941"/>
                </a:gdLst>
                <a:ahLst/>
                <a:cxnLst>
                  <a:cxn ang="T6">
                    <a:pos x="T0" y="T1"/>
                  </a:cxn>
                  <a:cxn ang="T7">
                    <a:pos x="T2" y="T3"/>
                  </a:cxn>
                  <a:cxn ang="T8">
                    <a:pos x="T4" y="T5"/>
                  </a:cxn>
                </a:cxnLst>
                <a:rect l="T9" t="T10" r="T11" b="T12"/>
                <a:pathLst>
                  <a:path w="1" h="941">
                    <a:moveTo>
                      <a:pt x="0" y="940"/>
                    </a:moveTo>
                    <a:lnTo>
                      <a:pt x="0" y="0"/>
                    </a:lnTo>
                    <a:lnTo>
                      <a:pt x="0" y="94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36" name="Freeform 15">
                <a:extLst>
                  <a:ext uri="{FF2B5EF4-FFF2-40B4-BE49-F238E27FC236}">
                    <a16:creationId xmlns:a16="http://schemas.microsoft.com/office/drawing/2014/main" id="{431A6A91-C943-484B-8B8A-0FBEF8F113FB}"/>
                  </a:ext>
                </a:extLst>
              </p:cNvPr>
              <p:cNvSpPr>
                <a:spLocks/>
              </p:cNvSpPr>
              <p:nvPr/>
            </p:nvSpPr>
            <p:spPr bwMode="auto">
              <a:xfrm>
                <a:off x="163" y="3151"/>
                <a:ext cx="1526" cy="1"/>
              </a:xfrm>
              <a:custGeom>
                <a:avLst/>
                <a:gdLst>
                  <a:gd name="T0" fmla="*/ 0 w 1526"/>
                  <a:gd name="T1" fmla="*/ 0 h 1"/>
                  <a:gd name="T2" fmla="*/ 1525 w 1526"/>
                  <a:gd name="T3" fmla="*/ 0 h 1"/>
                  <a:gd name="T4" fmla="*/ 0 w 1526"/>
                  <a:gd name="T5" fmla="*/ 0 h 1"/>
                  <a:gd name="T6" fmla="*/ 0 60000 65536"/>
                  <a:gd name="T7" fmla="*/ 0 60000 65536"/>
                  <a:gd name="T8" fmla="*/ 0 60000 65536"/>
                  <a:gd name="T9" fmla="*/ 0 w 1526"/>
                  <a:gd name="T10" fmla="*/ 0 h 1"/>
                  <a:gd name="T11" fmla="*/ 1526 w 1526"/>
                  <a:gd name="T12" fmla="*/ 1 h 1"/>
                </a:gdLst>
                <a:ahLst/>
                <a:cxnLst>
                  <a:cxn ang="T6">
                    <a:pos x="T0" y="T1"/>
                  </a:cxn>
                  <a:cxn ang="T7">
                    <a:pos x="T2" y="T3"/>
                  </a:cxn>
                  <a:cxn ang="T8">
                    <a:pos x="T4" y="T5"/>
                  </a:cxn>
                </a:cxnLst>
                <a:rect l="T9" t="T10" r="T11" b="T12"/>
                <a:pathLst>
                  <a:path w="1526" h="1">
                    <a:moveTo>
                      <a:pt x="0" y="0"/>
                    </a:moveTo>
                    <a:lnTo>
                      <a:pt x="1525"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37" name="Freeform 16">
                <a:extLst>
                  <a:ext uri="{FF2B5EF4-FFF2-40B4-BE49-F238E27FC236}">
                    <a16:creationId xmlns:a16="http://schemas.microsoft.com/office/drawing/2014/main" id="{98B03102-9A9D-4AE7-8EDD-3C88C374A4BB}"/>
                  </a:ext>
                </a:extLst>
              </p:cNvPr>
              <p:cNvSpPr>
                <a:spLocks/>
              </p:cNvSpPr>
              <p:nvPr/>
            </p:nvSpPr>
            <p:spPr bwMode="auto">
              <a:xfrm>
                <a:off x="163" y="2410"/>
                <a:ext cx="1520" cy="368"/>
              </a:xfrm>
              <a:custGeom>
                <a:avLst/>
                <a:gdLst>
                  <a:gd name="T0" fmla="*/ 0 w 1520"/>
                  <a:gd name="T1" fmla="*/ 367 h 368"/>
                  <a:gd name="T2" fmla="*/ 38 w 1520"/>
                  <a:gd name="T3" fmla="*/ 331 h 368"/>
                  <a:gd name="T4" fmla="*/ 75 w 1520"/>
                  <a:gd name="T5" fmla="*/ 299 h 368"/>
                  <a:gd name="T6" fmla="*/ 115 w 1520"/>
                  <a:gd name="T7" fmla="*/ 270 h 368"/>
                  <a:gd name="T8" fmla="*/ 152 w 1520"/>
                  <a:gd name="T9" fmla="*/ 244 h 368"/>
                  <a:gd name="T10" fmla="*/ 190 w 1520"/>
                  <a:gd name="T11" fmla="*/ 220 h 368"/>
                  <a:gd name="T12" fmla="*/ 228 w 1520"/>
                  <a:gd name="T13" fmla="*/ 198 h 368"/>
                  <a:gd name="T14" fmla="*/ 266 w 1520"/>
                  <a:gd name="T15" fmla="*/ 179 h 368"/>
                  <a:gd name="T16" fmla="*/ 304 w 1520"/>
                  <a:gd name="T17" fmla="*/ 161 h 368"/>
                  <a:gd name="T18" fmla="*/ 342 w 1520"/>
                  <a:gd name="T19" fmla="*/ 146 h 368"/>
                  <a:gd name="T20" fmla="*/ 380 w 1520"/>
                  <a:gd name="T21" fmla="*/ 130 h 368"/>
                  <a:gd name="T22" fmla="*/ 418 w 1520"/>
                  <a:gd name="T23" fmla="*/ 118 h 368"/>
                  <a:gd name="T24" fmla="*/ 455 w 1520"/>
                  <a:gd name="T25" fmla="*/ 106 h 368"/>
                  <a:gd name="T26" fmla="*/ 494 w 1520"/>
                  <a:gd name="T27" fmla="*/ 95 h 368"/>
                  <a:gd name="T28" fmla="*/ 532 w 1520"/>
                  <a:gd name="T29" fmla="*/ 85 h 368"/>
                  <a:gd name="T30" fmla="*/ 570 w 1520"/>
                  <a:gd name="T31" fmla="*/ 76 h 368"/>
                  <a:gd name="T32" fmla="*/ 608 w 1520"/>
                  <a:gd name="T33" fmla="*/ 69 h 368"/>
                  <a:gd name="T34" fmla="*/ 645 w 1520"/>
                  <a:gd name="T35" fmla="*/ 61 h 368"/>
                  <a:gd name="T36" fmla="*/ 684 w 1520"/>
                  <a:gd name="T37" fmla="*/ 55 h 368"/>
                  <a:gd name="T38" fmla="*/ 722 w 1520"/>
                  <a:gd name="T39" fmla="*/ 49 h 368"/>
                  <a:gd name="T40" fmla="*/ 760 w 1520"/>
                  <a:gd name="T41" fmla="*/ 44 h 368"/>
                  <a:gd name="T42" fmla="*/ 797 w 1520"/>
                  <a:gd name="T43" fmla="*/ 39 h 368"/>
                  <a:gd name="T44" fmla="*/ 835 w 1520"/>
                  <a:gd name="T45" fmla="*/ 34 h 368"/>
                  <a:gd name="T46" fmla="*/ 873 w 1520"/>
                  <a:gd name="T47" fmla="*/ 31 h 368"/>
                  <a:gd name="T48" fmla="*/ 911 w 1520"/>
                  <a:gd name="T49" fmla="*/ 26 h 368"/>
                  <a:gd name="T50" fmla="*/ 950 w 1520"/>
                  <a:gd name="T51" fmla="*/ 23 h 368"/>
                  <a:gd name="T52" fmla="*/ 988 w 1520"/>
                  <a:gd name="T53" fmla="*/ 20 h 368"/>
                  <a:gd name="T54" fmla="*/ 1026 w 1520"/>
                  <a:gd name="T55" fmla="*/ 18 h 368"/>
                  <a:gd name="T56" fmla="*/ 1063 w 1520"/>
                  <a:gd name="T57" fmla="*/ 16 h 368"/>
                  <a:gd name="T58" fmla="*/ 1102 w 1520"/>
                  <a:gd name="T59" fmla="*/ 14 h 368"/>
                  <a:gd name="T60" fmla="*/ 1140 w 1520"/>
                  <a:gd name="T61" fmla="*/ 11 h 368"/>
                  <a:gd name="T62" fmla="*/ 1178 w 1520"/>
                  <a:gd name="T63" fmla="*/ 10 h 368"/>
                  <a:gd name="T64" fmla="*/ 1215 w 1520"/>
                  <a:gd name="T65" fmla="*/ 9 h 368"/>
                  <a:gd name="T66" fmla="*/ 1253 w 1520"/>
                  <a:gd name="T67" fmla="*/ 7 h 368"/>
                  <a:gd name="T68" fmla="*/ 1292 w 1520"/>
                  <a:gd name="T69" fmla="*/ 5 h 368"/>
                  <a:gd name="T70" fmla="*/ 1329 w 1520"/>
                  <a:gd name="T71" fmla="*/ 4 h 368"/>
                  <a:gd name="T72" fmla="*/ 1367 w 1520"/>
                  <a:gd name="T73" fmla="*/ 3 h 368"/>
                  <a:gd name="T74" fmla="*/ 1405 w 1520"/>
                  <a:gd name="T75" fmla="*/ 2 h 368"/>
                  <a:gd name="T76" fmla="*/ 1443 w 1520"/>
                  <a:gd name="T77" fmla="*/ 2 h 368"/>
                  <a:gd name="T78" fmla="*/ 1482 w 1520"/>
                  <a:gd name="T79" fmla="*/ 1 h 368"/>
                  <a:gd name="T80" fmla="*/ 1519 w 1520"/>
                  <a:gd name="T81" fmla="*/ 0 h 3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0"/>
                  <a:gd name="T124" fmla="*/ 0 h 368"/>
                  <a:gd name="T125" fmla="*/ 1520 w 1520"/>
                  <a:gd name="T126" fmla="*/ 368 h 3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0" h="368">
                    <a:moveTo>
                      <a:pt x="0" y="367"/>
                    </a:moveTo>
                    <a:lnTo>
                      <a:pt x="38" y="331"/>
                    </a:lnTo>
                    <a:lnTo>
                      <a:pt x="75" y="299"/>
                    </a:lnTo>
                    <a:lnTo>
                      <a:pt x="115" y="270"/>
                    </a:lnTo>
                    <a:lnTo>
                      <a:pt x="152" y="244"/>
                    </a:lnTo>
                    <a:lnTo>
                      <a:pt x="190" y="220"/>
                    </a:lnTo>
                    <a:lnTo>
                      <a:pt x="228" y="198"/>
                    </a:lnTo>
                    <a:lnTo>
                      <a:pt x="266" y="179"/>
                    </a:lnTo>
                    <a:lnTo>
                      <a:pt x="304" y="161"/>
                    </a:lnTo>
                    <a:lnTo>
                      <a:pt x="342" y="146"/>
                    </a:lnTo>
                    <a:lnTo>
                      <a:pt x="380" y="130"/>
                    </a:lnTo>
                    <a:lnTo>
                      <a:pt x="418" y="118"/>
                    </a:lnTo>
                    <a:lnTo>
                      <a:pt x="455" y="106"/>
                    </a:lnTo>
                    <a:lnTo>
                      <a:pt x="494" y="95"/>
                    </a:lnTo>
                    <a:lnTo>
                      <a:pt x="532" y="85"/>
                    </a:lnTo>
                    <a:lnTo>
                      <a:pt x="570" y="76"/>
                    </a:lnTo>
                    <a:lnTo>
                      <a:pt x="608" y="69"/>
                    </a:lnTo>
                    <a:lnTo>
                      <a:pt x="645" y="61"/>
                    </a:lnTo>
                    <a:lnTo>
                      <a:pt x="684" y="55"/>
                    </a:lnTo>
                    <a:lnTo>
                      <a:pt x="722" y="49"/>
                    </a:lnTo>
                    <a:lnTo>
                      <a:pt x="760" y="44"/>
                    </a:lnTo>
                    <a:lnTo>
                      <a:pt x="797" y="39"/>
                    </a:lnTo>
                    <a:lnTo>
                      <a:pt x="835" y="34"/>
                    </a:lnTo>
                    <a:lnTo>
                      <a:pt x="873" y="31"/>
                    </a:lnTo>
                    <a:lnTo>
                      <a:pt x="911" y="26"/>
                    </a:lnTo>
                    <a:lnTo>
                      <a:pt x="950" y="23"/>
                    </a:lnTo>
                    <a:lnTo>
                      <a:pt x="988" y="20"/>
                    </a:lnTo>
                    <a:lnTo>
                      <a:pt x="1026" y="18"/>
                    </a:lnTo>
                    <a:lnTo>
                      <a:pt x="1063" y="16"/>
                    </a:lnTo>
                    <a:lnTo>
                      <a:pt x="1102" y="14"/>
                    </a:lnTo>
                    <a:lnTo>
                      <a:pt x="1140" y="11"/>
                    </a:lnTo>
                    <a:lnTo>
                      <a:pt x="1178" y="10"/>
                    </a:lnTo>
                    <a:lnTo>
                      <a:pt x="1215" y="9"/>
                    </a:lnTo>
                    <a:lnTo>
                      <a:pt x="1253" y="7"/>
                    </a:lnTo>
                    <a:lnTo>
                      <a:pt x="1292" y="5"/>
                    </a:lnTo>
                    <a:lnTo>
                      <a:pt x="1329" y="4"/>
                    </a:lnTo>
                    <a:lnTo>
                      <a:pt x="1367" y="3"/>
                    </a:lnTo>
                    <a:lnTo>
                      <a:pt x="1405" y="2"/>
                    </a:lnTo>
                    <a:lnTo>
                      <a:pt x="1443" y="2"/>
                    </a:lnTo>
                    <a:lnTo>
                      <a:pt x="1482" y="1"/>
                    </a:lnTo>
                    <a:lnTo>
                      <a:pt x="1519" y="0"/>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38" name="Freeform 17">
                <a:extLst>
                  <a:ext uri="{FF2B5EF4-FFF2-40B4-BE49-F238E27FC236}">
                    <a16:creationId xmlns:a16="http://schemas.microsoft.com/office/drawing/2014/main" id="{15F003A1-4B22-42F8-A896-BCB72D43B0CA}"/>
                  </a:ext>
                </a:extLst>
              </p:cNvPr>
              <p:cNvSpPr>
                <a:spLocks/>
              </p:cNvSpPr>
              <p:nvPr/>
            </p:nvSpPr>
            <p:spPr bwMode="auto">
              <a:xfrm>
                <a:off x="163" y="2403"/>
                <a:ext cx="1526" cy="1"/>
              </a:xfrm>
              <a:custGeom>
                <a:avLst/>
                <a:gdLst>
                  <a:gd name="T0" fmla="*/ 0 w 1526"/>
                  <a:gd name="T1" fmla="*/ 0 h 1"/>
                  <a:gd name="T2" fmla="*/ 1525 w 1526"/>
                  <a:gd name="T3" fmla="*/ 0 h 1"/>
                  <a:gd name="T4" fmla="*/ 0 w 1526"/>
                  <a:gd name="T5" fmla="*/ 0 h 1"/>
                  <a:gd name="T6" fmla="*/ 0 60000 65536"/>
                  <a:gd name="T7" fmla="*/ 0 60000 65536"/>
                  <a:gd name="T8" fmla="*/ 0 60000 65536"/>
                  <a:gd name="T9" fmla="*/ 0 w 1526"/>
                  <a:gd name="T10" fmla="*/ 0 h 1"/>
                  <a:gd name="T11" fmla="*/ 1526 w 1526"/>
                  <a:gd name="T12" fmla="*/ 1 h 1"/>
                </a:gdLst>
                <a:ahLst/>
                <a:cxnLst>
                  <a:cxn ang="T6">
                    <a:pos x="T0" y="T1"/>
                  </a:cxn>
                  <a:cxn ang="T7">
                    <a:pos x="T2" y="T3"/>
                  </a:cxn>
                  <a:cxn ang="T8">
                    <a:pos x="T4" y="T5"/>
                  </a:cxn>
                </a:cxnLst>
                <a:rect l="T9" t="T10" r="T11" b="T12"/>
                <a:pathLst>
                  <a:path w="1526" h="1">
                    <a:moveTo>
                      <a:pt x="0" y="0"/>
                    </a:moveTo>
                    <a:lnTo>
                      <a:pt x="1525" y="0"/>
                    </a:lnTo>
                    <a:lnTo>
                      <a:pt x="0" y="0"/>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grpSp>
      <p:grpSp>
        <p:nvGrpSpPr>
          <p:cNvPr id="5" name="Group 18">
            <a:extLst>
              <a:ext uri="{FF2B5EF4-FFF2-40B4-BE49-F238E27FC236}">
                <a16:creationId xmlns:a16="http://schemas.microsoft.com/office/drawing/2014/main" id="{616B3320-382F-4AD8-88DC-3010DA852819}"/>
              </a:ext>
            </a:extLst>
          </p:cNvPr>
          <p:cNvGrpSpPr>
            <a:grpSpLocks/>
          </p:cNvGrpSpPr>
          <p:nvPr/>
        </p:nvGrpSpPr>
        <p:grpSpPr bwMode="auto">
          <a:xfrm>
            <a:off x="2008188" y="4975226"/>
            <a:ext cx="2201862" cy="1319213"/>
            <a:chOff x="164" y="3556"/>
            <a:chExt cx="1525" cy="942"/>
          </a:xfrm>
        </p:grpSpPr>
        <p:sp>
          <p:nvSpPr>
            <p:cNvPr id="4177940" name="Rectangle 19">
              <a:extLst>
                <a:ext uri="{FF2B5EF4-FFF2-40B4-BE49-F238E27FC236}">
                  <a16:creationId xmlns:a16="http://schemas.microsoft.com/office/drawing/2014/main" id="{6A090B15-3260-46AF-A9FD-2402C7EC6F05}"/>
                </a:ext>
              </a:extLst>
            </p:cNvPr>
            <p:cNvSpPr>
              <a:spLocks noChangeArrowheads="1"/>
            </p:cNvSpPr>
            <p:nvPr/>
          </p:nvSpPr>
          <p:spPr bwMode="auto">
            <a:xfrm>
              <a:off x="516" y="3641"/>
              <a:ext cx="682"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Cyclical</a:t>
              </a:r>
            </a:p>
          </p:txBody>
        </p:sp>
        <p:sp>
          <p:nvSpPr>
            <p:cNvPr id="4177941" name="Freeform 20">
              <a:extLst>
                <a:ext uri="{FF2B5EF4-FFF2-40B4-BE49-F238E27FC236}">
                  <a16:creationId xmlns:a16="http://schemas.microsoft.com/office/drawing/2014/main" id="{E531EF7A-E1DD-4CC6-8FC6-F15FE67B18ED}"/>
                </a:ext>
              </a:extLst>
            </p:cNvPr>
            <p:cNvSpPr>
              <a:spLocks/>
            </p:cNvSpPr>
            <p:nvPr/>
          </p:nvSpPr>
          <p:spPr bwMode="auto">
            <a:xfrm>
              <a:off x="164" y="3556"/>
              <a:ext cx="1" cy="942"/>
            </a:xfrm>
            <a:custGeom>
              <a:avLst/>
              <a:gdLst>
                <a:gd name="T0" fmla="*/ 0 w 1"/>
                <a:gd name="T1" fmla="*/ 941 h 942"/>
                <a:gd name="T2" fmla="*/ 0 w 1"/>
                <a:gd name="T3" fmla="*/ 0 h 942"/>
                <a:gd name="T4" fmla="*/ 0 w 1"/>
                <a:gd name="T5" fmla="*/ 941 h 942"/>
                <a:gd name="T6" fmla="*/ 0 60000 65536"/>
                <a:gd name="T7" fmla="*/ 0 60000 65536"/>
                <a:gd name="T8" fmla="*/ 0 60000 65536"/>
                <a:gd name="T9" fmla="*/ 0 w 1"/>
                <a:gd name="T10" fmla="*/ 0 h 942"/>
                <a:gd name="T11" fmla="*/ 1 w 1"/>
                <a:gd name="T12" fmla="*/ 942 h 942"/>
              </a:gdLst>
              <a:ahLst/>
              <a:cxnLst>
                <a:cxn ang="T6">
                  <a:pos x="T0" y="T1"/>
                </a:cxn>
                <a:cxn ang="T7">
                  <a:pos x="T2" y="T3"/>
                </a:cxn>
                <a:cxn ang="T8">
                  <a:pos x="T4" y="T5"/>
                </a:cxn>
              </a:cxnLst>
              <a:rect l="T9" t="T10" r="T11" b="T12"/>
              <a:pathLst>
                <a:path w="1" h="942">
                  <a:moveTo>
                    <a:pt x="0" y="941"/>
                  </a:moveTo>
                  <a:lnTo>
                    <a:pt x="0" y="0"/>
                  </a:lnTo>
                  <a:lnTo>
                    <a:pt x="0" y="941"/>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42" name="Freeform 21">
              <a:extLst>
                <a:ext uri="{FF2B5EF4-FFF2-40B4-BE49-F238E27FC236}">
                  <a16:creationId xmlns:a16="http://schemas.microsoft.com/office/drawing/2014/main" id="{B17BC29F-B851-4F5A-8C77-783675008679}"/>
                </a:ext>
              </a:extLst>
            </p:cNvPr>
            <p:cNvSpPr>
              <a:spLocks/>
            </p:cNvSpPr>
            <p:nvPr/>
          </p:nvSpPr>
          <p:spPr bwMode="auto">
            <a:xfrm>
              <a:off x="164" y="4491"/>
              <a:ext cx="1525" cy="1"/>
            </a:xfrm>
            <a:custGeom>
              <a:avLst/>
              <a:gdLst>
                <a:gd name="T0" fmla="*/ 0 w 1525"/>
                <a:gd name="T1" fmla="*/ 0 h 1"/>
                <a:gd name="T2" fmla="*/ 1524 w 1525"/>
                <a:gd name="T3" fmla="*/ 0 h 1"/>
                <a:gd name="T4" fmla="*/ 0 w 1525"/>
                <a:gd name="T5" fmla="*/ 0 h 1"/>
                <a:gd name="T6" fmla="*/ 0 60000 65536"/>
                <a:gd name="T7" fmla="*/ 0 60000 65536"/>
                <a:gd name="T8" fmla="*/ 0 60000 65536"/>
                <a:gd name="T9" fmla="*/ 0 w 1525"/>
                <a:gd name="T10" fmla="*/ 0 h 1"/>
                <a:gd name="T11" fmla="*/ 1525 w 1525"/>
                <a:gd name="T12" fmla="*/ 1 h 1"/>
              </a:gdLst>
              <a:ahLst/>
              <a:cxnLst>
                <a:cxn ang="T6">
                  <a:pos x="T0" y="T1"/>
                </a:cxn>
                <a:cxn ang="T7">
                  <a:pos x="T2" y="T3"/>
                </a:cxn>
                <a:cxn ang="T8">
                  <a:pos x="T4" y="T5"/>
                </a:cxn>
              </a:cxnLst>
              <a:rect l="T9" t="T10" r="T11" b="T12"/>
              <a:pathLst>
                <a:path w="1525" h="1">
                  <a:moveTo>
                    <a:pt x="0" y="0"/>
                  </a:moveTo>
                  <a:lnTo>
                    <a:pt x="1524"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43" name="Freeform 22">
              <a:extLst>
                <a:ext uri="{FF2B5EF4-FFF2-40B4-BE49-F238E27FC236}">
                  <a16:creationId xmlns:a16="http://schemas.microsoft.com/office/drawing/2014/main" id="{85DE5322-8CD6-4A99-99E4-101B9E53CBA1}"/>
                </a:ext>
              </a:extLst>
            </p:cNvPr>
            <p:cNvSpPr>
              <a:spLocks/>
            </p:cNvSpPr>
            <p:nvPr/>
          </p:nvSpPr>
          <p:spPr bwMode="auto">
            <a:xfrm>
              <a:off x="164" y="3887"/>
              <a:ext cx="1520" cy="238"/>
            </a:xfrm>
            <a:custGeom>
              <a:avLst/>
              <a:gdLst>
                <a:gd name="T0" fmla="*/ 0 w 1520"/>
                <a:gd name="T1" fmla="*/ 230 h 238"/>
                <a:gd name="T2" fmla="*/ 38 w 1520"/>
                <a:gd name="T3" fmla="*/ 207 h 238"/>
                <a:gd name="T4" fmla="*/ 76 w 1520"/>
                <a:gd name="T5" fmla="*/ 185 h 238"/>
                <a:gd name="T6" fmla="*/ 114 w 1520"/>
                <a:gd name="T7" fmla="*/ 169 h 238"/>
                <a:gd name="T8" fmla="*/ 152 w 1520"/>
                <a:gd name="T9" fmla="*/ 159 h 238"/>
                <a:gd name="T10" fmla="*/ 190 w 1520"/>
                <a:gd name="T11" fmla="*/ 158 h 238"/>
                <a:gd name="T12" fmla="*/ 228 w 1520"/>
                <a:gd name="T13" fmla="*/ 163 h 238"/>
                <a:gd name="T14" fmla="*/ 266 w 1520"/>
                <a:gd name="T15" fmla="*/ 174 h 238"/>
                <a:gd name="T16" fmla="*/ 304 w 1520"/>
                <a:gd name="T17" fmla="*/ 190 h 238"/>
                <a:gd name="T18" fmla="*/ 342 w 1520"/>
                <a:gd name="T19" fmla="*/ 206 h 238"/>
                <a:gd name="T20" fmla="*/ 379 w 1520"/>
                <a:gd name="T21" fmla="*/ 221 h 238"/>
                <a:gd name="T22" fmla="*/ 417 w 1520"/>
                <a:gd name="T23" fmla="*/ 233 h 238"/>
                <a:gd name="T24" fmla="*/ 455 w 1520"/>
                <a:gd name="T25" fmla="*/ 237 h 238"/>
                <a:gd name="T26" fmla="*/ 494 w 1520"/>
                <a:gd name="T27" fmla="*/ 235 h 238"/>
                <a:gd name="T28" fmla="*/ 532 w 1520"/>
                <a:gd name="T29" fmla="*/ 225 h 238"/>
                <a:gd name="T30" fmla="*/ 570 w 1520"/>
                <a:gd name="T31" fmla="*/ 208 h 238"/>
                <a:gd name="T32" fmla="*/ 608 w 1520"/>
                <a:gd name="T33" fmla="*/ 187 h 238"/>
                <a:gd name="T34" fmla="*/ 645 w 1520"/>
                <a:gd name="T35" fmla="*/ 162 h 238"/>
                <a:gd name="T36" fmla="*/ 684 w 1520"/>
                <a:gd name="T37" fmla="*/ 138 h 238"/>
                <a:gd name="T38" fmla="*/ 722 w 1520"/>
                <a:gd name="T39" fmla="*/ 115 h 238"/>
                <a:gd name="T40" fmla="*/ 759 w 1520"/>
                <a:gd name="T41" fmla="*/ 98 h 238"/>
                <a:gd name="T42" fmla="*/ 798 w 1520"/>
                <a:gd name="T43" fmla="*/ 88 h 238"/>
                <a:gd name="T44" fmla="*/ 835 w 1520"/>
                <a:gd name="T45" fmla="*/ 85 h 238"/>
                <a:gd name="T46" fmla="*/ 874 w 1520"/>
                <a:gd name="T47" fmla="*/ 90 h 238"/>
                <a:gd name="T48" fmla="*/ 912 w 1520"/>
                <a:gd name="T49" fmla="*/ 100 h 238"/>
                <a:gd name="T50" fmla="*/ 950 w 1520"/>
                <a:gd name="T51" fmla="*/ 115 h 238"/>
                <a:gd name="T52" fmla="*/ 988 w 1520"/>
                <a:gd name="T53" fmla="*/ 131 h 238"/>
                <a:gd name="T54" fmla="*/ 1026 w 1520"/>
                <a:gd name="T55" fmla="*/ 146 h 238"/>
                <a:gd name="T56" fmla="*/ 1064 w 1520"/>
                <a:gd name="T57" fmla="*/ 156 h 238"/>
                <a:gd name="T58" fmla="*/ 1102 w 1520"/>
                <a:gd name="T59" fmla="*/ 160 h 238"/>
                <a:gd name="T60" fmla="*/ 1140 w 1520"/>
                <a:gd name="T61" fmla="*/ 156 h 238"/>
                <a:gd name="T62" fmla="*/ 1178 w 1520"/>
                <a:gd name="T63" fmla="*/ 146 h 238"/>
                <a:gd name="T64" fmla="*/ 1215 w 1520"/>
                <a:gd name="T65" fmla="*/ 128 h 238"/>
                <a:gd name="T66" fmla="*/ 1253 w 1520"/>
                <a:gd name="T67" fmla="*/ 107 h 238"/>
                <a:gd name="T68" fmla="*/ 1292 w 1520"/>
                <a:gd name="T69" fmla="*/ 81 h 238"/>
                <a:gd name="T70" fmla="*/ 1329 w 1520"/>
                <a:gd name="T71" fmla="*/ 55 h 238"/>
                <a:gd name="T72" fmla="*/ 1367 w 1520"/>
                <a:gd name="T73" fmla="*/ 32 h 238"/>
                <a:gd name="T74" fmla="*/ 1406 w 1520"/>
                <a:gd name="T75" fmla="*/ 14 h 238"/>
                <a:gd name="T76" fmla="*/ 1443 w 1520"/>
                <a:gd name="T77" fmla="*/ 3 h 238"/>
                <a:gd name="T78" fmla="*/ 1482 w 1520"/>
                <a:gd name="T79" fmla="*/ 0 h 238"/>
                <a:gd name="T80" fmla="*/ 1519 w 1520"/>
                <a:gd name="T81" fmla="*/ 4 h 2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0"/>
                <a:gd name="T124" fmla="*/ 0 h 238"/>
                <a:gd name="T125" fmla="*/ 1520 w 1520"/>
                <a:gd name="T126" fmla="*/ 238 h 2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0" h="238">
                  <a:moveTo>
                    <a:pt x="0" y="230"/>
                  </a:moveTo>
                  <a:lnTo>
                    <a:pt x="38" y="207"/>
                  </a:lnTo>
                  <a:lnTo>
                    <a:pt x="76" y="185"/>
                  </a:lnTo>
                  <a:lnTo>
                    <a:pt x="114" y="169"/>
                  </a:lnTo>
                  <a:lnTo>
                    <a:pt x="152" y="159"/>
                  </a:lnTo>
                  <a:lnTo>
                    <a:pt x="190" y="158"/>
                  </a:lnTo>
                  <a:lnTo>
                    <a:pt x="228" y="163"/>
                  </a:lnTo>
                  <a:lnTo>
                    <a:pt x="266" y="174"/>
                  </a:lnTo>
                  <a:lnTo>
                    <a:pt x="304" y="190"/>
                  </a:lnTo>
                  <a:lnTo>
                    <a:pt x="342" y="206"/>
                  </a:lnTo>
                  <a:lnTo>
                    <a:pt x="379" y="221"/>
                  </a:lnTo>
                  <a:lnTo>
                    <a:pt x="417" y="233"/>
                  </a:lnTo>
                  <a:lnTo>
                    <a:pt x="455" y="237"/>
                  </a:lnTo>
                  <a:lnTo>
                    <a:pt x="494" y="235"/>
                  </a:lnTo>
                  <a:lnTo>
                    <a:pt x="532" y="225"/>
                  </a:lnTo>
                  <a:lnTo>
                    <a:pt x="570" y="208"/>
                  </a:lnTo>
                  <a:lnTo>
                    <a:pt x="608" y="187"/>
                  </a:lnTo>
                  <a:lnTo>
                    <a:pt x="645" y="162"/>
                  </a:lnTo>
                  <a:lnTo>
                    <a:pt x="684" y="138"/>
                  </a:lnTo>
                  <a:lnTo>
                    <a:pt x="722" y="115"/>
                  </a:lnTo>
                  <a:lnTo>
                    <a:pt x="759" y="98"/>
                  </a:lnTo>
                  <a:lnTo>
                    <a:pt x="798" y="88"/>
                  </a:lnTo>
                  <a:lnTo>
                    <a:pt x="835" y="85"/>
                  </a:lnTo>
                  <a:lnTo>
                    <a:pt x="874" y="90"/>
                  </a:lnTo>
                  <a:lnTo>
                    <a:pt x="912" y="100"/>
                  </a:lnTo>
                  <a:lnTo>
                    <a:pt x="950" y="115"/>
                  </a:lnTo>
                  <a:lnTo>
                    <a:pt x="988" y="131"/>
                  </a:lnTo>
                  <a:lnTo>
                    <a:pt x="1026" y="146"/>
                  </a:lnTo>
                  <a:lnTo>
                    <a:pt x="1064" y="156"/>
                  </a:lnTo>
                  <a:lnTo>
                    <a:pt x="1102" y="160"/>
                  </a:lnTo>
                  <a:lnTo>
                    <a:pt x="1140" y="156"/>
                  </a:lnTo>
                  <a:lnTo>
                    <a:pt x="1178" y="146"/>
                  </a:lnTo>
                  <a:lnTo>
                    <a:pt x="1215" y="128"/>
                  </a:lnTo>
                  <a:lnTo>
                    <a:pt x="1253" y="107"/>
                  </a:lnTo>
                  <a:lnTo>
                    <a:pt x="1292" y="81"/>
                  </a:lnTo>
                  <a:lnTo>
                    <a:pt x="1329" y="55"/>
                  </a:lnTo>
                  <a:lnTo>
                    <a:pt x="1367" y="32"/>
                  </a:lnTo>
                  <a:lnTo>
                    <a:pt x="1406" y="14"/>
                  </a:lnTo>
                  <a:lnTo>
                    <a:pt x="1443" y="3"/>
                  </a:lnTo>
                  <a:lnTo>
                    <a:pt x="1482" y="0"/>
                  </a:lnTo>
                  <a:lnTo>
                    <a:pt x="1519" y="4"/>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44" name="Freeform 23">
              <a:extLst>
                <a:ext uri="{FF2B5EF4-FFF2-40B4-BE49-F238E27FC236}">
                  <a16:creationId xmlns:a16="http://schemas.microsoft.com/office/drawing/2014/main" id="{B87D6BF3-0D65-4D7C-8D4E-96782076904F}"/>
                </a:ext>
              </a:extLst>
            </p:cNvPr>
            <p:cNvSpPr>
              <a:spLocks/>
            </p:cNvSpPr>
            <p:nvPr/>
          </p:nvSpPr>
          <p:spPr bwMode="auto">
            <a:xfrm>
              <a:off x="164" y="3935"/>
              <a:ext cx="1520" cy="183"/>
            </a:xfrm>
            <a:custGeom>
              <a:avLst/>
              <a:gdLst>
                <a:gd name="T0" fmla="*/ 0 w 1520"/>
                <a:gd name="T1" fmla="*/ 182 h 183"/>
                <a:gd name="T2" fmla="*/ 38 w 1520"/>
                <a:gd name="T3" fmla="*/ 179 h 183"/>
                <a:gd name="T4" fmla="*/ 76 w 1520"/>
                <a:gd name="T5" fmla="*/ 175 h 183"/>
                <a:gd name="T6" fmla="*/ 114 w 1520"/>
                <a:gd name="T7" fmla="*/ 171 h 183"/>
                <a:gd name="T8" fmla="*/ 152 w 1520"/>
                <a:gd name="T9" fmla="*/ 167 h 183"/>
                <a:gd name="T10" fmla="*/ 190 w 1520"/>
                <a:gd name="T11" fmla="*/ 163 h 183"/>
                <a:gd name="T12" fmla="*/ 228 w 1520"/>
                <a:gd name="T13" fmla="*/ 160 h 183"/>
                <a:gd name="T14" fmla="*/ 266 w 1520"/>
                <a:gd name="T15" fmla="*/ 156 h 183"/>
                <a:gd name="T16" fmla="*/ 304 w 1520"/>
                <a:gd name="T17" fmla="*/ 151 h 183"/>
                <a:gd name="T18" fmla="*/ 342 w 1520"/>
                <a:gd name="T19" fmla="*/ 147 h 183"/>
                <a:gd name="T20" fmla="*/ 379 w 1520"/>
                <a:gd name="T21" fmla="*/ 144 h 183"/>
                <a:gd name="T22" fmla="*/ 417 w 1520"/>
                <a:gd name="T23" fmla="*/ 139 h 183"/>
                <a:gd name="T24" fmla="*/ 455 w 1520"/>
                <a:gd name="T25" fmla="*/ 135 h 183"/>
                <a:gd name="T26" fmla="*/ 494 w 1520"/>
                <a:gd name="T27" fmla="*/ 131 h 183"/>
                <a:gd name="T28" fmla="*/ 532 w 1520"/>
                <a:gd name="T29" fmla="*/ 127 h 183"/>
                <a:gd name="T30" fmla="*/ 570 w 1520"/>
                <a:gd name="T31" fmla="*/ 123 h 183"/>
                <a:gd name="T32" fmla="*/ 608 w 1520"/>
                <a:gd name="T33" fmla="*/ 118 h 183"/>
                <a:gd name="T34" fmla="*/ 645 w 1520"/>
                <a:gd name="T35" fmla="*/ 113 h 183"/>
                <a:gd name="T36" fmla="*/ 684 w 1520"/>
                <a:gd name="T37" fmla="*/ 110 h 183"/>
                <a:gd name="T38" fmla="*/ 722 w 1520"/>
                <a:gd name="T39" fmla="*/ 105 h 183"/>
                <a:gd name="T40" fmla="*/ 759 w 1520"/>
                <a:gd name="T41" fmla="*/ 100 h 183"/>
                <a:gd name="T42" fmla="*/ 798 w 1520"/>
                <a:gd name="T43" fmla="*/ 96 h 183"/>
                <a:gd name="T44" fmla="*/ 835 w 1520"/>
                <a:gd name="T45" fmla="*/ 91 h 183"/>
                <a:gd name="T46" fmla="*/ 874 w 1520"/>
                <a:gd name="T47" fmla="*/ 86 h 183"/>
                <a:gd name="T48" fmla="*/ 912 w 1520"/>
                <a:gd name="T49" fmla="*/ 82 h 183"/>
                <a:gd name="T50" fmla="*/ 950 w 1520"/>
                <a:gd name="T51" fmla="*/ 77 h 183"/>
                <a:gd name="T52" fmla="*/ 988 w 1520"/>
                <a:gd name="T53" fmla="*/ 72 h 183"/>
                <a:gd name="T54" fmla="*/ 1026 w 1520"/>
                <a:gd name="T55" fmla="*/ 67 h 183"/>
                <a:gd name="T56" fmla="*/ 1064 w 1520"/>
                <a:gd name="T57" fmla="*/ 63 h 183"/>
                <a:gd name="T58" fmla="*/ 1102 w 1520"/>
                <a:gd name="T59" fmla="*/ 58 h 183"/>
                <a:gd name="T60" fmla="*/ 1140 w 1520"/>
                <a:gd name="T61" fmla="*/ 52 h 183"/>
                <a:gd name="T62" fmla="*/ 1178 w 1520"/>
                <a:gd name="T63" fmla="*/ 48 h 183"/>
                <a:gd name="T64" fmla="*/ 1215 w 1520"/>
                <a:gd name="T65" fmla="*/ 42 h 183"/>
                <a:gd name="T66" fmla="*/ 1253 w 1520"/>
                <a:gd name="T67" fmla="*/ 37 h 183"/>
                <a:gd name="T68" fmla="*/ 1292 w 1520"/>
                <a:gd name="T69" fmla="*/ 33 h 183"/>
                <a:gd name="T70" fmla="*/ 1329 w 1520"/>
                <a:gd name="T71" fmla="*/ 26 h 183"/>
                <a:gd name="T72" fmla="*/ 1367 w 1520"/>
                <a:gd name="T73" fmla="*/ 22 h 183"/>
                <a:gd name="T74" fmla="*/ 1406 w 1520"/>
                <a:gd name="T75" fmla="*/ 16 h 183"/>
                <a:gd name="T76" fmla="*/ 1443 w 1520"/>
                <a:gd name="T77" fmla="*/ 11 h 183"/>
                <a:gd name="T78" fmla="*/ 1482 w 1520"/>
                <a:gd name="T79" fmla="*/ 6 h 183"/>
                <a:gd name="T80" fmla="*/ 1519 w 1520"/>
                <a:gd name="T81" fmla="*/ 0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0"/>
                <a:gd name="T124" fmla="*/ 0 h 183"/>
                <a:gd name="T125" fmla="*/ 1520 w 1520"/>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0" h="183">
                  <a:moveTo>
                    <a:pt x="0" y="182"/>
                  </a:moveTo>
                  <a:lnTo>
                    <a:pt x="38" y="179"/>
                  </a:lnTo>
                  <a:lnTo>
                    <a:pt x="76" y="175"/>
                  </a:lnTo>
                  <a:lnTo>
                    <a:pt x="114" y="171"/>
                  </a:lnTo>
                  <a:lnTo>
                    <a:pt x="152" y="167"/>
                  </a:lnTo>
                  <a:lnTo>
                    <a:pt x="190" y="163"/>
                  </a:lnTo>
                  <a:lnTo>
                    <a:pt x="228" y="160"/>
                  </a:lnTo>
                  <a:lnTo>
                    <a:pt x="266" y="156"/>
                  </a:lnTo>
                  <a:lnTo>
                    <a:pt x="304" y="151"/>
                  </a:lnTo>
                  <a:lnTo>
                    <a:pt x="342" y="147"/>
                  </a:lnTo>
                  <a:lnTo>
                    <a:pt x="379" y="144"/>
                  </a:lnTo>
                  <a:lnTo>
                    <a:pt x="417" y="139"/>
                  </a:lnTo>
                  <a:lnTo>
                    <a:pt x="455" y="135"/>
                  </a:lnTo>
                  <a:lnTo>
                    <a:pt x="494" y="131"/>
                  </a:lnTo>
                  <a:lnTo>
                    <a:pt x="532" y="127"/>
                  </a:lnTo>
                  <a:lnTo>
                    <a:pt x="570" y="123"/>
                  </a:lnTo>
                  <a:lnTo>
                    <a:pt x="608" y="118"/>
                  </a:lnTo>
                  <a:lnTo>
                    <a:pt x="645" y="113"/>
                  </a:lnTo>
                  <a:lnTo>
                    <a:pt x="684" y="110"/>
                  </a:lnTo>
                  <a:lnTo>
                    <a:pt x="722" y="105"/>
                  </a:lnTo>
                  <a:lnTo>
                    <a:pt x="759" y="100"/>
                  </a:lnTo>
                  <a:lnTo>
                    <a:pt x="798" y="96"/>
                  </a:lnTo>
                  <a:lnTo>
                    <a:pt x="835" y="91"/>
                  </a:lnTo>
                  <a:lnTo>
                    <a:pt x="874" y="86"/>
                  </a:lnTo>
                  <a:lnTo>
                    <a:pt x="912" y="82"/>
                  </a:lnTo>
                  <a:lnTo>
                    <a:pt x="950" y="77"/>
                  </a:lnTo>
                  <a:lnTo>
                    <a:pt x="988" y="72"/>
                  </a:lnTo>
                  <a:lnTo>
                    <a:pt x="1026" y="67"/>
                  </a:lnTo>
                  <a:lnTo>
                    <a:pt x="1064" y="63"/>
                  </a:lnTo>
                  <a:lnTo>
                    <a:pt x="1102" y="58"/>
                  </a:lnTo>
                  <a:lnTo>
                    <a:pt x="1140" y="52"/>
                  </a:lnTo>
                  <a:lnTo>
                    <a:pt x="1178" y="48"/>
                  </a:lnTo>
                  <a:lnTo>
                    <a:pt x="1215" y="42"/>
                  </a:lnTo>
                  <a:lnTo>
                    <a:pt x="1253" y="37"/>
                  </a:lnTo>
                  <a:lnTo>
                    <a:pt x="1292" y="33"/>
                  </a:lnTo>
                  <a:lnTo>
                    <a:pt x="1329" y="26"/>
                  </a:lnTo>
                  <a:lnTo>
                    <a:pt x="1367" y="22"/>
                  </a:lnTo>
                  <a:lnTo>
                    <a:pt x="1406" y="16"/>
                  </a:lnTo>
                  <a:lnTo>
                    <a:pt x="1443" y="11"/>
                  </a:lnTo>
                  <a:lnTo>
                    <a:pt x="1482" y="6"/>
                  </a:lnTo>
                  <a:lnTo>
                    <a:pt x="1519" y="0"/>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grpSp>
        <p:nvGrpSpPr>
          <p:cNvPr id="6" name="Group 24">
            <a:extLst>
              <a:ext uri="{FF2B5EF4-FFF2-40B4-BE49-F238E27FC236}">
                <a16:creationId xmlns:a16="http://schemas.microsoft.com/office/drawing/2014/main" id="{1896E351-F13C-4D20-A1A1-18412A573CF9}"/>
              </a:ext>
            </a:extLst>
          </p:cNvPr>
          <p:cNvGrpSpPr>
            <a:grpSpLocks/>
          </p:cNvGrpSpPr>
          <p:nvPr/>
        </p:nvGrpSpPr>
        <p:grpSpPr bwMode="auto">
          <a:xfrm>
            <a:off x="7897813" y="5137150"/>
            <a:ext cx="2239962" cy="1384300"/>
            <a:chOff x="4416" y="3668"/>
            <a:chExt cx="1553" cy="988"/>
          </a:xfrm>
        </p:grpSpPr>
        <p:grpSp>
          <p:nvGrpSpPr>
            <p:cNvPr id="4177946" name="Group 25">
              <a:extLst>
                <a:ext uri="{FF2B5EF4-FFF2-40B4-BE49-F238E27FC236}">
                  <a16:creationId xmlns:a16="http://schemas.microsoft.com/office/drawing/2014/main" id="{75B92AB3-C343-402C-B0C8-EFBB830C03BB}"/>
                </a:ext>
              </a:extLst>
            </p:cNvPr>
            <p:cNvGrpSpPr>
              <a:grpSpLocks/>
            </p:cNvGrpSpPr>
            <p:nvPr/>
          </p:nvGrpSpPr>
          <p:grpSpPr bwMode="auto">
            <a:xfrm>
              <a:off x="4416" y="3840"/>
              <a:ext cx="381" cy="181"/>
              <a:chOff x="4427" y="3813"/>
              <a:chExt cx="381" cy="181"/>
            </a:xfrm>
          </p:grpSpPr>
          <p:sp>
            <p:nvSpPr>
              <p:cNvPr id="4177947" name="Freeform 26">
                <a:extLst>
                  <a:ext uri="{FF2B5EF4-FFF2-40B4-BE49-F238E27FC236}">
                    <a16:creationId xmlns:a16="http://schemas.microsoft.com/office/drawing/2014/main" id="{5D7E7E2C-4702-4FD6-88FF-22EA38231F6E}"/>
                  </a:ext>
                </a:extLst>
              </p:cNvPr>
              <p:cNvSpPr>
                <a:spLocks/>
              </p:cNvSpPr>
              <p:nvPr/>
            </p:nvSpPr>
            <p:spPr bwMode="auto">
              <a:xfrm>
                <a:off x="4513" y="3813"/>
                <a:ext cx="295" cy="172"/>
              </a:xfrm>
              <a:custGeom>
                <a:avLst/>
                <a:gdLst>
                  <a:gd name="T0" fmla="*/ 3 w 295"/>
                  <a:gd name="T1" fmla="*/ 29 h 172"/>
                  <a:gd name="T2" fmla="*/ 7 w 295"/>
                  <a:gd name="T3" fmla="*/ 28 h 172"/>
                  <a:gd name="T4" fmla="*/ 15 w 295"/>
                  <a:gd name="T5" fmla="*/ 29 h 172"/>
                  <a:gd name="T6" fmla="*/ 26 w 295"/>
                  <a:gd name="T7" fmla="*/ 27 h 172"/>
                  <a:gd name="T8" fmla="*/ 35 w 295"/>
                  <a:gd name="T9" fmla="*/ 23 h 172"/>
                  <a:gd name="T10" fmla="*/ 45 w 295"/>
                  <a:gd name="T11" fmla="*/ 20 h 172"/>
                  <a:gd name="T12" fmla="*/ 56 w 295"/>
                  <a:gd name="T13" fmla="*/ 15 h 172"/>
                  <a:gd name="T14" fmla="*/ 65 w 295"/>
                  <a:gd name="T15" fmla="*/ 9 h 172"/>
                  <a:gd name="T16" fmla="*/ 72 w 295"/>
                  <a:gd name="T17" fmla="*/ 7 h 172"/>
                  <a:gd name="T18" fmla="*/ 80 w 295"/>
                  <a:gd name="T19" fmla="*/ 4 h 172"/>
                  <a:gd name="T20" fmla="*/ 89 w 295"/>
                  <a:gd name="T21" fmla="*/ 2 h 172"/>
                  <a:gd name="T22" fmla="*/ 97 w 295"/>
                  <a:gd name="T23" fmla="*/ 1 h 172"/>
                  <a:gd name="T24" fmla="*/ 103 w 295"/>
                  <a:gd name="T25" fmla="*/ 1 h 172"/>
                  <a:gd name="T26" fmla="*/ 111 w 295"/>
                  <a:gd name="T27" fmla="*/ 4 h 172"/>
                  <a:gd name="T28" fmla="*/ 118 w 295"/>
                  <a:gd name="T29" fmla="*/ 7 h 172"/>
                  <a:gd name="T30" fmla="*/ 125 w 295"/>
                  <a:gd name="T31" fmla="*/ 8 h 172"/>
                  <a:gd name="T32" fmla="*/ 142 w 295"/>
                  <a:gd name="T33" fmla="*/ 8 h 172"/>
                  <a:gd name="T34" fmla="*/ 185 w 295"/>
                  <a:gd name="T35" fmla="*/ 8 h 172"/>
                  <a:gd name="T36" fmla="*/ 234 w 295"/>
                  <a:gd name="T37" fmla="*/ 10 h 172"/>
                  <a:gd name="T38" fmla="*/ 268 w 295"/>
                  <a:gd name="T39" fmla="*/ 12 h 172"/>
                  <a:gd name="T40" fmla="*/ 281 w 295"/>
                  <a:gd name="T41" fmla="*/ 17 h 172"/>
                  <a:gd name="T42" fmla="*/ 292 w 295"/>
                  <a:gd name="T43" fmla="*/ 27 h 172"/>
                  <a:gd name="T44" fmla="*/ 293 w 295"/>
                  <a:gd name="T45" fmla="*/ 39 h 172"/>
                  <a:gd name="T46" fmla="*/ 276 w 295"/>
                  <a:gd name="T47" fmla="*/ 50 h 172"/>
                  <a:gd name="T48" fmla="*/ 256 w 295"/>
                  <a:gd name="T49" fmla="*/ 52 h 172"/>
                  <a:gd name="T50" fmla="*/ 223 w 295"/>
                  <a:gd name="T51" fmla="*/ 52 h 172"/>
                  <a:gd name="T52" fmla="*/ 187 w 295"/>
                  <a:gd name="T53" fmla="*/ 52 h 172"/>
                  <a:gd name="T54" fmla="*/ 164 w 295"/>
                  <a:gd name="T55" fmla="*/ 52 h 172"/>
                  <a:gd name="T56" fmla="*/ 169 w 295"/>
                  <a:gd name="T57" fmla="*/ 55 h 172"/>
                  <a:gd name="T58" fmla="*/ 182 w 295"/>
                  <a:gd name="T59" fmla="*/ 61 h 172"/>
                  <a:gd name="T60" fmla="*/ 194 w 295"/>
                  <a:gd name="T61" fmla="*/ 74 h 172"/>
                  <a:gd name="T62" fmla="*/ 196 w 295"/>
                  <a:gd name="T63" fmla="*/ 90 h 172"/>
                  <a:gd name="T64" fmla="*/ 200 w 295"/>
                  <a:gd name="T65" fmla="*/ 101 h 172"/>
                  <a:gd name="T66" fmla="*/ 206 w 295"/>
                  <a:gd name="T67" fmla="*/ 109 h 172"/>
                  <a:gd name="T68" fmla="*/ 208 w 295"/>
                  <a:gd name="T69" fmla="*/ 116 h 172"/>
                  <a:gd name="T70" fmla="*/ 204 w 295"/>
                  <a:gd name="T71" fmla="*/ 125 h 172"/>
                  <a:gd name="T72" fmla="*/ 207 w 295"/>
                  <a:gd name="T73" fmla="*/ 135 h 172"/>
                  <a:gd name="T74" fmla="*/ 209 w 295"/>
                  <a:gd name="T75" fmla="*/ 146 h 172"/>
                  <a:gd name="T76" fmla="*/ 200 w 295"/>
                  <a:gd name="T77" fmla="*/ 158 h 172"/>
                  <a:gd name="T78" fmla="*/ 171 w 295"/>
                  <a:gd name="T79" fmla="*/ 168 h 172"/>
                  <a:gd name="T80" fmla="*/ 153 w 295"/>
                  <a:gd name="T81" fmla="*/ 171 h 172"/>
                  <a:gd name="T82" fmla="*/ 146 w 295"/>
                  <a:gd name="T83" fmla="*/ 171 h 172"/>
                  <a:gd name="T84" fmla="*/ 140 w 295"/>
                  <a:gd name="T85" fmla="*/ 171 h 172"/>
                  <a:gd name="T86" fmla="*/ 131 w 295"/>
                  <a:gd name="T87" fmla="*/ 169 h 172"/>
                  <a:gd name="T88" fmla="*/ 89 w 295"/>
                  <a:gd name="T89" fmla="*/ 165 h 172"/>
                  <a:gd name="T90" fmla="*/ 56 w 295"/>
                  <a:gd name="T91" fmla="*/ 157 h 172"/>
                  <a:gd name="T92" fmla="*/ 39 w 295"/>
                  <a:gd name="T93" fmla="*/ 148 h 172"/>
                  <a:gd name="T94" fmla="*/ 26 w 295"/>
                  <a:gd name="T95" fmla="*/ 141 h 172"/>
                  <a:gd name="T96" fmla="*/ 19 w 295"/>
                  <a:gd name="T97" fmla="*/ 139 h 172"/>
                  <a:gd name="T98" fmla="*/ 12 w 295"/>
                  <a:gd name="T99" fmla="*/ 139 h 172"/>
                  <a:gd name="T100" fmla="*/ 5 w 295"/>
                  <a:gd name="T101" fmla="*/ 139 h 172"/>
                  <a:gd name="T102" fmla="*/ 1 w 295"/>
                  <a:gd name="T103" fmla="*/ 137 h 172"/>
                  <a:gd name="T104" fmla="*/ 0 w 295"/>
                  <a:gd name="T105" fmla="*/ 128 h 172"/>
                  <a:gd name="T106" fmla="*/ 0 w 295"/>
                  <a:gd name="T107" fmla="*/ 94 h 172"/>
                  <a:gd name="T108" fmla="*/ 0 w 295"/>
                  <a:gd name="T109" fmla="*/ 56 h 172"/>
                  <a:gd name="T110" fmla="*/ 0 w 295"/>
                  <a:gd name="T111" fmla="*/ 32 h 1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72"/>
                  <a:gd name="T170" fmla="*/ 295 w 295"/>
                  <a:gd name="T171" fmla="*/ 172 h 1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72">
                    <a:moveTo>
                      <a:pt x="0" y="30"/>
                    </a:moveTo>
                    <a:lnTo>
                      <a:pt x="1" y="30"/>
                    </a:lnTo>
                    <a:lnTo>
                      <a:pt x="2" y="29"/>
                    </a:lnTo>
                    <a:lnTo>
                      <a:pt x="3" y="29"/>
                    </a:lnTo>
                    <a:lnTo>
                      <a:pt x="4" y="28"/>
                    </a:lnTo>
                    <a:lnTo>
                      <a:pt x="5" y="28"/>
                    </a:lnTo>
                    <a:lnTo>
                      <a:pt x="6" y="28"/>
                    </a:lnTo>
                    <a:lnTo>
                      <a:pt x="7" y="28"/>
                    </a:lnTo>
                    <a:lnTo>
                      <a:pt x="9" y="28"/>
                    </a:lnTo>
                    <a:lnTo>
                      <a:pt x="10" y="29"/>
                    </a:lnTo>
                    <a:lnTo>
                      <a:pt x="12" y="29"/>
                    </a:lnTo>
                    <a:lnTo>
                      <a:pt x="15" y="29"/>
                    </a:lnTo>
                    <a:lnTo>
                      <a:pt x="17" y="28"/>
                    </a:lnTo>
                    <a:lnTo>
                      <a:pt x="19" y="28"/>
                    </a:lnTo>
                    <a:lnTo>
                      <a:pt x="22" y="28"/>
                    </a:lnTo>
                    <a:lnTo>
                      <a:pt x="26" y="27"/>
                    </a:lnTo>
                    <a:lnTo>
                      <a:pt x="29" y="26"/>
                    </a:lnTo>
                    <a:lnTo>
                      <a:pt x="31" y="26"/>
                    </a:lnTo>
                    <a:lnTo>
                      <a:pt x="33" y="25"/>
                    </a:lnTo>
                    <a:lnTo>
                      <a:pt x="35" y="23"/>
                    </a:lnTo>
                    <a:lnTo>
                      <a:pt x="38" y="23"/>
                    </a:lnTo>
                    <a:lnTo>
                      <a:pt x="40" y="22"/>
                    </a:lnTo>
                    <a:lnTo>
                      <a:pt x="43" y="21"/>
                    </a:lnTo>
                    <a:lnTo>
                      <a:pt x="45" y="20"/>
                    </a:lnTo>
                    <a:lnTo>
                      <a:pt x="49" y="17"/>
                    </a:lnTo>
                    <a:lnTo>
                      <a:pt x="50" y="16"/>
                    </a:lnTo>
                    <a:lnTo>
                      <a:pt x="54" y="16"/>
                    </a:lnTo>
                    <a:lnTo>
                      <a:pt x="56" y="15"/>
                    </a:lnTo>
                    <a:lnTo>
                      <a:pt x="59" y="12"/>
                    </a:lnTo>
                    <a:lnTo>
                      <a:pt x="61" y="12"/>
                    </a:lnTo>
                    <a:lnTo>
                      <a:pt x="64" y="11"/>
                    </a:lnTo>
                    <a:lnTo>
                      <a:pt x="65" y="9"/>
                    </a:lnTo>
                    <a:lnTo>
                      <a:pt x="68" y="8"/>
                    </a:lnTo>
                    <a:lnTo>
                      <a:pt x="69" y="8"/>
                    </a:lnTo>
                    <a:lnTo>
                      <a:pt x="70" y="7"/>
                    </a:lnTo>
                    <a:lnTo>
                      <a:pt x="72" y="7"/>
                    </a:lnTo>
                    <a:lnTo>
                      <a:pt x="74" y="6"/>
                    </a:lnTo>
                    <a:lnTo>
                      <a:pt x="76" y="6"/>
                    </a:lnTo>
                    <a:lnTo>
                      <a:pt x="78" y="6"/>
                    </a:lnTo>
                    <a:lnTo>
                      <a:pt x="80" y="4"/>
                    </a:lnTo>
                    <a:lnTo>
                      <a:pt x="83" y="3"/>
                    </a:lnTo>
                    <a:lnTo>
                      <a:pt x="85" y="3"/>
                    </a:lnTo>
                    <a:lnTo>
                      <a:pt x="87" y="2"/>
                    </a:lnTo>
                    <a:lnTo>
                      <a:pt x="89" y="2"/>
                    </a:lnTo>
                    <a:lnTo>
                      <a:pt x="91" y="1"/>
                    </a:lnTo>
                    <a:lnTo>
                      <a:pt x="93" y="1"/>
                    </a:lnTo>
                    <a:lnTo>
                      <a:pt x="95" y="1"/>
                    </a:lnTo>
                    <a:lnTo>
                      <a:pt x="97" y="1"/>
                    </a:lnTo>
                    <a:lnTo>
                      <a:pt x="98" y="0"/>
                    </a:lnTo>
                    <a:lnTo>
                      <a:pt x="99" y="1"/>
                    </a:lnTo>
                    <a:lnTo>
                      <a:pt x="102" y="1"/>
                    </a:lnTo>
                    <a:lnTo>
                      <a:pt x="103" y="1"/>
                    </a:lnTo>
                    <a:lnTo>
                      <a:pt x="105" y="1"/>
                    </a:lnTo>
                    <a:lnTo>
                      <a:pt x="107" y="2"/>
                    </a:lnTo>
                    <a:lnTo>
                      <a:pt x="108" y="3"/>
                    </a:lnTo>
                    <a:lnTo>
                      <a:pt x="111" y="4"/>
                    </a:lnTo>
                    <a:lnTo>
                      <a:pt x="113" y="4"/>
                    </a:lnTo>
                    <a:lnTo>
                      <a:pt x="114" y="5"/>
                    </a:lnTo>
                    <a:lnTo>
                      <a:pt x="116" y="6"/>
                    </a:lnTo>
                    <a:lnTo>
                      <a:pt x="118" y="7"/>
                    </a:lnTo>
                    <a:lnTo>
                      <a:pt x="121" y="7"/>
                    </a:lnTo>
                    <a:lnTo>
                      <a:pt x="122" y="8"/>
                    </a:lnTo>
                    <a:lnTo>
                      <a:pt x="124" y="8"/>
                    </a:lnTo>
                    <a:lnTo>
                      <a:pt x="125" y="8"/>
                    </a:lnTo>
                    <a:lnTo>
                      <a:pt x="127" y="8"/>
                    </a:lnTo>
                    <a:lnTo>
                      <a:pt x="130" y="8"/>
                    </a:lnTo>
                    <a:lnTo>
                      <a:pt x="135" y="8"/>
                    </a:lnTo>
                    <a:lnTo>
                      <a:pt x="142" y="8"/>
                    </a:lnTo>
                    <a:lnTo>
                      <a:pt x="151" y="8"/>
                    </a:lnTo>
                    <a:lnTo>
                      <a:pt x="161" y="8"/>
                    </a:lnTo>
                    <a:lnTo>
                      <a:pt x="173" y="8"/>
                    </a:lnTo>
                    <a:lnTo>
                      <a:pt x="185" y="8"/>
                    </a:lnTo>
                    <a:lnTo>
                      <a:pt x="198" y="8"/>
                    </a:lnTo>
                    <a:lnTo>
                      <a:pt x="210" y="9"/>
                    </a:lnTo>
                    <a:lnTo>
                      <a:pt x="223" y="9"/>
                    </a:lnTo>
                    <a:lnTo>
                      <a:pt x="234" y="10"/>
                    </a:lnTo>
                    <a:lnTo>
                      <a:pt x="245" y="10"/>
                    </a:lnTo>
                    <a:lnTo>
                      <a:pt x="255" y="11"/>
                    </a:lnTo>
                    <a:lnTo>
                      <a:pt x="263" y="12"/>
                    </a:lnTo>
                    <a:lnTo>
                      <a:pt x="268" y="12"/>
                    </a:lnTo>
                    <a:lnTo>
                      <a:pt x="272" y="13"/>
                    </a:lnTo>
                    <a:lnTo>
                      <a:pt x="275" y="14"/>
                    </a:lnTo>
                    <a:lnTo>
                      <a:pt x="278" y="15"/>
                    </a:lnTo>
                    <a:lnTo>
                      <a:pt x="281" y="17"/>
                    </a:lnTo>
                    <a:lnTo>
                      <a:pt x="284" y="19"/>
                    </a:lnTo>
                    <a:lnTo>
                      <a:pt x="287" y="22"/>
                    </a:lnTo>
                    <a:lnTo>
                      <a:pt x="289" y="24"/>
                    </a:lnTo>
                    <a:lnTo>
                      <a:pt x="292" y="27"/>
                    </a:lnTo>
                    <a:lnTo>
                      <a:pt x="294" y="30"/>
                    </a:lnTo>
                    <a:lnTo>
                      <a:pt x="294" y="33"/>
                    </a:lnTo>
                    <a:lnTo>
                      <a:pt x="294" y="36"/>
                    </a:lnTo>
                    <a:lnTo>
                      <a:pt x="293" y="39"/>
                    </a:lnTo>
                    <a:lnTo>
                      <a:pt x="292" y="42"/>
                    </a:lnTo>
                    <a:lnTo>
                      <a:pt x="288" y="46"/>
                    </a:lnTo>
                    <a:lnTo>
                      <a:pt x="283" y="48"/>
                    </a:lnTo>
                    <a:lnTo>
                      <a:pt x="276" y="50"/>
                    </a:lnTo>
                    <a:lnTo>
                      <a:pt x="268" y="52"/>
                    </a:lnTo>
                    <a:lnTo>
                      <a:pt x="265" y="52"/>
                    </a:lnTo>
                    <a:lnTo>
                      <a:pt x="261" y="52"/>
                    </a:lnTo>
                    <a:lnTo>
                      <a:pt x="256" y="52"/>
                    </a:lnTo>
                    <a:lnTo>
                      <a:pt x="249" y="52"/>
                    </a:lnTo>
                    <a:lnTo>
                      <a:pt x="241" y="52"/>
                    </a:lnTo>
                    <a:lnTo>
                      <a:pt x="232" y="52"/>
                    </a:lnTo>
                    <a:lnTo>
                      <a:pt x="223" y="52"/>
                    </a:lnTo>
                    <a:lnTo>
                      <a:pt x="214" y="52"/>
                    </a:lnTo>
                    <a:lnTo>
                      <a:pt x="204" y="52"/>
                    </a:lnTo>
                    <a:lnTo>
                      <a:pt x="195" y="52"/>
                    </a:lnTo>
                    <a:lnTo>
                      <a:pt x="187" y="52"/>
                    </a:lnTo>
                    <a:lnTo>
                      <a:pt x="179" y="52"/>
                    </a:lnTo>
                    <a:lnTo>
                      <a:pt x="172" y="52"/>
                    </a:lnTo>
                    <a:lnTo>
                      <a:pt x="168" y="52"/>
                    </a:lnTo>
                    <a:lnTo>
                      <a:pt x="164" y="52"/>
                    </a:lnTo>
                    <a:lnTo>
                      <a:pt x="163" y="52"/>
                    </a:lnTo>
                    <a:lnTo>
                      <a:pt x="164" y="54"/>
                    </a:lnTo>
                    <a:lnTo>
                      <a:pt x="166" y="54"/>
                    </a:lnTo>
                    <a:lnTo>
                      <a:pt x="169" y="55"/>
                    </a:lnTo>
                    <a:lnTo>
                      <a:pt x="173" y="56"/>
                    </a:lnTo>
                    <a:lnTo>
                      <a:pt x="175" y="58"/>
                    </a:lnTo>
                    <a:lnTo>
                      <a:pt x="179" y="60"/>
                    </a:lnTo>
                    <a:lnTo>
                      <a:pt x="182" y="61"/>
                    </a:lnTo>
                    <a:lnTo>
                      <a:pt x="186" y="64"/>
                    </a:lnTo>
                    <a:lnTo>
                      <a:pt x="189" y="67"/>
                    </a:lnTo>
                    <a:lnTo>
                      <a:pt x="192" y="70"/>
                    </a:lnTo>
                    <a:lnTo>
                      <a:pt x="194" y="74"/>
                    </a:lnTo>
                    <a:lnTo>
                      <a:pt x="196" y="77"/>
                    </a:lnTo>
                    <a:lnTo>
                      <a:pt x="196" y="81"/>
                    </a:lnTo>
                    <a:lnTo>
                      <a:pt x="197" y="85"/>
                    </a:lnTo>
                    <a:lnTo>
                      <a:pt x="196" y="90"/>
                    </a:lnTo>
                    <a:lnTo>
                      <a:pt x="194" y="94"/>
                    </a:lnTo>
                    <a:lnTo>
                      <a:pt x="196" y="96"/>
                    </a:lnTo>
                    <a:lnTo>
                      <a:pt x="198" y="98"/>
                    </a:lnTo>
                    <a:lnTo>
                      <a:pt x="200" y="101"/>
                    </a:lnTo>
                    <a:lnTo>
                      <a:pt x="202" y="103"/>
                    </a:lnTo>
                    <a:lnTo>
                      <a:pt x="203" y="104"/>
                    </a:lnTo>
                    <a:lnTo>
                      <a:pt x="204" y="107"/>
                    </a:lnTo>
                    <a:lnTo>
                      <a:pt x="206" y="109"/>
                    </a:lnTo>
                    <a:lnTo>
                      <a:pt x="207" y="110"/>
                    </a:lnTo>
                    <a:lnTo>
                      <a:pt x="207" y="112"/>
                    </a:lnTo>
                    <a:lnTo>
                      <a:pt x="208" y="114"/>
                    </a:lnTo>
                    <a:lnTo>
                      <a:pt x="208" y="116"/>
                    </a:lnTo>
                    <a:lnTo>
                      <a:pt x="208" y="118"/>
                    </a:lnTo>
                    <a:lnTo>
                      <a:pt x="207" y="121"/>
                    </a:lnTo>
                    <a:lnTo>
                      <a:pt x="206" y="123"/>
                    </a:lnTo>
                    <a:lnTo>
                      <a:pt x="204" y="125"/>
                    </a:lnTo>
                    <a:lnTo>
                      <a:pt x="203" y="127"/>
                    </a:lnTo>
                    <a:lnTo>
                      <a:pt x="204" y="130"/>
                    </a:lnTo>
                    <a:lnTo>
                      <a:pt x="206" y="132"/>
                    </a:lnTo>
                    <a:lnTo>
                      <a:pt x="207" y="135"/>
                    </a:lnTo>
                    <a:lnTo>
                      <a:pt x="208" y="137"/>
                    </a:lnTo>
                    <a:lnTo>
                      <a:pt x="209" y="141"/>
                    </a:lnTo>
                    <a:lnTo>
                      <a:pt x="210" y="143"/>
                    </a:lnTo>
                    <a:lnTo>
                      <a:pt x="209" y="146"/>
                    </a:lnTo>
                    <a:lnTo>
                      <a:pt x="209" y="149"/>
                    </a:lnTo>
                    <a:lnTo>
                      <a:pt x="207" y="152"/>
                    </a:lnTo>
                    <a:lnTo>
                      <a:pt x="204" y="155"/>
                    </a:lnTo>
                    <a:lnTo>
                      <a:pt x="200" y="158"/>
                    </a:lnTo>
                    <a:lnTo>
                      <a:pt x="195" y="160"/>
                    </a:lnTo>
                    <a:lnTo>
                      <a:pt x="189" y="163"/>
                    </a:lnTo>
                    <a:lnTo>
                      <a:pt x="180" y="165"/>
                    </a:lnTo>
                    <a:lnTo>
                      <a:pt x="171" y="168"/>
                    </a:lnTo>
                    <a:lnTo>
                      <a:pt x="160" y="169"/>
                    </a:lnTo>
                    <a:lnTo>
                      <a:pt x="158" y="170"/>
                    </a:lnTo>
                    <a:lnTo>
                      <a:pt x="155" y="170"/>
                    </a:lnTo>
                    <a:lnTo>
                      <a:pt x="153" y="171"/>
                    </a:lnTo>
                    <a:lnTo>
                      <a:pt x="151" y="171"/>
                    </a:lnTo>
                    <a:lnTo>
                      <a:pt x="150" y="171"/>
                    </a:lnTo>
                    <a:lnTo>
                      <a:pt x="149" y="171"/>
                    </a:lnTo>
                    <a:lnTo>
                      <a:pt x="146" y="171"/>
                    </a:lnTo>
                    <a:lnTo>
                      <a:pt x="145" y="171"/>
                    </a:lnTo>
                    <a:lnTo>
                      <a:pt x="143" y="171"/>
                    </a:lnTo>
                    <a:lnTo>
                      <a:pt x="142" y="171"/>
                    </a:lnTo>
                    <a:lnTo>
                      <a:pt x="140" y="171"/>
                    </a:lnTo>
                    <a:lnTo>
                      <a:pt x="139" y="171"/>
                    </a:lnTo>
                    <a:lnTo>
                      <a:pt x="136" y="170"/>
                    </a:lnTo>
                    <a:lnTo>
                      <a:pt x="134" y="169"/>
                    </a:lnTo>
                    <a:lnTo>
                      <a:pt x="131" y="169"/>
                    </a:lnTo>
                    <a:lnTo>
                      <a:pt x="129" y="167"/>
                    </a:lnTo>
                    <a:lnTo>
                      <a:pt x="113" y="167"/>
                    </a:lnTo>
                    <a:lnTo>
                      <a:pt x="101" y="166"/>
                    </a:lnTo>
                    <a:lnTo>
                      <a:pt x="89" y="165"/>
                    </a:lnTo>
                    <a:lnTo>
                      <a:pt x="79" y="163"/>
                    </a:lnTo>
                    <a:lnTo>
                      <a:pt x="70" y="161"/>
                    </a:lnTo>
                    <a:lnTo>
                      <a:pt x="63" y="159"/>
                    </a:lnTo>
                    <a:lnTo>
                      <a:pt x="56" y="157"/>
                    </a:lnTo>
                    <a:lnTo>
                      <a:pt x="51" y="154"/>
                    </a:lnTo>
                    <a:lnTo>
                      <a:pt x="46" y="152"/>
                    </a:lnTo>
                    <a:lnTo>
                      <a:pt x="42" y="150"/>
                    </a:lnTo>
                    <a:lnTo>
                      <a:pt x="39" y="148"/>
                    </a:lnTo>
                    <a:lnTo>
                      <a:pt x="36" y="145"/>
                    </a:lnTo>
                    <a:lnTo>
                      <a:pt x="32" y="144"/>
                    </a:lnTo>
                    <a:lnTo>
                      <a:pt x="30" y="142"/>
                    </a:lnTo>
                    <a:lnTo>
                      <a:pt x="26" y="141"/>
                    </a:lnTo>
                    <a:lnTo>
                      <a:pt x="23" y="139"/>
                    </a:lnTo>
                    <a:lnTo>
                      <a:pt x="22" y="139"/>
                    </a:lnTo>
                    <a:lnTo>
                      <a:pt x="21" y="139"/>
                    </a:lnTo>
                    <a:lnTo>
                      <a:pt x="19" y="139"/>
                    </a:lnTo>
                    <a:lnTo>
                      <a:pt x="18" y="139"/>
                    </a:lnTo>
                    <a:lnTo>
                      <a:pt x="16" y="139"/>
                    </a:lnTo>
                    <a:lnTo>
                      <a:pt x="15" y="139"/>
                    </a:lnTo>
                    <a:lnTo>
                      <a:pt x="12" y="139"/>
                    </a:lnTo>
                    <a:lnTo>
                      <a:pt x="11" y="139"/>
                    </a:lnTo>
                    <a:lnTo>
                      <a:pt x="9" y="139"/>
                    </a:lnTo>
                    <a:lnTo>
                      <a:pt x="7" y="139"/>
                    </a:lnTo>
                    <a:lnTo>
                      <a:pt x="5" y="139"/>
                    </a:lnTo>
                    <a:lnTo>
                      <a:pt x="4" y="138"/>
                    </a:lnTo>
                    <a:lnTo>
                      <a:pt x="3" y="138"/>
                    </a:lnTo>
                    <a:lnTo>
                      <a:pt x="2" y="138"/>
                    </a:lnTo>
                    <a:lnTo>
                      <a:pt x="1" y="137"/>
                    </a:lnTo>
                    <a:lnTo>
                      <a:pt x="0" y="137"/>
                    </a:lnTo>
                    <a:lnTo>
                      <a:pt x="0" y="136"/>
                    </a:lnTo>
                    <a:lnTo>
                      <a:pt x="0" y="133"/>
                    </a:lnTo>
                    <a:lnTo>
                      <a:pt x="0" y="128"/>
                    </a:lnTo>
                    <a:lnTo>
                      <a:pt x="0" y="121"/>
                    </a:lnTo>
                    <a:lnTo>
                      <a:pt x="0" y="113"/>
                    </a:lnTo>
                    <a:lnTo>
                      <a:pt x="0" y="104"/>
                    </a:lnTo>
                    <a:lnTo>
                      <a:pt x="0" y="94"/>
                    </a:lnTo>
                    <a:lnTo>
                      <a:pt x="0" y="84"/>
                    </a:lnTo>
                    <a:lnTo>
                      <a:pt x="0" y="75"/>
                    </a:lnTo>
                    <a:lnTo>
                      <a:pt x="0" y="65"/>
                    </a:lnTo>
                    <a:lnTo>
                      <a:pt x="0" y="56"/>
                    </a:lnTo>
                    <a:lnTo>
                      <a:pt x="0" y="47"/>
                    </a:lnTo>
                    <a:lnTo>
                      <a:pt x="0" y="40"/>
                    </a:lnTo>
                    <a:lnTo>
                      <a:pt x="0" y="35"/>
                    </a:lnTo>
                    <a:lnTo>
                      <a:pt x="0" y="32"/>
                    </a:lnTo>
                    <a:lnTo>
                      <a:pt x="0" y="30"/>
                    </a:lnTo>
                  </a:path>
                </a:pathLst>
              </a:custGeom>
              <a:solidFill>
                <a:srgbClr val="FF8141"/>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48" name="Freeform 27">
                <a:extLst>
                  <a:ext uri="{FF2B5EF4-FFF2-40B4-BE49-F238E27FC236}">
                    <a16:creationId xmlns:a16="http://schemas.microsoft.com/office/drawing/2014/main" id="{EBBC28C9-E3DB-4402-A53E-A92A24A7EE1F}"/>
                  </a:ext>
                </a:extLst>
              </p:cNvPr>
              <p:cNvSpPr>
                <a:spLocks/>
              </p:cNvSpPr>
              <p:nvPr/>
            </p:nvSpPr>
            <p:spPr bwMode="auto">
              <a:xfrm>
                <a:off x="4603" y="3821"/>
                <a:ext cx="78" cy="76"/>
              </a:xfrm>
              <a:custGeom>
                <a:avLst/>
                <a:gdLst>
                  <a:gd name="T0" fmla="*/ 36 w 78"/>
                  <a:gd name="T1" fmla="*/ 0 h 76"/>
                  <a:gd name="T2" fmla="*/ 36 w 78"/>
                  <a:gd name="T3" fmla="*/ 1 h 76"/>
                  <a:gd name="T4" fmla="*/ 38 w 78"/>
                  <a:gd name="T5" fmla="*/ 3 h 76"/>
                  <a:gd name="T6" fmla="*/ 39 w 78"/>
                  <a:gd name="T7" fmla="*/ 5 h 76"/>
                  <a:gd name="T8" fmla="*/ 42 w 78"/>
                  <a:gd name="T9" fmla="*/ 8 h 76"/>
                  <a:gd name="T10" fmla="*/ 45 w 78"/>
                  <a:gd name="T11" fmla="*/ 12 h 76"/>
                  <a:gd name="T12" fmla="*/ 48 w 78"/>
                  <a:gd name="T13" fmla="*/ 15 h 76"/>
                  <a:gd name="T14" fmla="*/ 52 w 78"/>
                  <a:gd name="T15" fmla="*/ 20 h 76"/>
                  <a:gd name="T16" fmla="*/ 56 w 78"/>
                  <a:gd name="T17" fmla="*/ 24 h 76"/>
                  <a:gd name="T18" fmla="*/ 59 w 78"/>
                  <a:gd name="T19" fmla="*/ 30 h 76"/>
                  <a:gd name="T20" fmla="*/ 63 w 78"/>
                  <a:gd name="T21" fmla="*/ 34 h 76"/>
                  <a:gd name="T22" fmla="*/ 66 w 78"/>
                  <a:gd name="T23" fmla="*/ 39 h 76"/>
                  <a:gd name="T24" fmla="*/ 70 w 78"/>
                  <a:gd name="T25" fmla="*/ 42 h 76"/>
                  <a:gd name="T26" fmla="*/ 72 w 78"/>
                  <a:gd name="T27" fmla="*/ 47 h 76"/>
                  <a:gd name="T28" fmla="*/ 75 w 78"/>
                  <a:gd name="T29" fmla="*/ 50 h 76"/>
                  <a:gd name="T30" fmla="*/ 76 w 78"/>
                  <a:gd name="T31" fmla="*/ 53 h 76"/>
                  <a:gd name="T32" fmla="*/ 77 w 78"/>
                  <a:gd name="T33" fmla="*/ 55 h 76"/>
                  <a:gd name="T34" fmla="*/ 76 w 78"/>
                  <a:gd name="T35" fmla="*/ 57 h 76"/>
                  <a:gd name="T36" fmla="*/ 76 w 78"/>
                  <a:gd name="T37" fmla="*/ 58 h 76"/>
                  <a:gd name="T38" fmla="*/ 76 w 78"/>
                  <a:gd name="T39" fmla="*/ 60 h 76"/>
                  <a:gd name="T40" fmla="*/ 76 w 78"/>
                  <a:gd name="T41" fmla="*/ 62 h 76"/>
                  <a:gd name="T42" fmla="*/ 75 w 78"/>
                  <a:gd name="T43" fmla="*/ 64 h 76"/>
                  <a:gd name="T44" fmla="*/ 74 w 78"/>
                  <a:gd name="T45" fmla="*/ 66 h 76"/>
                  <a:gd name="T46" fmla="*/ 72 w 78"/>
                  <a:gd name="T47" fmla="*/ 68 h 76"/>
                  <a:gd name="T48" fmla="*/ 71 w 78"/>
                  <a:gd name="T49" fmla="*/ 70 h 76"/>
                  <a:gd name="T50" fmla="*/ 68 w 78"/>
                  <a:gd name="T51" fmla="*/ 72 h 76"/>
                  <a:gd name="T52" fmla="*/ 66 w 78"/>
                  <a:gd name="T53" fmla="*/ 74 h 76"/>
                  <a:gd name="T54" fmla="*/ 62 w 78"/>
                  <a:gd name="T55" fmla="*/ 74 h 76"/>
                  <a:gd name="T56" fmla="*/ 59 w 78"/>
                  <a:gd name="T57" fmla="*/ 75 h 76"/>
                  <a:gd name="T58" fmla="*/ 55 w 78"/>
                  <a:gd name="T59" fmla="*/ 75 h 76"/>
                  <a:gd name="T60" fmla="*/ 50 w 78"/>
                  <a:gd name="T61" fmla="*/ 74 h 76"/>
                  <a:gd name="T62" fmla="*/ 45 w 78"/>
                  <a:gd name="T63" fmla="*/ 73 h 76"/>
                  <a:gd name="T64" fmla="*/ 39 w 78"/>
                  <a:gd name="T65" fmla="*/ 70 h 76"/>
                  <a:gd name="T66" fmla="*/ 36 w 78"/>
                  <a:gd name="T67" fmla="*/ 69 h 76"/>
                  <a:gd name="T68" fmla="*/ 34 w 78"/>
                  <a:gd name="T69" fmla="*/ 68 h 76"/>
                  <a:gd name="T70" fmla="*/ 31 w 78"/>
                  <a:gd name="T71" fmla="*/ 67 h 76"/>
                  <a:gd name="T72" fmla="*/ 29 w 78"/>
                  <a:gd name="T73" fmla="*/ 65 h 76"/>
                  <a:gd name="T74" fmla="*/ 25 w 78"/>
                  <a:gd name="T75" fmla="*/ 63 h 76"/>
                  <a:gd name="T76" fmla="*/ 22 w 78"/>
                  <a:gd name="T77" fmla="*/ 61 h 76"/>
                  <a:gd name="T78" fmla="*/ 19 w 78"/>
                  <a:gd name="T79" fmla="*/ 59 h 76"/>
                  <a:gd name="T80" fmla="*/ 16 w 78"/>
                  <a:gd name="T81" fmla="*/ 55 h 76"/>
                  <a:gd name="T82" fmla="*/ 12 w 78"/>
                  <a:gd name="T83" fmla="*/ 53 h 76"/>
                  <a:gd name="T84" fmla="*/ 9 w 78"/>
                  <a:gd name="T85" fmla="*/ 51 h 76"/>
                  <a:gd name="T86" fmla="*/ 6 w 78"/>
                  <a:gd name="T87" fmla="*/ 50 h 76"/>
                  <a:gd name="T88" fmla="*/ 4 w 78"/>
                  <a:gd name="T89" fmla="*/ 47 h 76"/>
                  <a:gd name="T90" fmla="*/ 2 w 78"/>
                  <a:gd name="T91" fmla="*/ 46 h 76"/>
                  <a:gd name="T92" fmla="*/ 1 w 78"/>
                  <a:gd name="T93" fmla="*/ 45 h 76"/>
                  <a:gd name="T94" fmla="*/ 0 w 78"/>
                  <a:gd name="T95" fmla="*/ 44 h 76"/>
                  <a:gd name="T96" fmla="*/ 0 w 78"/>
                  <a:gd name="T97" fmla="*/ 43 h 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
                  <a:gd name="T148" fmla="*/ 0 h 76"/>
                  <a:gd name="T149" fmla="*/ 78 w 78"/>
                  <a:gd name="T150" fmla="*/ 76 h 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 h="76">
                    <a:moveTo>
                      <a:pt x="36" y="0"/>
                    </a:moveTo>
                    <a:lnTo>
                      <a:pt x="36" y="1"/>
                    </a:lnTo>
                    <a:lnTo>
                      <a:pt x="38" y="3"/>
                    </a:lnTo>
                    <a:lnTo>
                      <a:pt x="39" y="5"/>
                    </a:lnTo>
                    <a:lnTo>
                      <a:pt x="42" y="8"/>
                    </a:lnTo>
                    <a:lnTo>
                      <a:pt x="45" y="12"/>
                    </a:lnTo>
                    <a:lnTo>
                      <a:pt x="48" y="15"/>
                    </a:lnTo>
                    <a:lnTo>
                      <a:pt x="52" y="20"/>
                    </a:lnTo>
                    <a:lnTo>
                      <a:pt x="56" y="24"/>
                    </a:lnTo>
                    <a:lnTo>
                      <a:pt x="59" y="30"/>
                    </a:lnTo>
                    <a:lnTo>
                      <a:pt x="63" y="34"/>
                    </a:lnTo>
                    <a:lnTo>
                      <a:pt x="66" y="39"/>
                    </a:lnTo>
                    <a:lnTo>
                      <a:pt x="70" y="42"/>
                    </a:lnTo>
                    <a:lnTo>
                      <a:pt x="72" y="47"/>
                    </a:lnTo>
                    <a:lnTo>
                      <a:pt x="75" y="50"/>
                    </a:lnTo>
                    <a:lnTo>
                      <a:pt x="76" y="53"/>
                    </a:lnTo>
                    <a:lnTo>
                      <a:pt x="77" y="55"/>
                    </a:lnTo>
                    <a:lnTo>
                      <a:pt x="76" y="57"/>
                    </a:lnTo>
                    <a:lnTo>
                      <a:pt x="76" y="58"/>
                    </a:lnTo>
                    <a:lnTo>
                      <a:pt x="76" y="60"/>
                    </a:lnTo>
                    <a:lnTo>
                      <a:pt x="76" y="62"/>
                    </a:lnTo>
                    <a:lnTo>
                      <a:pt x="75" y="64"/>
                    </a:lnTo>
                    <a:lnTo>
                      <a:pt x="74" y="66"/>
                    </a:lnTo>
                    <a:lnTo>
                      <a:pt x="72" y="68"/>
                    </a:lnTo>
                    <a:lnTo>
                      <a:pt x="71" y="70"/>
                    </a:lnTo>
                    <a:lnTo>
                      <a:pt x="68" y="72"/>
                    </a:lnTo>
                    <a:lnTo>
                      <a:pt x="66" y="74"/>
                    </a:lnTo>
                    <a:lnTo>
                      <a:pt x="62" y="74"/>
                    </a:lnTo>
                    <a:lnTo>
                      <a:pt x="59" y="75"/>
                    </a:lnTo>
                    <a:lnTo>
                      <a:pt x="55" y="75"/>
                    </a:lnTo>
                    <a:lnTo>
                      <a:pt x="50" y="74"/>
                    </a:lnTo>
                    <a:lnTo>
                      <a:pt x="45" y="73"/>
                    </a:lnTo>
                    <a:lnTo>
                      <a:pt x="39" y="70"/>
                    </a:lnTo>
                    <a:lnTo>
                      <a:pt x="36" y="69"/>
                    </a:lnTo>
                    <a:lnTo>
                      <a:pt x="34" y="68"/>
                    </a:lnTo>
                    <a:lnTo>
                      <a:pt x="31" y="67"/>
                    </a:lnTo>
                    <a:lnTo>
                      <a:pt x="29" y="65"/>
                    </a:lnTo>
                    <a:lnTo>
                      <a:pt x="25" y="63"/>
                    </a:lnTo>
                    <a:lnTo>
                      <a:pt x="22" y="61"/>
                    </a:lnTo>
                    <a:lnTo>
                      <a:pt x="19" y="59"/>
                    </a:lnTo>
                    <a:lnTo>
                      <a:pt x="16" y="55"/>
                    </a:lnTo>
                    <a:lnTo>
                      <a:pt x="12" y="53"/>
                    </a:lnTo>
                    <a:lnTo>
                      <a:pt x="9" y="51"/>
                    </a:lnTo>
                    <a:lnTo>
                      <a:pt x="6" y="50"/>
                    </a:lnTo>
                    <a:lnTo>
                      <a:pt x="4" y="47"/>
                    </a:lnTo>
                    <a:lnTo>
                      <a:pt x="2" y="46"/>
                    </a:lnTo>
                    <a:lnTo>
                      <a:pt x="1" y="45"/>
                    </a:lnTo>
                    <a:lnTo>
                      <a:pt x="0" y="44"/>
                    </a:lnTo>
                    <a:lnTo>
                      <a:pt x="0" y="4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49" name="Freeform 28">
                <a:extLst>
                  <a:ext uri="{FF2B5EF4-FFF2-40B4-BE49-F238E27FC236}">
                    <a16:creationId xmlns:a16="http://schemas.microsoft.com/office/drawing/2014/main" id="{5BBF5789-FD3B-4856-B6CD-281E8FB0C977}"/>
                  </a:ext>
                </a:extLst>
              </p:cNvPr>
              <p:cNvSpPr>
                <a:spLocks/>
              </p:cNvSpPr>
              <p:nvPr/>
            </p:nvSpPr>
            <p:spPr bwMode="auto">
              <a:xfrm>
                <a:off x="4545" y="3886"/>
                <a:ext cx="86" cy="26"/>
              </a:xfrm>
              <a:custGeom>
                <a:avLst/>
                <a:gdLst>
                  <a:gd name="T0" fmla="*/ 0 w 86"/>
                  <a:gd name="T1" fmla="*/ 17 h 26"/>
                  <a:gd name="T2" fmla="*/ 0 w 86"/>
                  <a:gd name="T3" fmla="*/ 18 h 26"/>
                  <a:gd name="T4" fmla="*/ 2 w 86"/>
                  <a:gd name="T5" fmla="*/ 18 h 26"/>
                  <a:gd name="T6" fmla="*/ 4 w 86"/>
                  <a:gd name="T7" fmla="*/ 19 h 26"/>
                  <a:gd name="T8" fmla="*/ 8 w 86"/>
                  <a:gd name="T9" fmla="*/ 20 h 26"/>
                  <a:gd name="T10" fmla="*/ 12 w 86"/>
                  <a:gd name="T11" fmla="*/ 22 h 26"/>
                  <a:gd name="T12" fmla="*/ 17 w 86"/>
                  <a:gd name="T13" fmla="*/ 23 h 26"/>
                  <a:gd name="T14" fmla="*/ 22 w 86"/>
                  <a:gd name="T15" fmla="*/ 24 h 26"/>
                  <a:gd name="T16" fmla="*/ 29 w 86"/>
                  <a:gd name="T17" fmla="*/ 24 h 26"/>
                  <a:gd name="T18" fmla="*/ 35 w 86"/>
                  <a:gd name="T19" fmla="*/ 25 h 26"/>
                  <a:gd name="T20" fmla="*/ 42 w 86"/>
                  <a:gd name="T21" fmla="*/ 25 h 26"/>
                  <a:gd name="T22" fmla="*/ 48 w 86"/>
                  <a:gd name="T23" fmla="*/ 25 h 26"/>
                  <a:gd name="T24" fmla="*/ 55 w 86"/>
                  <a:gd name="T25" fmla="*/ 24 h 26"/>
                  <a:gd name="T26" fmla="*/ 61 w 86"/>
                  <a:gd name="T27" fmla="*/ 22 h 26"/>
                  <a:gd name="T28" fmla="*/ 67 w 86"/>
                  <a:gd name="T29" fmla="*/ 19 h 26"/>
                  <a:gd name="T30" fmla="*/ 72 w 86"/>
                  <a:gd name="T31" fmla="*/ 15 h 26"/>
                  <a:gd name="T32" fmla="*/ 78 w 86"/>
                  <a:gd name="T33" fmla="*/ 10 h 26"/>
                  <a:gd name="T34" fmla="*/ 79 w 86"/>
                  <a:gd name="T35" fmla="*/ 9 h 26"/>
                  <a:gd name="T36" fmla="*/ 79 w 86"/>
                  <a:gd name="T37" fmla="*/ 9 h 26"/>
                  <a:gd name="T38" fmla="*/ 80 w 86"/>
                  <a:gd name="T39" fmla="*/ 8 h 26"/>
                  <a:gd name="T40" fmla="*/ 82 w 86"/>
                  <a:gd name="T41" fmla="*/ 6 h 26"/>
                  <a:gd name="T42" fmla="*/ 82 w 86"/>
                  <a:gd name="T43" fmla="*/ 5 h 26"/>
                  <a:gd name="T44" fmla="*/ 83 w 86"/>
                  <a:gd name="T45" fmla="*/ 4 h 26"/>
                  <a:gd name="T46" fmla="*/ 83 w 86"/>
                  <a:gd name="T47" fmla="*/ 3 h 26"/>
                  <a:gd name="T48" fmla="*/ 83 w 86"/>
                  <a:gd name="T49" fmla="*/ 3 h 26"/>
                  <a:gd name="T50" fmla="*/ 84 w 86"/>
                  <a:gd name="T51" fmla="*/ 2 h 26"/>
                  <a:gd name="T52" fmla="*/ 85 w 86"/>
                  <a:gd name="T53" fmla="*/ 1 h 26"/>
                  <a:gd name="T54" fmla="*/ 85 w 86"/>
                  <a:gd name="T55" fmla="*/ 0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6"/>
                  <a:gd name="T85" fmla="*/ 0 h 26"/>
                  <a:gd name="T86" fmla="*/ 86 w 86"/>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6" h="26">
                    <a:moveTo>
                      <a:pt x="0" y="17"/>
                    </a:moveTo>
                    <a:lnTo>
                      <a:pt x="0" y="18"/>
                    </a:lnTo>
                    <a:lnTo>
                      <a:pt x="2" y="18"/>
                    </a:lnTo>
                    <a:lnTo>
                      <a:pt x="4" y="19"/>
                    </a:lnTo>
                    <a:lnTo>
                      <a:pt x="8" y="20"/>
                    </a:lnTo>
                    <a:lnTo>
                      <a:pt x="12" y="22"/>
                    </a:lnTo>
                    <a:lnTo>
                      <a:pt x="17" y="23"/>
                    </a:lnTo>
                    <a:lnTo>
                      <a:pt x="22" y="24"/>
                    </a:lnTo>
                    <a:lnTo>
                      <a:pt x="29" y="24"/>
                    </a:lnTo>
                    <a:lnTo>
                      <a:pt x="35" y="25"/>
                    </a:lnTo>
                    <a:lnTo>
                      <a:pt x="42" y="25"/>
                    </a:lnTo>
                    <a:lnTo>
                      <a:pt x="48" y="25"/>
                    </a:lnTo>
                    <a:lnTo>
                      <a:pt x="55" y="24"/>
                    </a:lnTo>
                    <a:lnTo>
                      <a:pt x="61" y="22"/>
                    </a:lnTo>
                    <a:lnTo>
                      <a:pt x="67" y="19"/>
                    </a:lnTo>
                    <a:lnTo>
                      <a:pt x="72" y="15"/>
                    </a:lnTo>
                    <a:lnTo>
                      <a:pt x="78" y="10"/>
                    </a:lnTo>
                    <a:lnTo>
                      <a:pt x="79" y="9"/>
                    </a:lnTo>
                    <a:lnTo>
                      <a:pt x="80" y="8"/>
                    </a:lnTo>
                    <a:lnTo>
                      <a:pt x="82" y="6"/>
                    </a:lnTo>
                    <a:lnTo>
                      <a:pt x="82" y="5"/>
                    </a:lnTo>
                    <a:lnTo>
                      <a:pt x="83" y="4"/>
                    </a:lnTo>
                    <a:lnTo>
                      <a:pt x="83" y="3"/>
                    </a:lnTo>
                    <a:lnTo>
                      <a:pt x="84" y="2"/>
                    </a:lnTo>
                    <a:lnTo>
                      <a:pt x="85" y="1"/>
                    </a:lnTo>
                    <a:lnTo>
                      <a:pt x="85"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50" name="Freeform 29">
                <a:extLst>
                  <a:ext uri="{FF2B5EF4-FFF2-40B4-BE49-F238E27FC236}">
                    <a16:creationId xmlns:a16="http://schemas.microsoft.com/office/drawing/2014/main" id="{3084F45F-40D0-4855-A285-6327951B6B61}"/>
                  </a:ext>
                </a:extLst>
              </p:cNvPr>
              <p:cNvSpPr>
                <a:spLocks/>
              </p:cNvSpPr>
              <p:nvPr/>
            </p:nvSpPr>
            <p:spPr bwMode="auto">
              <a:xfrm>
                <a:off x="4639" y="3957"/>
                <a:ext cx="6" cy="23"/>
              </a:xfrm>
              <a:custGeom>
                <a:avLst/>
                <a:gdLst>
                  <a:gd name="T0" fmla="*/ 3 w 6"/>
                  <a:gd name="T1" fmla="*/ 22 h 23"/>
                  <a:gd name="T2" fmla="*/ 2 w 6"/>
                  <a:gd name="T3" fmla="*/ 21 h 23"/>
                  <a:gd name="T4" fmla="*/ 1 w 6"/>
                  <a:gd name="T5" fmla="*/ 20 h 23"/>
                  <a:gd name="T6" fmla="*/ 0 w 6"/>
                  <a:gd name="T7" fmla="*/ 18 h 23"/>
                  <a:gd name="T8" fmla="*/ 0 w 6"/>
                  <a:gd name="T9" fmla="*/ 16 h 23"/>
                  <a:gd name="T10" fmla="*/ 0 w 6"/>
                  <a:gd name="T11" fmla="*/ 15 h 23"/>
                  <a:gd name="T12" fmla="*/ 0 w 6"/>
                  <a:gd name="T13" fmla="*/ 13 h 23"/>
                  <a:gd name="T14" fmla="*/ 0 w 6"/>
                  <a:gd name="T15" fmla="*/ 11 h 23"/>
                  <a:gd name="T16" fmla="*/ 1 w 6"/>
                  <a:gd name="T17" fmla="*/ 8 h 23"/>
                  <a:gd name="T18" fmla="*/ 1 w 6"/>
                  <a:gd name="T19" fmla="*/ 8 h 23"/>
                  <a:gd name="T20" fmla="*/ 2 w 6"/>
                  <a:gd name="T21" fmla="*/ 6 h 23"/>
                  <a:gd name="T22" fmla="*/ 3 w 6"/>
                  <a:gd name="T23" fmla="*/ 4 h 23"/>
                  <a:gd name="T24" fmla="*/ 4 w 6"/>
                  <a:gd name="T25" fmla="*/ 3 h 23"/>
                  <a:gd name="T26" fmla="*/ 4 w 6"/>
                  <a:gd name="T27" fmla="*/ 2 h 23"/>
                  <a:gd name="T28" fmla="*/ 4 w 6"/>
                  <a:gd name="T29" fmla="*/ 1 h 23"/>
                  <a:gd name="T30" fmla="*/ 5 w 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23"/>
                  <a:gd name="T50" fmla="*/ 6 w 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23">
                    <a:moveTo>
                      <a:pt x="3" y="22"/>
                    </a:moveTo>
                    <a:lnTo>
                      <a:pt x="2" y="21"/>
                    </a:lnTo>
                    <a:lnTo>
                      <a:pt x="1" y="20"/>
                    </a:lnTo>
                    <a:lnTo>
                      <a:pt x="0" y="18"/>
                    </a:lnTo>
                    <a:lnTo>
                      <a:pt x="0" y="16"/>
                    </a:lnTo>
                    <a:lnTo>
                      <a:pt x="0" y="15"/>
                    </a:lnTo>
                    <a:lnTo>
                      <a:pt x="0" y="13"/>
                    </a:lnTo>
                    <a:lnTo>
                      <a:pt x="0" y="11"/>
                    </a:lnTo>
                    <a:lnTo>
                      <a:pt x="1" y="8"/>
                    </a:lnTo>
                    <a:lnTo>
                      <a:pt x="2" y="6"/>
                    </a:lnTo>
                    <a:lnTo>
                      <a:pt x="3" y="4"/>
                    </a:lnTo>
                    <a:lnTo>
                      <a:pt x="4" y="3"/>
                    </a:lnTo>
                    <a:lnTo>
                      <a:pt x="4" y="2"/>
                    </a:lnTo>
                    <a:lnTo>
                      <a:pt x="4" y="1"/>
                    </a:lnTo>
                    <a:lnTo>
                      <a:pt x="5"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51" name="Freeform 30">
                <a:extLst>
                  <a:ext uri="{FF2B5EF4-FFF2-40B4-BE49-F238E27FC236}">
                    <a16:creationId xmlns:a16="http://schemas.microsoft.com/office/drawing/2014/main" id="{DB368D8D-EA8D-43A3-89C5-CE5C951BD7E6}"/>
                  </a:ext>
                </a:extLst>
              </p:cNvPr>
              <p:cNvSpPr>
                <a:spLocks/>
              </p:cNvSpPr>
              <p:nvPr/>
            </p:nvSpPr>
            <p:spPr bwMode="auto">
              <a:xfrm>
                <a:off x="4616" y="3928"/>
                <a:ext cx="99" cy="30"/>
              </a:xfrm>
              <a:custGeom>
                <a:avLst/>
                <a:gdLst>
                  <a:gd name="T0" fmla="*/ 98 w 99"/>
                  <a:gd name="T1" fmla="*/ 14 h 30"/>
                  <a:gd name="T2" fmla="*/ 97 w 99"/>
                  <a:gd name="T3" fmla="*/ 14 h 30"/>
                  <a:gd name="T4" fmla="*/ 96 w 99"/>
                  <a:gd name="T5" fmla="*/ 15 h 30"/>
                  <a:gd name="T6" fmla="*/ 93 w 99"/>
                  <a:gd name="T7" fmla="*/ 16 h 30"/>
                  <a:gd name="T8" fmla="*/ 91 w 99"/>
                  <a:gd name="T9" fmla="*/ 17 h 30"/>
                  <a:gd name="T10" fmla="*/ 86 w 99"/>
                  <a:gd name="T11" fmla="*/ 19 h 30"/>
                  <a:gd name="T12" fmla="*/ 81 w 99"/>
                  <a:gd name="T13" fmla="*/ 21 h 30"/>
                  <a:gd name="T14" fmla="*/ 76 w 99"/>
                  <a:gd name="T15" fmla="*/ 23 h 30"/>
                  <a:gd name="T16" fmla="*/ 71 w 99"/>
                  <a:gd name="T17" fmla="*/ 24 h 30"/>
                  <a:gd name="T18" fmla="*/ 64 w 99"/>
                  <a:gd name="T19" fmla="*/ 26 h 30"/>
                  <a:gd name="T20" fmla="*/ 58 w 99"/>
                  <a:gd name="T21" fmla="*/ 27 h 30"/>
                  <a:gd name="T22" fmla="*/ 50 w 99"/>
                  <a:gd name="T23" fmla="*/ 28 h 30"/>
                  <a:gd name="T24" fmla="*/ 44 w 99"/>
                  <a:gd name="T25" fmla="*/ 29 h 30"/>
                  <a:gd name="T26" fmla="*/ 36 w 99"/>
                  <a:gd name="T27" fmla="*/ 29 h 30"/>
                  <a:gd name="T28" fmla="*/ 29 w 99"/>
                  <a:gd name="T29" fmla="*/ 29 h 30"/>
                  <a:gd name="T30" fmla="*/ 22 w 99"/>
                  <a:gd name="T31" fmla="*/ 29 h 30"/>
                  <a:gd name="T32" fmla="*/ 15 w 99"/>
                  <a:gd name="T33" fmla="*/ 28 h 30"/>
                  <a:gd name="T34" fmla="*/ 10 w 99"/>
                  <a:gd name="T35" fmla="*/ 27 h 30"/>
                  <a:gd name="T36" fmla="*/ 7 w 99"/>
                  <a:gd name="T37" fmla="*/ 25 h 30"/>
                  <a:gd name="T38" fmla="*/ 5 w 99"/>
                  <a:gd name="T39" fmla="*/ 23 h 30"/>
                  <a:gd name="T40" fmla="*/ 3 w 99"/>
                  <a:gd name="T41" fmla="*/ 21 h 30"/>
                  <a:gd name="T42" fmla="*/ 2 w 99"/>
                  <a:gd name="T43" fmla="*/ 19 h 30"/>
                  <a:gd name="T44" fmla="*/ 1 w 99"/>
                  <a:gd name="T45" fmla="*/ 17 h 30"/>
                  <a:gd name="T46" fmla="*/ 0 w 99"/>
                  <a:gd name="T47" fmla="*/ 15 h 30"/>
                  <a:gd name="T48" fmla="*/ 0 w 99"/>
                  <a:gd name="T49" fmla="*/ 12 h 30"/>
                  <a:gd name="T50" fmla="*/ 0 w 99"/>
                  <a:gd name="T51" fmla="*/ 10 h 30"/>
                  <a:gd name="T52" fmla="*/ 1 w 99"/>
                  <a:gd name="T53" fmla="*/ 8 h 30"/>
                  <a:gd name="T54" fmla="*/ 1 w 99"/>
                  <a:gd name="T55" fmla="*/ 6 h 30"/>
                  <a:gd name="T56" fmla="*/ 2 w 99"/>
                  <a:gd name="T57" fmla="*/ 4 h 30"/>
                  <a:gd name="T58" fmla="*/ 2 w 99"/>
                  <a:gd name="T59" fmla="*/ 3 h 30"/>
                  <a:gd name="T60" fmla="*/ 3 w 99"/>
                  <a:gd name="T61" fmla="*/ 1 h 30"/>
                  <a:gd name="T62" fmla="*/ 3 w 99"/>
                  <a:gd name="T63" fmla="*/ 1 h 30"/>
                  <a:gd name="T64" fmla="*/ 4 w 99"/>
                  <a:gd name="T65" fmla="*/ 0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30"/>
                  <a:gd name="T101" fmla="*/ 99 w 99"/>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30">
                    <a:moveTo>
                      <a:pt x="98" y="14"/>
                    </a:moveTo>
                    <a:lnTo>
                      <a:pt x="97" y="14"/>
                    </a:lnTo>
                    <a:lnTo>
                      <a:pt x="96" y="15"/>
                    </a:lnTo>
                    <a:lnTo>
                      <a:pt x="93" y="16"/>
                    </a:lnTo>
                    <a:lnTo>
                      <a:pt x="91" y="17"/>
                    </a:lnTo>
                    <a:lnTo>
                      <a:pt x="86" y="19"/>
                    </a:lnTo>
                    <a:lnTo>
                      <a:pt x="81" y="21"/>
                    </a:lnTo>
                    <a:lnTo>
                      <a:pt x="76" y="23"/>
                    </a:lnTo>
                    <a:lnTo>
                      <a:pt x="71" y="24"/>
                    </a:lnTo>
                    <a:lnTo>
                      <a:pt x="64" y="26"/>
                    </a:lnTo>
                    <a:lnTo>
                      <a:pt x="58" y="27"/>
                    </a:lnTo>
                    <a:lnTo>
                      <a:pt x="50" y="28"/>
                    </a:lnTo>
                    <a:lnTo>
                      <a:pt x="44" y="29"/>
                    </a:lnTo>
                    <a:lnTo>
                      <a:pt x="36" y="29"/>
                    </a:lnTo>
                    <a:lnTo>
                      <a:pt x="29" y="29"/>
                    </a:lnTo>
                    <a:lnTo>
                      <a:pt x="22" y="29"/>
                    </a:lnTo>
                    <a:lnTo>
                      <a:pt x="15" y="28"/>
                    </a:lnTo>
                    <a:lnTo>
                      <a:pt x="10" y="27"/>
                    </a:lnTo>
                    <a:lnTo>
                      <a:pt x="7" y="25"/>
                    </a:lnTo>
                    <a:lnTo>
                      <a:pt x="5" y="23"/>
                    </a:lnTo>
                    <a:lnTo>
                      <a:pt x="3" y="21"/>
                    </a:lnTo>
                    <a:lnTo>
                      <a:pt x="2" y="19"/>
                    </a:lnTo>
                    <a:lnTo>
                      <a:pt x="1" y="17"/>
                    </a:lnTo>
                    <a:lnTo>
                      <a:pt x="0" y="15"/>
                    </a:lnTo>
                    <a:lnTo>
                      <a:pt x="0" y="12"/>
                    </a:lnTo>
                    <a:lnTo>
                      <a:pt x="0" y="10"/>
                    </a:lnTo>
                    <a:lnTo>
                      <a:pt x="1" y="8"/>
                    </a:lnTo>
                    <a:lnTo>
                      <a:pt x="1" y="6"/>
                    </a:lnTo>
                    <a:lnTo>
                      <a:pt x="2" y="4"/>
                    </a:lnTo>
                    <a:lnTo>
                      <a:pt x="2" y="3"/>
                    </a:lnTo>
                    <a:lnTo>
                      <a:pt x="3" y="1"/>
                    </a:lnTo>
                    <a:lnTo>
                      <a:pt x="4"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52" name="Freeform 31">
                <a:extLst>
                  <a:ext uri="{FF2B5EF4-FFF2-40B4-BE49-F238E27FC236}">
                    <a16:creationId xmlns:a16="http://schemas.microsoft.com/office/drawing/2014/main" id="{62E49D4E-FEAE-4A1B-817A-CCD02606B441}"/>
                  </a:ext>
                </a:extLst>
              </p:cNvPr>
              <p:cNvSpPr>
                <a:spLocks/>
              </p:cNvSpPr>
              <p:nvPr/>
            </p:nvSpPr>
            <p:spPr bwMode="auto">
              <a:xfrm>
                <a:off x="4607" y="3906"/>
                <a:ext cx="98" cy="23"/>
              </a:xfrm>
              <a:custGeom>
                <a:avLst/>
                <a:gdLst>
                  <a:gd name="T0" fmla="*/ 2 w 98"/>
                  <a:gd name="T1" fmla="*/ 0 h 23"/>
                  <a:gd name="T2" fmla="*/ 2 w 98"/>
                  <a:gd name="T3" fmla="*/ 1 h 23"/>
                  <a:gd name="T4" fmla="*/ 2 w 98"/>
                  <a:gd name="T5" fmla="*/ 2 h 23"/>
                  <a:gd name="T6" fmla="*/ 1 w 98"/>
                  <a:gd name="T7" fmla="*/ 3 h 23"/>
                  <a:gd name="T8" fmla="*/ 1 w 98"/>
                  <a:gd name="T9" fmla="*/ 4 h 23"/>
                  <a:gd name="T10" fmla="*/ 0 w 98"/>
                  <a:gd name="T11" fmla="*/ 6 h 23"/>
                  <a:gd name="T12" fmla="*/ 0 w 98"/>
                  <a:gd name="T13" fmla="*/ 8 h 23"/>
                  <a:gd name="T14" fmla="*/ 0 w 98"/>
                  <a:gd name="T15" fmla="*/ 11 h 23"/>
                  <a:gd name="T16" fmla="*/ 1 w 98"/>
                  <a:gd name="T17" fmla="*/ 13 h 23"/>
                  <a:gd name="T18" fmla="*/ 1 w 98"/>
                  <a:gd name="T19" fmla="*/ 15 h 23"/>
                  <a:gd name="T20" fmla="*/ 3 w 98"/>
                  <a:gd name="T21" fmla="*/ 17 h 23"/>
                  <a:gd name="T22" fmla="*/ 4 w 98"/>
                  <a:gd name="T23" fmla="*/ 20 h 23"/>
                  <a:gd name="T24" fmla="*/ 7 w 98"/>
                  <a:gd name="T25" fmla="*/ 21 h 23"/>
                  <a:gd name="T26" fmla="*/ 9 w 98"/>
                  <a:gd name="T27" fmla="*/ 22 h 23"/>
                  <a:gd name="T28" fmla="*/ 14 w 98"/>
                  <a:gd name="T29" fmla="*/ 22 h 23"/>
                  <a:gd name="T30" fmla="*/ 19 w 98"/>
                  <a:gd name="T31" fmla="*/ 22 h 23"/>
                  <a:gd name="T32" fmla="*/ 25 w 98"/>
                  <a:gd name="T33" fmla="*/ 21 h 23"/>
                  <a:gd name="T34" fmla="*/ 27 w 98"/>
                  <a:gd name="T35" fmla="*/ 21 h 23"/>
                  <a:gd name="T36" fmla="*/ 31 w 98"/>
                  <a:gd name="T37" fmla="*/ 21 h 23"/>
                  <a:gd name="T38" fmla="*/ 35 w 98"/>
                  <a:gd name="T39" fmla="*/ 20 h 23"/>
                  <a:gd name="T40" fmla="*/ 41 w 98"/>
                  <a:gd name="T41" fmla="*/ 19 h 23"/>
                  <a:gd name="T42" fmla="*/ 46 w 98"/>
                  <a:gd name="T43" fmla="*/ 17 h 23"/>
                  <a:gd name="T44" fmla="*/ 52 w 98"/>
                  <a:gd name="T45" fmla="*/ 15 h 23"/>
                  <a:gd name="T46" fmla="*/ 58 w 98"/>
                  <a:gd name="T47" fmla="*/ 13 h 23"/>
                  <a:gd name="T48" fmla="*/ 65 w 98"/>
                  <a:gd name="T49" fmla="*/ 11 h 23"/>
                  <a:gd name="T50" fmla="*/ 71 w 98"/>
                  <a:gd name="T51" fmla="*/ 10 h 23"/>
                  <a:gd name="T52" fmla="*/ 77 w 98"/>
                  <a:gd name="T53" fmla="*/ 7 h 23"/>
                  <a:gd name="T54" fmla="*/ 82 w 98"/>
                  <a:gd name="T55" fmla="*/ 6 h 23"/>
                  <a:gd name="T56" fmla="*/ 87 w 98"/>
                  <a:gd name="T57" fmla="*/ 3 h 23"/>
                  <a:gd name="T58" fmla="*/ 91 w 98"/>
                  <a:gd name="T59" fmla="*/ 2 h 23"/>
                  <a:gd name="T60" fmla="*/ 95 w 98"/>
                  <a:gd name="T61" fmla="*/ 1 h 23"/>
                  <a:gd name="T62" fmla="*/ 96 w 98"/>
                  <a:gd name="T63" fmla="*/ 1 h 23"/>
                  <a:gd name="T64" fmla="*/ 97 w 98"/>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3"/>
                  <a:gd name="T101" fmla="*/ 98 w 98"/>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3">
                    <a:moveTo>
                      <a:pt x="2" y="0"/>
                    </a:moveTo>
                    <a:lnTo>
                      <a:pt x="2" y="1"/>
                    </a:lnTo>
                    <a:lnTo>
                      <a:pt x="2" y="2"/>
                    </a:lnTo>
                    <a:lnTo>
                      <a:pt x="1" y="3"/>
                    </a:lnTo>
                    <a:lnTo>
                      <a:pt x="1" y="4"/>
                    </a:lnTo>
                    <a:lnTo>
                      <a:pt x="0" y="6"/>
                    </a:lnTo>
                    <a:lnTo>
                      <a:pt x="0" y="8"/>
                    </a:lnTo>
                    <a:lnTo>
                      <a:pt x="0" y="11"/>
                    </a:lnTo>
                    <a:lnTo>
                      <a:pt x="1" y="13"/>
                    </a:lnTo>
                    <a:lnTo>
                      <a:pt x="1" y="15"/>
                    </a:lnTo>
                    <a:lnTo>
                      <a:pt x="3" y="17"/>
                    </a:lnTo>
                    <a:lnTo>
                      <a:pt x="4" y="20"/>
                    </a:lnTo>
                    <a:lnTo>
                      <a:pt x="7" y="21"/>
                    </a:lnTo>
                    <a:lnTo>
                      <a:pt x="9" y="22"/>
                    </a:lnTo>
                    <a:lnTo>
                      <a:pt x="14" y="22"/>
                    </a:lnTo>
                    <a:lnTo>
                      <a:pt x="19" y="22"/>
                    </a:lnTo>
                    <a:lnTo>
                      <a:pt x="25" y="21"/>
                    </a:lnTo>
                    <a:lnTo>
                      <a:pt x="27" y="21"/>
                    </a:lnTo>
                    <a:lnTo>
                      <a:pt x="31" y="21"/>
                    </a:lnTo>
                    <a:lnTo>
                      <a:pt x="35" y="20"/>
                    </a:lnTo>
                    <a:lnTo>
                      <a:pt x="41" y="19"/>
                    </a:lnTo>
                    <a:lnTo>
                      <a:pt x="46" y="17"/>
                    </a:lnTo>
                    <a:lnTo>
                      <a:pt x="52" y="15"/>
                    </a:lnTo>
                    <a:lnTo>
                      <a:pt x="58" y="13"/>
                    </a:lnTo>
                    <a:lnTo>
                      <a:pt x="65" y="11"/>
                    </a:lnTo>
                    <a:lnTo>
                      <a:pt x="71" y="10"/>
                    </a:lnTo>
                    <a:lnTo>
                      <a:pt x="77" y="7"/>
                    </a:lnTo>
                    <a:lnTo>
                      <a:pt x="82" y="6"/>
                    </a:lnTo>
                    <a:lnTo>
                      <a:pt x="87" y="3"/>
                    </a:lnTo>
                    <a:lnTo>
                      <a:pt x="91" y="2"/>
                    </a:lnTo>
                    <a:lnTo>
                      <a:pt x="95" y="1"/>
                    </a:lnTo>
                    <a:lnTo>
                      <a:pt x="96" y="1"/>
                    </a:lnTo>
                    <a:lnTo>
                      <a:pt x="97"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53" name="Freeform 32">
                <a:extLst>
                  <a:ext uri="{FF2B5EF4-FFF2-40B4-BE49-F238E27FC236}">
                    <a16:creationId xmlns:a16="http://schemas.microsoft.com/office/drawing/2014/main" id="{8263962C-C7A1-407C-9C35-3A835B9EF923}"/>
                  </a:ext>
                </a:extLst>
              </p:cNvPr>
              <p:cNvSpPr>
                <a:spLocks/>
              </p:cNvSpPr>
              <p:nvPr/>
            </p:nvSpPr>
            <p:spPr bwMode="auto">
              <a:xfrm>
                <a:off x="4475" y="3831"/>
                <a:ext cx="39" cy="152"/>
              </a:xfrm>
              <a:custGeom>
                <a:avLst/>
                <a:gdLst>
                  <a:gd name="T0" fmla="*/ 0 w 39"/>
                  <a:gd name="T1" fmla="*/ 0 h 152"/>
                  <a:gd name="T2" fmla="*/ 38 w 39"/>
                  <a:gd name="T3" fmla="*/ 0 h 152"/>
                  <a:gd name="T4" fmla="*/ 38 w 39"/>
                  <a:gd name="T5" fmla="*/ 151 h 152"/>
                  <a:gd name="T6" fmla="*/ 5 w 39"/>
                  <a:gd name="T7" fmla="*/ 151 h 152"/>
                  <a:gd name="T8" fmla="*/ 0 w 39"/>
                  <a:gd name="T9" fmla="*/ 0 h 152"/>
                  <a:gd name="T10" fmla="*/ 0 60000 65536"/>
                  <a:gd name="T11" fmla="*/ 0 60000 65536"/>
                  <a:gd name="T12" fmla="*/ 0 60000 65536"/>
                  <a:gd name="T13" fmla="*/ 0 60000 65536"/>
                  <a:gd name="T14" fmla="*/ 0 60000 65536"/>
                  <a:gd name="T15" fmla="*/ 0 w 39"/>
                  <a:gd name="T16" fmla="*/ 0 h 152"/>
                  <a:gd name="T17" fmla="*/ 39 w 39"/>
                  <a:gd name="T18" fmla="*/ 152 h 152"/>
                </a:gdLst>
                <a:ahLst/>
                <a:cxnLst>
                  <a:cxn ang="T10">
                    <a:pos x="T0" y="T1"/>
                  </a:cxn>
                  <a:cxn ang="T11">
                    <a:pos x="T2" y="T3"/>
                  </a:cxn>
                  <a:cxn ang="T12">
                    <a:pos x="T4" y="T5"/>
                  </a:cxn>
                  <a:cxn ang="T13">
                    <a:pos x="T6" y="T7"/>
                  </a:cxn>
                  <a:cxn ang="T14">
                    <a:pos x="T8" y="T9"/>
                  </a:cxn>
                </a:cxnLst>
                <a:rect l="T15" t="T16" r="T17" b="T18"/>
                <a:pathLst>
                  <a:path w="39" h="152">
                    <a:moveTo>
                      <a:pt x="0" y="0"/>
                    </a:moveTo>
                    <a:lnTo>
                      <a:pt x="38" y="0"/>
                    </a:lnTo>
                    <a:lnTo>
                      <a:pt x="38" y="151"/>
                    </a:lnTo>
                    <a:lnTo>
                      <a:pt x="5" y="151"/>
                    </a:lnTo>
                    <a:lnTo>
                      <a:pt x="0" y="0"/>
                    </a:lnTo>
                  </a:path>
                </a:pathLst>
              </a:custGeom>
              <a:solidFill>
                <a:srgbClr val="FFFFFF"/>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54" name="Freeform 33">
                <a:extLst>
                  <a:ext uri="{FF2B5EF4-FFF2-40B4-BE49-F238E27FC236}">
                    <a16:creationId xmlns:a16="http://schemas.microsoft.com/office/drawing/2014/main" id="{7DA8FC4E-68E3-4C81-925A-7E5A80218DC7}"/>
                  </a:ext>
                </a:extLst>
              </p:cNvPr>
              <p:cNvSpPr>
                <a:spLocks/>
              </p:cNvSpPr>
              <p:nvPr/>
            </p:nvSpPr>
            <p:spPr bwMode="auto">
              <a:xfrm>
                <a:off x="4427" y="3826"/>
                <a:ext cx="63" cy="168"/>
              </a:xfrm>
              <a:custGeom>
                <a:avLst/>
                <a:gdLst>
                  <a:gd name="T0" fmla="*/ 0 w 63"/>
                  <a:gd name="T1" fmla="*/ 1 h 168"/>
                  <a:gd name="T2" fmla="*/ 53 w 63"/>
                  <a:gd name="T3" fmla="*/ 0 h 168"/>
                  <a:gd name="T4" fmla="*/ 53 w 63"/>
                  <a:gd name="T5" fmla="*/ 156 h 168"/>
                  <a:gd name="T6" fmla="*/ 62 w 63"/>
                  <a:gd name="T7" fmla="*/ 157 h 168"/>
                  <a:gd name="T8" fmla="*/ 55 w 63"/>
                  <a:gd name="T9" fmla="*/ 167 h 168"/>
                  <a:gd name="T10" fmla="*/ 0 w 63"/>
                  <a:gd name="T11" fmla="*/ 164 h 168"/>
                  <a:gd name="T12" fmla="*/ 0 w 63"/>
                  <a:gd name="T13" fmla="*/ 1 h 168"/>
                  <a:gd name="T14" fmla="*/ 0 60000 65536"/>
                  <a:gd name="T15" fmla="*/ 0 60000 65536"/>
                  <a:gd name="T16" fmla="*/ 0 60000 65536"/>
                  <a:gd name="T17" fmla="*/ 0 60000 65536"/>
                  <a:gd name="T18" fmla="*/ 0 60000 65536"/>
                  <a:gd name="T19" fmla="*/ 0 60000 65536"/>
                  <a:gd name="T20" fmla="*/ 0 60000 65536"/>
                  <a:gd name="T21" fmla="*/ 0 w 63"/>
                  <a:gd name="T22" fmla="*/ 0 h 168"/>
                  <a:gd name="T23" fmla="*/ 63 w 63"/>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68">
                    <a:moveTo>
                      <a:pt x="0" y="1"/>
                    </a:moveTo>
                    <a:lnTo>
                      <a:pt x="53" y="0"/>
                    </a:lnTo>
                    <a:lnTo>
                      <a:pt x="53" y="156"/>
                    </a:lnTo>
                    <a:lnTo>
                      <a:pt x="62" y="157"/>
                    </a:lnTo>
                    <a:lnTo>
                      <a:pt x="55" y="167"/>
                    </a:lnTo>
                    <a:lnTo>
                      <a:pt x="0" y="164"/>
                    </a:lnTo>
                    <a:lnTo>
                      <a:pt x="0" y="1"/>
                    </a:lnTo>
                  </a:path>
                </a:pathLst>
              </a:custGeom>
              <a:solidFill>
                <a:srgbClr val="000000"/>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4177955" name="Rectangle 34">
              <a:extLst>
                <a:ext uri="{FF2B5EF4-FFF2-40B4-BE49-F238E27FC236}">
                  <a16:creationId xmlns:a16="http://schemas.microsoft.com/office/drawing/2014/main" id="{5BFC0922-969F-4361-873A-897E13551BD4}"/>
                </a:ext>
              </a:extLst>
            </p:cNvPr>
            <p:cNvSpPr>
              <a:spLocks noChangeArrowheads="1"/>
            </p:cNvSpPr>
            <p:nvPr/>
          </p:nvSpPr>
          <p:spPr bwMode="auto">
            <a:xfrm>
              <a:off x="4911" y="3668"/>
              <a:ext cx="1058"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7325" indent="-187325"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Value Year 0</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Growth rate</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Amplitude</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Period</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Shift</a:t>
              </a:r>
            </a:p>
          </p:txBody>
        </p:sp>
      </p:grpSp>
      <p:grpSp>
        <p:nvGrpSpPr>
          <p:cNvPr id="8" name="Group 35">
            <a:extLst>
              <a:ext uri="{FF2B5EF4-FFF2-40B4-BE49-F238E27FC236}">
                <a16:creationId xmlns:a16="http://schemas.microsoft.com/office/drawing/2014/main" id="{568C2E8B-0CF4-49BB-8B5A-12C193A75ED3}"/>
              </a:ext>
            </a:extLst>
          </p:cNvPr>
          <p:cNvGrpSpPr>
            <a:grpSpLocks/>
          </p:cNvGrpSpPr>
          <p:nvPr/>
        </p:nvGrpSpPr>
        <p:grpSpPr bwMode="auto">
          <a:xfrm>
            <a:off x="7916864" y="3321050"/>
            <a:ext cx="2403475" cy="935038"/>
            <a:chOff x="4430" y="2371"/>
            <a:chExt cx="1665" cy="668"/>
          </a:xfrm>
        </p:grpSpPr>
        <p:grpSp>
          <p:nvGrpSpPr>
            <p:cNvPr id="4177957" name="Group 36">
              <a:extLst>
                <a:ext uri="{FF2B5EF4-FFF2-40B4-BE49-F238E27FC236}">
                  <a16:creationId xmlns:a16="http://schemas.microsoft.com/office/drawing/2014/main" id="{B0D33158-17BD-4C6D-BCA0-ECFF074C8594}"/>
                </a:ext>
              </a:extLst>
            </p:cNvPr>
            <p:cNvGrpSpPr>
              <a:grpSpLocks/>
            </p:cNvGrpSpPr>
            <p:nvPr/>
          </p:nvGrpSpPr>
          <p:grpSpPr bwMode="auto">
            <a:xfrm>
              <a:off x="4430" y="2519"/>
              <a:ext cx="381" cy="181"/>
              <a:chOff x="4430" y="2519"/>
              <a:chExt cx="381" cy="181"/>
            </a:xfrm>
          </p:grpSpPr>
          <p:sp>
            <p:nvSpPr>
              <p:cNvPr id="4177958" name="Freeform 37">
                <a:extLst>
                  <a:ext uri="{FF2B5EF4-FFF2-40B4-BE49-F238E27FC236}">
                    <a16:creationId xmlns:a16="http://schemas.microsoft.com/office/drawing/2014/main" id="{AB03757A-D442-4BDA-BF1B-C4BAF0406B4C}"/>
                  </a:ext>
                </a:extLst>
              </p:cNvPr>
              <p:cNvSpPr>
                <a:spLocks/>
              </p:cNvSpPr>
              <p:nvPr/>
            </p:nvSpPr>
            <p:spPr bwMode="auto">
              <a:xfrm>
                <a:off x="4515" y="2519"/>
                <a:ext cx="296" cy="173"/>
              </a:xfrm>
              <a:custGeom>
                <a:avLst/>
                <a:gdLst>
                  <a:gd name="T0" fmla="*/ 3 w 296"/>
                  <a:gd name="T1" fmla="*/ 29 h 173"/>
                  <a:gd name="T2" fmla="*/ 7 w 296"/>
                  <a:gd name="T3" fmla="*/ 29 h 173"/>
                  <a:gd name="T4" fmla="*/ 15 w 296"/>
                  <a:gd name="T5" fmla="*/ 29 h 173"/>
                  <a:gd name="T6" fmla="*/ 26 w 296"/>
                  <a:gd name="T7" fmla="*/ 27 h 173"/>
                  <a:gd name="T8" fmla="*/ 36 w 296"/>
                  <a:gd name="T9" fmla="*/ 24 h 173"/>
                  <a:gd name="T10" fmla="*/ 46 w 296"/>
                  <a:gd name="T11" fmla="*/ 20 h 173"/>
                  <a:gd name="T12" fmla="*/ 56 w 296"/>
                  <a:gd name="T13" fmla="*/ 15 h 173"/>
                  <a:gd name="T14" fmla="*/ 66 w 296"/>
                  <a:gd name="T15" fmla="*/ 10 h 173"/>
                  <a:gd name="T16" fmla="*/ 73 w 296"/>
                  <a:gd name="T17" fmla="*/ 8 h 173"/>
                  <a:gd name="T18" fmla="*/ 81 w 296"/>
                  <a:gd name="T19" fmla="*/ 4 h 173"/>
                  <a:gd name="T20" fmla="*/ 90 w 296"/>
                  <a:gd name="T21" fmla="*/ 2 h 173"/>
                  <a:gd name="T22" fmla="*/ 97 w 296"/>
                  <a:gd name="T23" fmla="*/ 1 h 173"/>
                  <a:gd name="T24" fmla="*/ 103 w 296"/>
                  <a:gd name="T25" fmla="*/ 1 h 173"/>
                  <a:gd name="T26" fmla="*/ 111 w 296"/>
                  <a:gd name="T27" fmla="*/ 4 h 173"/>
                  <a:gd name="T28" fmla="*/ 119 w 296"/>
                  <a:gd name="T29" fmla="*/ 7 h 173"/>
                  <a:gd name="T30" fmla="*/ 125 w 296"/>
                  <a:gd name="T31" fmla="*/ 8 h 173"/>
                  <a:gd name="T32" fmla="*/ 142 w 296"/>
                  <a:gd name="T33" fmla="*/ 9 h 173"/>
                  <a:gd name="T34" fmla="*/ 186 w 296"/>
                  <a:gd name="T35" fmla="*/ 9 h 173"/>
                  <a:gd name="T36" fmla="*/ 235 w 296"/>
                  <a:gd name="T37" fmla="*/ 10 h 173"/>
                  <a:gd name="T38" fmla="*/ 269 w 296"/>
                  <a:gd name="T39" fmla="*/ 13 h 173"/>
                  <a:gd name="T40" fmla="*/ 281 w 296"/>
                  <a:gd name="T41" fmla="*/ 17 h 173"/>
                  <a:gd name="T42" fmla="*/ 293 w 296"/>
                  <a:gd name="T43" fmla="*/ 27 h 173"/>
                  <a:gd name="T44" fmla="*/ 294 w 296"/>
                  <a:gd name="T45" fmla="*/ 40 h 173"/>
                  <a:gd name="T46" fmla="*/ 276 w 296"/>
                  <a:gd name="T47" fmla="*/ 51 h 173"/>
                  <a:gd name="T48" fmla="*/ 256 w 296"/>
                  <a:gd name="T49" fmla="*/ 53 h 173"/>
                  <a:gd name="T50" fmla="*/ 224 w 296"/>
                  <a:gd name="T51" fmla="*/ 53 h 173"/>
                  <a:gd name="T52" fmla="*/ 187 w 296"/>
                  <a:gd name="T53" fmla="*/ 53 h 173"/>
                  <a:gd name="T54" fmla="*/ 165 w 296"/>
                  <a:gd name="T55" fmla="*/ 53 h 173"/>
                  <a:gd name="T56" fmla="*/ 170 w 296"/>
                  <a:gd name="T57" fmla="*/ 55 h 173"/>
                  <a:gd name="T58" fmla="*/ 183 w 296"/>
                  <a:gd name="T59" fmla="*/ 62 h 173"/>
                  <a:gd name="T60" fmla="*/ 194 w 296"/>
                  <a:gd name="T61" fmla="*/ 74 h 173"/>
                  <a:gd name="T62" fmla="*/ 196 w 296"/>
                  <a:gd name="T63" fmla="*/ 91 h 173"/>
                  <a:gd name="T64" fmla="*/ 200 w 296"/>
                  <a:gd name="T65" fmla="*/ 101 h 173"/>
                  <a:gd name="T66" fmla="*/ 206 w 296"/>
                  <a:gd name="T67" fmla="*/ 109 h 173"/>
                  <a:gd name="T68" fmla="*/ 208 w 296"/>
                  <a:gd name="T69" fmla="*/ 116 h 173"/>
                  <a:gd name="T70" fmla="*/ 205 w 296"/>
                  <a:gd name="T71" fmla="*/ 125 h 173"/>
                  <a:gd name="T72" fmla="*/ 207 w 296"/>
                  <a:gd name="T73" fmla="*/ 136 h 173"/>
                  <a:gd name="T74" fmla="*/ 210 w 296"/>
                  <a:gd name="T75" fmla="*/ 147 h 173"/>
                  <a:gd name="T76" fmla="*/ 200 w 296"/>
                  <a:gd name="T77" fmla="*/ 159 h 173"/>
                  <a:gd name="T78" fmla="*/ 172 w 296"/>
                  <a:gd name="T79" fmla="*/ 168 h 173"/>
                  <a:gd name="T80" fmla="*/ 154 w 296"/>
                  <a:gd name="T81" fmla="*/ 171 h 173"/>
                  <a:gd name="T82" fmla="*/ 147 w 296"/>
                  <a:gd name="T83" fmla="*/ 172 h 173"/>
                  <a:gd name="T84" fmla="*/ 140 w 296"/>
                  <a:gd name="T85" fmla="*/ 172 h 173"/>
                  <a:gd name="T86" fmla="*/ 132 w 296"/>
                  <a:gd name="T87" fmla="*/ 169 h 173"/>
                  <a:gd name="T88" fmla="*/ 90 w 296"/>
                  <a:gd name="T89" fmla="*/ 166 h 173"/>
                  <a:gd name="T90" fmla="*/ 57 w 296"/>
                  <a:gd name="T91" fmla="*/ 158 h 173"/>
                  <a:gd name="T92" fmla="*/ 39 w 296"/>
                  <a:gd name="T93" fmla="*/ 149 h 173"/>
                  <a:gd name="T94" fmla="*/ 27 w 296"/>
                  <a:gd name="T95" fmla="*/ 142 h 173"/>
                  <a:gd name="T96" fmla="*/ 20 w 296"/>
                  <a:gd name="T97" fmla="*/ 140 h 173"/>
                  <a:gd name="T98" fmla="*/ 12 w 296"/>
                  <a:gd name="T99" fmla="*/ 140 h 173"/>
                  <a:gd name="T100" fmla="*/ 6 w 296"/>
                  <a:gd name="T101" fmla="*/ 140 h 173"/>
                  <a:gd name="T102" fmla="*/ 1 w 296"/>
                  <a:gd name="T103" fmla="*/ 138 h 173"/>
                  <a:gd name="T104" fmla="*/ 0 w 296"/>
                  <a:gd name="T105" fmla="*/ 129 h 173"/>
                  <a:gd name="T106" fmla="*/ 0 w 296"/>
                  <a:gd name="T107" fmla="*/ 95 h 173"/>
                  <a:gd name="T108" fmla="*/ 1 w 296"/>
                  <a:gd name="T109" fmla="*/ 57 h 173"/>
                  <a:gd name="T110" fmla="*/ 1 w 296"/>
                  <a:gd name="T111" fmla="*/ 32 h 1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6"/>
                  <a:gd name="T169" fmla="*/ 0 h 173"/>
                  <a:gd name="T170" fmla="*/ 296 w 296"/>
                  <a:gd name="T171" fmla="*/ 173 h 1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6" h="173">
                    <a:moveTo>
                      <a:pt x="1" y="30"/>
                    </a:moveTo>
                    <a:lnTo>
                      <a:pt x="1" y="30"/>
                    </a:lnTo>
                    <a:lnTo>
                      <a:pt x="2" y="29"/>
                    </a:lnTo>
                    <a:lnTo>
                      <a:pt x="3" y="29"/>
                    </a:lnTo>
                    <a:lnTo>
                      <a:pt x="4" y="29"/>
                    </a:lnTo>
                    <a:lnTo>
                      <a:pt x="5" y="29"/>
                    </a:lnTo>
                    <a:lnTo>
                      <a:pt x="6" y="29"/>
                    </a:lnTo>
                    <a:lnTo>
                      <a:pt x="7" y="29"/>
                    </a:lnTo>
                    <a:lnTo>
                      <a:pt x="10" y="29"/>
                    </a:lnTo>
                    <a:lnTo>
                      <a:pt x="12" y="29"/>
                    </a:lnTo>
                    <a:lnTo>
                      <a:pt x="15" y="29"/>
                    </a:lnTo>
                    <a:lnTo>
                      <a:pt x="17" y="29"/>
                    </a:lnTo>
                    <a:lnTo>
                      <a:pt x="20" y="29"/>
                    </a:lnTo>
                    <a:lnTo>
                      <a:pt x="22" y="28"/>
                    </a:lnTo>
                    <a:lnTo>
                      <a:pt x="26" y="27"/>
                    </a:lnTo>
                    <a:lnTo>
                      <a:pt x="30" y="26"/>
                    </a:lnTo>
                    <a:lnTo>
                      <a:pt x="31" y="26"/>
                    </a:lnTo>
                    <a:lnTo>
                      <a:pt x="34" y="25"/>
                    </a:lnTo>
                    <a:lnTo>
                      <a:pt x="36" y="24"/>
                    </a:lnTo>
                    <a:lnTo>
                      <a:pt x="38" y="23"/>
                    </a:lnTo>
                    <a:lnTo>
                      <a:pt x="40" y="22"/>
                    </a:lnTo>
                    <a:lnTo>
                      <a:pt x="44" y="21"/>
                    </a:lnTo>
                    <a:lnTo>
                      <a:pt x="46" y="20"/>
                    </a:lnTo>
                    <a:lnTo>
                      <a:pt x="49" y="18"/>
                    </a:lnTo>
                    <a:lnTo>
                      <a:pt x="51" y="17"/>
                    </a:lnTo>
                    <a:lnTo>
                      <a:pt x="54" y="16"/>
                    </a:lnTo>
                    <a:lnTo>
                      <a:pt x="56" y="15"/>
                    </a:lnTo>
                    <a:lnTo>
                      <a:pt x="59" y="13"/>
                    </a:lnTo>
                    <a:lnTo>
                      <a:pt x="62" y="12"/>
                    </a:lnTo>
                    <a:lnTo>
                      <a:pt x="64" y="11"/>
                    </a:lnTo>
                    <a:lnTo>
                      <a:pt x="66" y="10"/>
                    </a:lnTo>
                    <a:lnTo>
                      <a:pt x="68" y="9"/>
                    </a:lnTo>
                    <a:lnTo>
                      <a:pt x="69" y="9"/>
                    </a:lnTo>
                    <a:lnTo>
                      <a:pt x="71" y="8"/>
                    </a:lnTo>
                    <a:lnTo>
                      <a:pt x="73" y="8"/>
                    </a:lnTo>
                    <a:lnTo>
                      <a:pt x="74" y="7"/>
                    </a:lnTo>
                    <a:lnTo>
                      <a:pt x="77" y="7"/>
                    </a:lnTo>
                    <a:lnTo>
                      <a:pt x="79" y="6"/>
                    </a:lnTo>
                    <a:lnTo>
                      <a:pt x="81" y="4"/>
                    </a:lnTo>
                    <a:lnTo>
                      <a:pt x="83" y="3"/>
                    </a:lnTo>
                    <a:lnTo>
                      <a:pt x="86" y="3"/>
                    </a:lnTo>
                    <a:lnTo>
                      <a:pt x="87" y="2"/>
                    </a:lnTo>
                    <a:lnTo>
                      <a:pt x="90" y="2"/>
                    </a:lnTo>
                    <a:lnTo>
                      <a:pt x="92" y="1"/>
                    </a:lnTo>
                    <a:lnTo>
                      <a:pt x="93" y="1"/>
                    </a:lnTo>
                    <a:lnTo>
                      <a:pt x="95" y="1"/>
                    </a:lnTo>
                    <a:lnTo>
                      <a:pt x="97" y="1"/>
                    </a:lnTo>
                    <a:lnTo>
                      <a:pt x="99" y="0"/>
                    </a:lnTo>
                    <a:lnTo>
                      <a:pt x="100" y="1"/>
                    </a:lnTo>
                    <a:lnTo>
                      <a:pt x="102" y="1"/>
                    </a:lnTo>
                    <a:lnTo>
                      <a:pt x="103" y="1"/>
                    </a:lnTo>
                    <a:lnTo>
                      <a:pt x="105" y="1"/>
                    </a:lnTo>
                    <a:lnTo>
                      <a:pt x="107" y="2"/>
                    </a:lnTo>
                    <a:lnTo>
                      <a:pt x="109" y="3"/>
                    </a:lnTo>
                    <a:lnTo>
                      <a:pt x="111" y="4"/>
                    </a:lnTo>
                    <a:lnTo>
                      <a:pt x="113" y="4"/>
                    </a:lnTo>
                    <a:lnTo>
                      <a:pt x="115" y="5"/>
                    </a:lnTo>
                    <a:lnTo>
                      <a:pt x="117" y="6"/>
                    </a:lnTo>
                    <a:lnTo>
                      <a:pt x="119" y="7"/>
                    </a:lnTo>
                    <a:lnTo>
                      <a:pt x="121" y="7"/>
                    </a:lnTo>
                    <a:lnTo>
                      <a:pt x="122" y="8"/>
                    </a:lnTo>
                    <a:lnTo>
                      <a:pt x="124" y="8"/>
                    </a:lnTo>
                    <a:lnTo>
                      <a:pt x="125" y="8"/>
                    </a:lnTo>
                    <a:lnTo>
                      <a:pt x="128" y="8"/>
                    </a:lnTo>
                    <a:lnTo>
                      <a:pt x="130" y="9"/>
                    </a:lnTo>
                    <a:lnTo>
                      <a:pt x="135" y="9"/>
                    </a:lnTo>
                    <a:lnTo>
                      <a:pt x="142" y="9"/>
                    </a:lnTo>
                    <a:lnTo>
                      <a:pt x="152" y="9"/>
                    </a:lnTo>
                    <a:lnTo>
                      <a:pt x="162" y="9"/>
                    </a:lnTo>
                    <a:lnTo>
                      <a:pt x="173" y="9"/>
                    </a:lnTo>
                    <a:lnTo>
                      <a:pt x="186" y="9"/>
                    </a:lnTo>
                    <a:lnTo>
                      <a:pt x="199" y="9"/>
                    </a:lnTo>
                    <a:lnTo>
                      <a:pt x="211" y="10"/>
                    </a:lnTo>
                    <a:lnTo>
                      <a:pt x="223" y="10"/>
                    </a:lnTo>
                    <a:lnTo>
                      <a:pt x="235" y="10"/>
                    </a:lnTo>
                    <a:lnTo>
                      <a:pt x="246" y="10"/>
                    </a:lnTo>
                    <a:lnTo>
                      <a:pt x="255" y="11"/>
                    </a:lnTo>
                    <a:lnTo>
                      <a:pt x="263" y="12"/>
                    </a:lnTo>
                    <a:lnTo>
                      <a:pt x="269" y="13"/>
                    </a:lnTo>
                    <a:lnTo>
                      <a:pt x="273" y="13"/>
                    </a:lnTo>
                    <a:lnTo>
                      <a:pt x="275" y="15"/>
                    </a:lnTo>
                    <a:lnTo>
                      <a:pt x="279" y="15"/>
                    </a:lnTo>
                    <a:lnTo>
                      <a:pt x="281" y="17"/>
                    </a:lnTo>
                    <a:lnTo>
                      <a:pt x="285" y="19"/>
                    </a:lnTo>
                    <a:lnTo>
                      <a:pt x="287" y="22"/>
                    </a:lnTo>
                    <a:lnTo>
                      <a:pt x="290" y="25"/>
                    </a:lnTo>
                    <a:lnTo>
                      <a:pt x="293" y="27"/>
                    </a:lnTo>
                    <a:lnTo>
                      <a:pt x="294" y="30"/>
                    </a:lnTo>
                    <a:lnTo>
                      <a:pt x="295" y="34"/>
                    </a:lnTo>
                    <a:lnTo>
                      <a:pt x="295" y="37"/>
                    </a:lnTo>
                    <a:lnTo>
                      <a:pt x="294" y="40"/>
                    </a:lnTo>
                    <a:lnTo>
                      <a:pt x="292" y="43"/>
                    </a:lnTo>
                    <a:lnTo>
                      <a:pt x="288" y="46"/>
                    </a:lnTo>
                    <a:lnTo>
                      <a:pt x="283" y="49"/>
                    </a:lnTo>
                    <a:lnTo>
                      <a:pt x="276" y="51"/>
                    </a:lnTo>
                    <a:lnTo>
                      <a:pt x="269" y="53"/>
                    </a:lnTo>
                    <a:lnTo>
                      <a:pt x="266" y="53"/>
                    </a:lnTo>
                    <a:lnTo>
                      <a:pt x="262" y="53"/>
                    </a:lnTo>
                    <a:lnTo>
                      <a:pt x="256" y="53"/>
                    </a:lnTo>
                    <a:lnTo>
                      <a:pt x="250" y="53"/>
                    </a:lnTo>
                    <a:lnTo>
                      <a:pt x="242" y="53"/>
                    </a:lnTo>
                    <a:lnTo>
                      <a:pt x="233" y="53"/>
                    </a:lnTo>
                    <a:lnTo>
                      <a:pt x="224" y="53"/>
                    </a:lnTo>
                    <a:lnTo>
                      <a:pt x="215" y="53"/>
                    </a:lnTo>
                    <a:lnTo>
                      <a:pt x="205" y="53"/>
                    </a:lnTo>
                    <a:lnTo>
                      <a:pt x="196" y="53"/>
                    </a:lnTo>
                    <a:lnTo>
                      <a:pt x="187" y="53"/>
                    </a:lnTo>
                    <a:lnTo>
                      <a:pt x="180" y="53"/>
                    </a:lnTo>
                    <a:lnTo>
                      <a:pt x="173" y="53"/>
                    </a:lnTo>
                    <a:lnTo>
                      <a:pt x="168" y="53"/>
                    </a:lnTo>
                    <a:lnTo>
                      <a:pt x="165" y="53"/>
                    </a:lnTo>
                    <a:lnTo>
                      <a:pt x="164" y="53"/>
                    </a:lnTo>
                    <a:lnTo>
                      <a:pt x="165" y="54"/>
                    </a:lnTo>
                    <a:lnTo>
                      <a:pt x="167" y="54"/>
                    </a:lnTo>
                    <a:lnTo>
                      <a:pt x="170" y="55"/>
                    </a:lnTo>
                    <a:lnTo>
                      <a:pt x="173" y="57"/>
                    </a:lnTo>
                    <a:lnTo>
                      <a:pt x="176" y="59"/>
                    </a:lnTo>
                    <a:lnTo>
                      <a:pt x="180" y="60"/>
                    </a:lnTo>
                    <a:lnTo>
                      <a:pt x="183" y="62"/>
                    </a:lnTo>
                    <a:lnTo>
                      <a:pt x="187" y="64"/>
                    </a:lnTo>
                    <a:lnTo>
                      <a:pt x="189" y="67"/>
                    </a:lnTo>
                    <a:lnTo>
                      <a:pt x="192" y="70"/>
                    </a:lnTo>
                    <a:lnTo>
                      <a:pt x="194" y="74"/>
                    </a:lnTo>
                    <a:lnTo>
                      <a:pt x="196" y="77"/>
                    </a:lnTo>
                    <a:lnTo>
                      <a:pt x="197" y="81"/>
                    </a:lnTo>
                    <a:lnTo>
                      <a:pt x="197" y="86"/>
                    </a:lnTo>
                    <a:lnTo>
                      <a:pt x="196" y="91"/>
                    </a:lnTo>
                    <a:lnTo>
                      <a:pt x="195" y="95"/>
                    </a:lnTo>
                    <a:lnTo>
                      <a:pt x="196" y="97"/>
                    </a:lnTo>
                    <a:lnTo>
                      <a:pt x="199" y="99"/>
                    </a:lnTo>
                    <a:lnTo>
                      <a:pt x="200" y="101"/>
                    </a:lnTo>
                    <a:lnTo>
                      <a:pt x="203" y="103"/>
                    </a:lnTo>
                    <a:lnTo>
                      <a:pt x="204" y="105"/>
                    </a:lnTo>
                    <a:lnTo>
                      <a:pt x="205" y="107"/>
                    </a:lnTo>
                    <a:lnTo>
                      <a:pt x="206" y="109"/>
                    </a:lnTo>
                    <a:lnTo>
                      <a:pt x="208" y="110"/>
                    </a:lnTo>
                    <a:lnTo>
                      <a:pt x="208" y="113"/>
                    </a:lnTo>
                    <a:lnTo>
                      <a:pt x="208" y="114"/>
                    </a:lnTo>
                    <a:lnTo>
                      <a:pt x="208" y="116"/>
                    </a:lnTo>
                    <a:lnTo>
                      <a:pt x="208" y="119"/>
                    </a:lnTo>
                    <a:lnTo>
                      <a:pt x="207" y="121"/>
                    </a:lnTo>
                    <a:lnTo>
                      <a:pt x="207" y="124"/>
                    </a:lnTo>
                    <a:lnTo>
                      <a:pt x="205" y="125"/>
                    </a:lnTo>
                    <a:lnTo>
                      <a:pt x="204" y="128"/>
                    </a:lnTo>
                    <a:lnTo>
                      <a:pt x="205" y="130"/>
                    </a:lnTo>
                    <a:lnTo>
                      <a:pt x="206" y="133"/>
                    </a:lnTo>
                    <a:lnTo>
                      <a:pt x="207" y="136"/>
                    </a:lnTo>
                    <a:lnTo>
                      <a:pt x="209" y="138"/>
                    </a:lnTo>
                    <a:lnTo>
                      <a:pt x="209" y="141"/>
                    </a:lnTo>
                    <a:lnTo>
                      <a:pt x="210" y="144"/>
                    </a:lnTo>
                    <a:lnTo>
                      <a:pt x="210" y="147"/>
                    </a:lnTo>
                    <a:lnTo>
                      <a:pt x="209" y="149"/>
                    </a:lnTo>
                    <a:lnTo>
                      <a:pt x="207" y="152"/>
                    </a:lnTo>
                    <a:lnTo>
                      <a:pt x="205" y="156"/>
                    </a:lnTo>
                    <a:lnTo>
                      <a:pt x="200" y="159"/>
                    </a:lnTo>
                    <a:lnTo>
                      <a:pt x="196" y="161"/>
                    </a:lnTo>
                    <a:lnTo>
                      <a:pt x="189" y="163"/>
                    </a:lnTo>
                    <a:lnTo>
                      <a:pt x="181" y="166"/>
                    </a:lnTo>
                    <a:lnTo>
                      <a:pt x="172" y="168"/>
                    </a:lnTo>
                    <a:lnTo>
                      <a:pt x="161" y="169"/>
                    </a:lnTo>
                    <a:lnTo>
                      <a:pt x="158" y="170"/>
                    </a:lnTo>
                    <a:lnTo>
                      <a:pt x="156" y="170"/>
                    </a:lnTo>
                    <a:lnTo>
                      <a:pt x="154" y="171"/>
                    </a:lnTo>
                    <a:lnTo>
                      <a:pt x="152" y="171"/>
                    </a:lnTo>
                    <a:lnTo>
                      <a:pt x="150" y="172"/>
                    </a:lnTo>
                    <a:lnTo>
                      <a:pt x="149" y="172"/>
                    </a:lnTo>
                    <a:lnTo>
                      <a:pt x="147" y="172"/>
                    </a:lnTo>
                    <a:lnTo>
                      <a:pt x="145" y="172"/>
                    </a:lnTo>
                    <a:lnTo>
                      <a:pt x="144" y="172"/>
                    </a:lnTo>
                    <a:lnTo>
                      <a:pt x="142" y="172"/>
                    </a:lnTo>
                    <a:lnTo>
                      <a:pt x="140" y="172"/>
                    </a:lnTo>
                    <a:lnTo>
                      <a:pt x="139" y="171"/>
                    </a:lnTo>
                    <a:lnTo>
                      <a:pt x="137" y="171"/>
                    </a:lnTo>
                    <a:lnTo>
                      <a:pt x="135" y="170"/>
                    </a:lnTo>
                    <a:lnTo>
                      <a:pt x="132" y="169"/>
                    </a:lnTo>
                    <a:lnTo>
                      <a:pt x="130" y="168"/>
                    </a:lnTo>
                    <a:lnTo>
                      <a:pt x="114" y="168"/>
                    </a:lnTo>
                    <a:lnTo>
                      <a:pt x="101" y="167"/>
                    </a:lnTo>
                    <a:lnTo>
                      <a:pt x="90" y="166"/>
                    </a:lnTo>
                    <a:lnTo>
                      <a:pt x="79" y="163"/>
                    </a:lnTo>
                    <a:lnTo>
                      <a:pt x="71" y="162"/>
                    </a:lnTo>
                    <a:lnTo>
                      <a:pt x="63" y="160"/>
                    </a:lnTo>
                    <a:lnTo>
                      <a:pt x="57" y="158"/>
                    </a:lnTo>
                    <a:lnTo>
                      <a:pt x="51" y="155"/>
                    </a:lnTo>
                    <a:lnTo>
                      <a:pt x="46" y="153"/>
                    </a:lnTo>
                    <a:lnTo>
                      <a:pt x="43" y="151"/>
                    </a:lnTo>
                    <a:lnTo>
                      <a:pt x="39" y="149"/>
                    </a:lnTo>
                    <a:lnTo>
                      <a:pt x="36" y="146"/>
                    </a:lnTo>
                    <a:lnTo>
                      <a:pt x="32" y="144"/>
                    </a:lnTo>
                    <a:lnTo>
                      <a:pt x="30" y="142"/>
                    </a:lnTo>
                    <a:lnTo>
                      <a:pt x="27" y="142"/>
                    </a:lnTo>
                    <a:lnTo>
                      <a:pt x="24" y="140"/>
                    </a:lnTo>
                    <a:lnTo>
                      <a:pt x="22" y="140"/>
                    </a:lnTo>
                    <a:lnTo>
                      <a:pt x="21" y="140"/>
                    </a:lnTo>
                    <a:lnTo>
                      <a:pt x="20" y="140"/>
                    </a:lnTo>
                    <a:lnTo>
                      <a:pt x="18" y="140"/>
                    </a:lnTo>
                    <a:lnTo>
                      <a:pt x="16" y="140"/>
                    </a:lnTo>
                    <a:lnTo>
                      <a:pt x="15" y="140"/>
                    </a:lnTo>
                    <a:lnTo>
                      <a:pt x="12" y="140"/>
                    </a:lnTo>
                    <a:lnTo>
                      <a:pt x="11" y="140"/>
                    </a:lnTo>
                    <a:lnTo>
                      <a:pt x="10" y="140"/>
                    </a:lnTo>
                    <a:lnTo>
                      <a:pt x="8" y="140"/>
                    </a:lnTo>
                    <a:lnTo>
                      <a:pt x="6" y="140"/>
                    </a:lnTo>
                    <a:lnTo>
                      <a:pt x="4" y="139"/>
                    </a:lnTo>
                    <a:lnTo>
                      <a:pt x="3" y="139"/>
                    </a:lnTo>
                    <a:lnTo>
                      <a:pt x="2" y="139"/>
                    </a:lnTo>
                    <a:lnTo>
                      <a:pt x="1" y="138"/>
                    </a:lnTo>
                    <a:lnTo>
                      <a:pt x="0" y="137"/>
                    </a:lnTo>
                    <a:lnTo>
                      <a:pt x="0" y="133"/>
                    </a:lnTo>
                    <a:lnTo>
                      <a:pt x="0" y="129"/>
                    </a:lnTo>
                    <a:lnTo>
                      <a:pt x="0" y="121"/>
                    </a:lnTo>
                    <a:lnTo>
                      <a:pt x="0" y="114"/>
                    </a:lnTo>
                    <a:lnTo>
                      <a:pt x="0" y="104"/>
                    </a:lnTo>
                    <a:lnTo>
                      <a:pt x="0" y="95"/>
                    </a:lnTo>
                    <a:lnTo>
                      <a:pt x="1" y="85"/>
                    </a:lnTo>
                    <a:lnTo>
                      <a:pt x="1" y="76"/>
                    </a:lnTo>
                    <a:lnTo>
                      <a:pt x="1" y="65"/>
                    </a:lnTo>
                    <a:lnTo>
                      <a:pt x="1" y="57"/>
                    </a:lnTo>
                    <a:lnTo>
                      <a:pt x="1" y="48"/>
                    </a:lnTo>
                    <a:lnTo>
                      <a:pt x="1" y="41"/>
                    </a:lnTo>
                    <a:lnTo>
                      <a:pt x="1" y="35"/>
                    </a:lnTo>
                    <a:lnTo>
                      <a:pt x="1" y="32"/>
                    </a:lnTo>
                    <a:lnTo>
                      <a:pt x="1" y="30"/>
                    </a:lnTo>
                  </a:path>
                </a:pathLst>
              </a:custGeom>
              <a:solidFill>
                <a:srgbClr val="FF8141"/>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59" name="Freeform 38">
                <a:extLst>
                  <a:ext uri="{FF2B5EF4-FFF2-40B4-BE49-F238E27FC236}">
                    <a16:creationId xmlns:a16="http://schemas.microsoft.com/office/drawing/2014/main" id="{89BF40D1-F363-4605-A78C-4CFE799E2783}"/>
                  </a:ext>
                </a:extLst>
              </p:cNvPr>
              <p:cNvSpPr>
                <a:spLocks/>
              </p:cNvSpPr>
              <p:nvPr/>
            </p:nvSpPr>
            <p:spPr bwMode="auto">
              <a:xfrm>
                <a:off x="4606" y="2528"/>
                <a:ext cx="77" cy="75"/>
              </a:xfrm>
              <a:custGeom>
                <a:avLst/>
                <a:gdLst>
                  <a:gd name="T0" fmla="*/ 36 w 77"/>
                  <a:gd name="T1" fmla="*/ 0 h 75"/>
                  <a:gd name="T2" fmla="*/ 36 w 77"/>
                  <a:gd name="T3" fmla="*/ 1 h 75"/>
                  <a:gd name="T4" fmla="*/ 37 w 77"/>
                  <a:gd name="T5" fmla="*/ 2 h 75"/>
                  <a:gd name="T6" fmla="*/ 39 w 77"/>
                  <a:gd name="T7" fmla="*/ 5 h 75"/>
                  <a:gd name="T8" fmla="*/ 42 w 77"/>
                  <a:gd name="T9" fmla="*/ 7 h 75"/>
                  <a:gd name="T10" fmla="*/ 44 w 77"/>
                  <a:gd name="T11" fmla="*/ 11 h 75"/>
                  <a:gd name="T12" fmla="*/ 48 w 77"/>
                  <a:gd name="T13" fmla="*/ 15 h 75"/>
                  <a:gd name="T14" fmla="*/ 52 w 77"/>
                  <a:gd name="T15" fmla="*/ 19 h 75"/>
                  <a:gd name="T16" fmla="*/ 55 w 77"/>
                  <a:gd name="T17" fmla="*/ 23 h 75"/>
                  <a:gd name="T18" fmla="*/ 59 w 77"/>
                  <a:gd name="T19" fmla="*/ 29 h 75"/>
                  <a:gd name="T20" fmla="*/ 63 w 77"/>
                  <a:gd name="T21" fmla="*/ 33 h 75"/>
                  <a:gd name="T22" fmla="*/ 65 w 77"/>
                  <a:gd name="T23" fmla="*/ 38 h 75"/>
                  <a:gd name="T24" fmla="*/ 70 w 77"/>
                  <a:gd name="T25" fmla="*/ 42 h 75"/>
                  <a:gd name="T26" fmla="*/ 71 w 77"/>
                  <a:gd name="T27" fmla="*/ 46 h 75"/>
                  <a:gd name="T28" fmla="*/ 74 w 77"/>
                  <a:gd name="T29" fmla="*/ 49 h 75"/>
                  <a:gd name="T30" fmla="*/ 75 w 77"/>
                  <a:gd name="T31" fmla="*/ 53 h 75"/>
                  <a:gd name="T32" fmla="*/ 76 w 77"/>
                  <a:gd name="T33" fmla="*/ 54 h 75"/>
                  <a:gd name="T34" fmla="*/ 76 w 77"/>
                  <a:gd name="T35" fmla="*/ 56 h 75"/>
                  <a:gd name="T36" fmla="*/ 76 w 77"/>
                  <a:gd name="T37" fmla="*/ 57 h 75"/>
                  <a:gd name="T38" fmla="*/ 75 w 77"/>
                  <a:gd name="T39" fmla="*/ 59 h 75"/>
                  <a:gd name="T40" fmla="*/ 75 w 77"/>
                  <a:gd name="T41" fmla="*/ 61 h 75"/>
                  <a:gd name="T42" fmla="*/ 74 w 77"/>
                  <a:gd name="T43" fmla="*/ 63 h 75"/>
                  <a:gd name="T44" fmla="*/ 73 w 77"/>
                  <a:gd name="T45" fmla="*/ 66 h 75"/>
                  <a:gd name="T46" fmla="*/ 71 w 77"/>
                  <a:gd name="T47" fmla="*/ 68 h 75"/>
                  <a:gd name="T48" fmla="*/ 70 w 77"/>
                  <a:gd name="T49" fmla="*/ 69 h 75"/>
                  <a:gd name="T50" fmla="*/ 68 w 77"/>
                  <a:gd name="T51" fmla="*/ 72 h 75"/>
                  <a:gd name="T52" fmla="*/ 65 w 77"/>
                  <a:gd name="T53" fmla="*/ 73 h 75"/>
                  <a:gd name="T54" fmla="*/ 61 w 77"/>
                  <a:gd name="T55" fmla="*/ 74 h 75"/>
                  <a:gd name="T56" fmla="*/ 59 w 77"/>
                  <a:gd name="T57" fmla="*/ 74 h 75"/>
                  <a:gd name="T58" fmla="*/ 54 w 77"/>
                  <a:gd name="T59" fmla="*/ 74 h 75"/>
                  <a:gd name="T60" fmla="*/ 50 w 77"/>
                  <a:gd name="T61" fmla="*/ 73 h 75"/>
                  <a:gd name="T62" fmla="*/ 44 w 77"/>
                  <a:gd name="T63" fmla="*/ 72 h 75"/>
                  <a:gd name="T64" fmla="*/ 39 w 77"/>
                  <a:gd name="T65" fmla="*/ 69 h 75"/>
                  <a:gd name="T66" fmla="*/ 37 w 77"/>
                  <a:gd name="T67" fmla="*/ 69 h 75"/>
                  <a:gd name="T68" fmla="*/ 34 w 77"/>
                  <a:gd name="T69" fmla="*/ 68 h 75"/>
                  <a:gd name="T70" fmla="*/ 31 w 77"/>
                  <a:gd name="T71" fmla="*/ 66 h 75"/>
                  <a:gd name="T72" fmla="*/ 28 w 77"/>
                  <a:gd name="T73" fmla="*/ 64 h 75"/>
                  <a:gd name="T74" fmla="*/ 25 w 77"/>
                  <a:gd name="T75" fmla="*/ 62 h 75"/>
                  <a:gd name="T76" fmla="*/ 22 w 77"/>
                  <a:gd name="T77" fmla="*/ 60 h 75"/>
                  <a:gd name="T78" fmla="*/ 19 w 77"/>
                  <a:gd name="T79" fmla="*/ 58 h 75"/>
                  <a:gd name="T80" fmla="*/ 16 w 77"/>
                  <a:gd name="T81" fmla="*/ 55 h 75"/>
                  <a:gd name="T82" fmla="*/ 12 w 77"/>
                  <a:gd name="T83" fmla="*/ 53 h 75"/>
                  <a:gd name="T84" fmla="*/ 9 w 77"/>
                  <a:gd name="T85" fmla="*/ 51 h 75"/>
                  <a:gd name="T86" fmla="*/ 7 w 77"/>
                  <a:gd name="T87" fmla="*/ 49 h 75"/>
                  <a:gd name="T88" fmla="*/ 4 w 77"/>
                  <a:gd name="T89" fmla="*/ 47 h 75"/>
                  <a:gd name="T90" fmla="*/ 2 w 77"/>
                  <a:gd name="T91" fmla="*/ 46 h 75"/>
                  <a:gd name="T92" fmla="*/ 1 w 77"/>
                  <a:gd name="T93" fmla="*/ 44 h 75"/>
                  <a:gd name="T94" fmla="*/ 0 w 77"/>
                  <a:gd name="T95" fmla="*/ 43 h 75"/>
                  <a:gd name="T96" fmla="*/ 0 w 77"/>
                  <a:gd name="T97" fmla="*/ 43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75"/>
                  <a:gd name="T149" fmla="*/ 77 w 77"/>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75">
                    <a:moveTo>
                      <a:pt x="36" y="0"/>
                    </a:moveTo>
                    <a:lnTo>
                      <a:pt x="36" y="1"/>
                    </a:lnTo>
                    <a:lnTo>
                      <a:pt x="37" y="2"/>
                    </a:lnTo>
                    <a:lnTo>
                      <a:pt x="39" y="5"/>
                    </a:lnTo>
                    <a:lnTo>
                      <a:pt x="42" y="7"/>
                    </a:lnTo>
                    <a:lnTo>
                      <a:pt x="44" y="11"/>
                    </a:lnTo>
                    <a:lnTo>
                      <a:pt x="48" y="15"/>
                    </a:lnTo>
                    <a:lnTo>
                      <a:pt x="52" y="19"/>
                    </a:lnTo>
                    <a:lnTo>
                      <a:pt x="55" y="23"/>
                    </a:lnTo>
                    <a:lnTo>
                      <a:pt x="59" y="29"/>
                    </a:lnTo>
                    <a:lnTo>
                      <a:pt x="63" y="33"/>
                    </a:lnTo>
                    <a:lnTo>
                      <a:pt x="65" y="38"/>
                    </a:lnTo>
                    <a:lnTo>
                      <a:pt x="70" y="42"/>
                    </a:lnTo>
                    <a:lnTo>
                      <a:pt x="71" y="46"/>
                    </a:lnTo>
                    <a:lnTo>
                      <a:pt x="74" y="49"/>
                    </a:lnTo>
                    <a:lnTo>
                      <a:pt x="75" y="53"/>
                    </a:lnTo>
                    <a:lnTo>
                      <a:pt x="76" y="54"/>
                    </a:lnTo>
                    <a:lnTo>
                      <a:pt x="76" y="56"/>
                    </a:lnTo>
                    <a:lnTo>
                      <a:pt x="76" y="57"/>
                    </a:lnTo>
                    <a:lnTo>
                      <a:pt x="75" y="59"/>
                    </a:lnTo>
                    <a:lnTo>
                      <a:pt x="75" y="61"/>
                    </a:lnTo>
                    <a:lnTo>
                      <a:pt x="74" y="63"/>
                    </a:lnTo>
                    <a:lnTo>
                      <a:pt x="73" y="66"/>
                    </a:lnTo>
                    <a:lnTo>
                      <a:pt x="71" y="68"/>
                    </a:lnTo>
                    <a:lnTo>
                      <a:pt x="70" y="69"/>
                    </a:lnTo>
                    <a:lnTo>
                      <a:pt x="68" y="72"/>
                    </a:lnTo>
                    <a:lnTo>
                      <a:pt x="65" y="73"/>
                    </a:lnTo>
                    <a:lnTo>
                      <a:pt x="61" y="74"/>
                    </a:lnTo>
                    <a:lnTo>
                      <a:pt x="59" y="74"/>
                    </a:lnTo>
                    <a:lnTo>
                      <a:pt x="54" y="74"/>
                    </a:lnTo>
                    <a:lnTo>
                      <a:pt x="50" y="73"/>
                    </a:lnTo>
                    <a:lnTo>
                      <a:pt x="44" y="72"/>
                    </a:lnTo>
                    <a:lnTo>
                      <a:pt x="39" y="69"/>
                    </a:lnTo>
                    <a:lnTo>
                      <a:pt x="37" y="69"/>
                    </a:lnTo>
                    <a:lnTo>
                      <a:pt x="34" y="68"/>
                    </a:lnTo>
                    <a:lnTo>
                      <a:pt x="31" y="66"/>
                    </a:lnTo>
                    <a:lnTo>
                      <a:pt x="28" y="64"/>
                    </a:lnTo>
                    <a:lnTo>
                      <a:pt x="25" y="62"/>
                    </a:lnTo>
                    <a:lnTo>
                      <a:pt x="22" y="60"/>
                    </a:lnTo>
                    <a:lnTo>
                      <a:pt x="19" y="58"/>
                    </a:lnTo>
                    <a:lnTo>
                      <a:pt x="16" y="55"/>
                    </a:lnTo>
                    <a:lnTo>
                      <a:pt x="12" y="53"/>
                    </a:lnTo>
                    <a:lnTo>
                      <a:pt x="9" y="51"/>
                    </a:lnTo>
                    <a:lnTo>
                      <a:pt x="7" y="49"/>
                    </a:lnTo>
                    <a:lnTo>
                      <a:pt x="4" y="47"/>
                    </a:lnTo>
                    <a:lnTo>
                      <a:pt x="2" y="46"/>
                    </a:lnTo>
                    <a:lnTo>
                      <a:pt x="1" y="44"/>
                    </a:lnTo>
                    <a:lnTo>
                      <a:pt x="0" y="4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60" name="Freeform 39">
                <a:extLst>
                  <a:ext uri="{FF2B5EF4-FFF2-40B4-BE49-F238E27FC236}">
                    <a16:creationId xmlns:a16="http://schemas.microsoft.com/office/drawing/2014/main" id="{FA89CABF-5B8B-4C2F-85C0-36A9A163365B}"/>
                  </a:ext>
                </a:extLst>
              </p:cNvPr>
              <p:cNvSpPr>
                <a:spLocks/>
              </p:cNvSpPr>
              <p:nvPr/>
            </p:nvSpPr>
            <p:spPr bwMode="auto">
              <a:xfrm>
                <a:off x="4547" y="2592"/>
                <a:ext cx="87" cy="26"/>
              </a:xfrm>
              <a:custGeom>
                <a:avLst/>
                <a:gdLst>
                  <a:gd name="T0" fmla="*/ 0 w 87"/>
                  <a:gd name="T1" fmla="*/ 17 h 26"/>
                  <a:gd name="T2" fmla="*/ 1 w 87"/>
                  <a:gd name="T3" fmla="*/ 18 h 26"/>
                  <a:gd name="T4" fmla="*/ 2 w 87"/>
                  <a:gd name="T5" fmla="*/ 18 h 26"/>
                  <a:gd name="T6" fmla="*/ 5 w 87"/>
                  <a:gd name="T7" fmla="*/ 19 h 26"/>
                  <a:gd name="T8" fmla="*/ 8 w 87"/>
                  <a:gd name="T9" fmla="*/ 21 h 26"/>
                  <a:gd name="T10" fmla="*/ 12 w 87"/>
                  <a:gd name="T11" fmla="*/ 22 h 26"/>
                  <a:gd name="T12" fmla="*/ 18 w 87"/>
                  <a:gd name="T13" fmla="*/ 23 h 26"/>
                  <a:gd name="T14" fmla="*/ 23 w 87"/>
                  <a:gd name="T15" fmla="*/ 24 h 26"/>
                  <a:gd name="T16" fmla="*/ 29 w 87"/>
                  <a:gd name="T17" fmla="*/ 24 h 26"/>
                  <a:gd name="T18" fmla="*/ 36 w 87"/>
                  <a:gd name="T19" fmla="*/ 25 h 26"/>
                  <a:gd name="T20" fmla="*/ 42 w 87"/>
                  <a:gd name="T21" fmla="*/ 25 h 26"/>
                  <a:gd name="T22" fmla="*/ 48 w 87"/>
                  <a:gd name="T23" fmla="*/ 25 h 26"/>
                  <a:gd name="T24" fmla="*/ 55 w 87"/>
                  <a:gd name="T25" fmla="*/ 24 h 26"/>
                  <a:gd name="T26" fmla="*/ 61 w 87"/>
                  <a:gd name="T27" fmla="*/ 22 h 26"/>
                  <a:gd name="T28" fmla="*/ 68 w 87"/>
                  <a:gd name="T29" fmla="*/ 19 h 26"/>
                  <a:gd name="T30" fmla="*/ 73 w 87"/>
                  <a:gd name="T31" fmla="*/ 16 h 26"/>
                  <a:gd name="T32" fmla="*/ 79 w 87"/>
                  <a:gd name="T33" fmla="*/ 11 h 26"/>
                  <a:gd name="T34" fmla="*/ 80 w 87"/>
                  <a:gd name="T35" fmla="*/ 10 h 26"/>
                  <a:gd name="T36" fmla="*/ 80 w 87"/>
                  <a:gd name="T37" fmla="*/ 9 h 26"/>
                  <a:gd name="T38" fmla="*/ 81 w 87"/>
                  <a:gd name="T39" fmla="*/ 8 h 26"/>
                  <a:gd name="T40" fmla="*/ 81 w 87"/>
                  <a:gd name="T41" fmla="*/ 8 h 26"/>
                  <a:gd name="T42" fmla="*/ 82 w 87"/>
                  <a:gd name="T43" fmla="*/ 6 h 26"/>
                  <a:gd name="T44" fmla="*/ 82 w 87"/>
                  <a:gd name="T45" fmla="*/ 5 h 26"/>
                  <a:gd name="T46" fmla="*/ 84 w 87"/>
                  <a:gd name="T47" fmla="*/ 4 h 26"/>
                  <a:gd name="T48" fmla="*/ 84 w 87"/>
                  <a:gd name="T49" fmla="*/ 3 h 26"/>
                  <a:gd name="T50" fmla="*/ 84 w 87"/>
                  <a:gd name="T51" fmla="*/ 3 h 26"/>
                  <a:gd name="T52" fmla="*/ 85 w 87"/>
                  <a:gd name="T53" fmla="*/ 2 h 26"/>
                  <a:gd name="T54" fmla="*/ 86 w 87"/>
                  <a:gd name="T55" fmla="*/ 1 h 26"/>
                  <a:gd name="T56" fmla="*/ 86 w 87"/>
                  <a:gd name="T57" fmla="*/ 0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7"/>
                  <a:gd name="T88" fmla="*/ 0 h 26"/>
                  <a:gd name="T89" fmla="*/ 87 w 87"/>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7" h="26">
                    <a:moveTo>
                      <a:pt x="0" y="17"/>
                    </a:moveTo>
                    <a:lnTo>
                      <a:pt x="1" y="18"/>
                    </a:lnTo>
                    <a:lnTo>
                      <a:pt x="2" y="18"/>
                    </a:lnTo>
                    <a:lnTo>
                      <a:pt x="5" y="19"/>
                    </a:lnTo>
                    <a:lnTo>
                      <a:pt x="8" y="21"/>
                    </a:lnTo>
                    <a:lnTo>
                      <a:pt x="12" y="22"/>
                    </a:lnTo>
                    <a:lnTo>
                      <a:pt x="18" y="23"/>
                    </a:lnTo>
                    <a:lnTo>
                      <a:pt x="23" y="24"/>
                    </a:lnTo>
                    <a:lnTo>
                      <a:pt x="29" y="24"/>
                    </a:lnTo>
                    <a:lnTo>
                      <a:pt x="36" y="25"/>
                    </a:lnTo>
                    <a:lnTo>
                      <a:pt x="42" y="25"/>
                    </a:lnTo>
                    <a:lnTo>
                      <a:pt x="48" y="25"/>
                    </a:lnTo>
                    <a:lnTo>
                      <a:pt x="55" y="24"/>
                    </a:lnTo>
                    <a:lnTo>
                      <a:pt x="61" y="22"/>
                    </a:lnTo>
                    <a:lnTo>
                      <a:pt x="68" y="19"/>
                    </a:lnTo>
                    <a:lnTo>
                      <a:pt x="73" y="16"/>
                    </a:lnTo>
                    <a:lnTo>
                      <a:pt x="79" y="11"/>
                    </a:lnTo>
                    <a:lnTo>
                      <a:pt x="80" y="10"/>
                    </a:lnTo>
                    <a:lnTo>
                      <a:pt x="80" y="9"/>
                    </a:lnTo>
                    <a:lnTo>
                      <a:pt x="81" y="8"/>
                    </a:lnTo>
                    <a:lnTo>
                      <a:pt x="82" y="6"/>
                    </a:lnTo>
                    <a:lnTo>
                      <a:pt x="82" y="5"/>
                    </a:lnTo>
                    <a:lnTo>
                      <a:pt x="84" y="4"/>
                    </a:lnTo>
                    <a:lnTo>
                      <a:pt x="84" y="3"/>
                    </a:lnTo>
                    <a:lnTo>
                      <a:pt x="85" y="2"/>
                    </a:lnTo>
                    <a:lnTo>
                      <a:pt x="86" y="1"/>
                    </a:lnTo>
                    <a:lnTo>
                      <a:pt x="8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61" name="Freeform 40">
                <a:extLst>
                  <a:ext uri="{FF2B5EF4-FFF2-40B4-BE49-F238E27FC236}">
                    <a16:creationId xmlns:a16="http://schemas.microsoft.com/office/drawing/2014/main" id="{14B615BD-5825-45DA-B0AA-A840554A1B74}"/>
                  </a:ext>
                </a:extLst>
              </p:cNvPr>
              <p:cNvSpPr>
                <a:spLocks/>
              </p:cNvSpPr>
              <p:nvPr/>
            </p:nvSpPr>
            <p:spPr bwMode="auto">
              <a:xfrm>
                <a:off x="4641" y="2664"/>
                <a:ext cx="7" cy="23"/>
              </a:xfrm>
              <a:custGeom>
                <a:avLst/>
                <a:gdLst>
                  <a:gd name="T0" fmla="*/ 4 w 7"/>
                  <a:gd name="T1" fmla="*/ 22 h 23"/>
                  <a:gd name="T2" fmla="*/ 2 w 7"/>
                  <a:gd name="T3" fmla="*/ 21 h 23"/>
                  <a:gd name="T4" fmla="*/ 1 w 7"/>
                  <a:gd name="T5" fmla="*/ 20 h 23"/>
                  <a:gd name="T6" fmla="*/ 0 w 7"/>
                  <a:gd name="T7" fmla="*/ 18 h 23"/>
                  <a:gd name="T8" fmla="*/ 0 w 7"/>
                  <a:gd name="T9" fmla="*/ 16 h 23"/>
                  <a:gd name="T10" fmla="*/ 0 w 7"/>
                  <a:gd name="T11" fmla="*/ 15 h 23"/>
                  <a:gd name="T12" fmla="*/ 1 w 7"/>
                  <a:gd name="T13" fmla="*/ 12 h 23"/>
                  <a:gd name="T14" fmla="*/ 1 w 7"/>
                  <a:gd name="T15" fmla="*/ 11 h 23"/>
                  <a:gd name="T16" fmla="*/ 2 w 7"/>
                  <a:gd name="T17" fmla="*/ 8 h 23"/>
                  <a:gd name="T18" fmla="*/ 2 w 7"/>
                  <a:gd name="T19" fmla="*/ 7 h 23"/>
                  <a:gd name="T20" fmla="*/ 3 w 7"/>
                  <a:gd name="T21" fmla="*/ 6 h 23"/>
                  <a:gd name="T22" fmla="*/ 3 w 7"/>
                  <a:gd name="T23" fmla="*/ 4 h 23"/>
                  <a:gd name="T24" fmla="*/ 4 w 7"/>
                  <a:gd name="T25" fmla="*/ 3 h 23"/>
                  <a:gd name="T26" fmla="*/ 4 w 7"/>
                  <a:gd name="T27" fmla="*/ 2 h 23"/>
                  <a:gd name="T28" fmla="*/ 6 w 7"/>
                  <a:gd name="T29" fmla="*/ 1 h 23"/>
                  <a:gd name="T30" fmla="*/ 6 w 7"/>
                  <a:gd name="T31" fmla="*/ 1 h 23"/>
                  <a:gd name="T32" fmla="*/ 6 w 7"/>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23"/>
                  <a:gd name="T53" fmla="*/ 7 w 7"/>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23">
                    <a:moveTo>
                      <a:pt x="4" y="22"/>
                    </a:moveTo>
                    <a:lnTo>
                      <a:pt x="2" y="21"/>
                    </a:lnTo>
                    <a:lnTo>
                      <a:pt x="1" y="20"/>
                    </a:lnTo>
                    <a:lnTo>
                      <a:pt x="0" y="18"/>
                    </a:lnTo>
                    <a:lnTo>
                      <a:pt x="0" y="16"/>
                    </a:lnTo>
                    <a:lnTo>
                      <a:pt x="0" y="15"/>
                    </a:lnTo>
                    <a:lnTo>
                      <a:pt x="1" y="12"/>
                    </a:lnTo>
                    <a:lnTo>
                      <a:pt x="1" y="11"/>
                    </a:lnTo>
                    <a:lnTo>
                      <a:pt x="2" y="8"/>
                    </a:lnTo>
                    <a:lnTo>
                      <a:pt x="2" y="7"/>
                    </a:lnTo>
                    <a:lnTo>
                      <a:pt x="3" y="6"/>
                    </a:lnTo>
                    <a:lnTo>
                      <a:pt x="3" y="4"/>
                    </a:lnTo>
                    <a:lnTo>
                      <a:pt x="4" y="3"/>
                    </a:lnTo>
                    <a:lnTo>
                      <a:pt x="4" y="2"/>
                    </a:lnTo>
                    <a:lnTo>
                      <a:pt x="6" y="1"/>
                    </a:lnTo>
                    <a:lnTo>
                      <a:pt x="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62" name="Freeform 41">
                <a:extLst>
                  <a:ext uri="{FF2B5EF4-FFF2-40B4-BE49-F238E27FC236}">
                    <a16:creationId xmlns:a16="http://schemas.microsoft.com/office/drawing/2014/main" id="{BE1F5122-D9FB-4452-A397-3D33B03DA048}"/>
                  </a:ext>
                </a:extLst>
              </p:cNvPr>
              <p:cNvSpPr>
                <a:spLocks/>
              </p:cNvSpPr>
              <p:nvPr/>
            </p:nvSpPr>
            <p:spPr bwMode="auto">
              <a:xfrm>
                <a:off x="4619" y="2634"/>
                <a:ext cx="98" cy="30"/>
              </a:xfrm>
              <a:custGeom>
                <a:avLst/>
                <a:gdLst>
                  <a:gd name="T0" fmla="*/ 97 w 98"/>
                  <a:gd name="T1" fmla="*/ 13 h 30"/>
                  <a:gd name="T2" fmla="*/ 96 w 98"/>
                  <a:gd name="T3" fmla="*/ 14 h 30"/>
                  <a:gd name="T4" fmla="*/ 95 w 98"/>
                  <a:gd name="T5" fmla="*/ 14 h 30"/>
                  <a:gd name="T6" fmla="*/ 92 w 98"/>
                  <a:gd name="T7" fmla="*/ 16 h 30"/>
                  <a:gd name="T8" fmla="*/ 90 w 98"/>
                  <a:gd name="T9" fmla="*/ 17 h 30"/>
                  <a:gd name="T10" fmla="*/ 85 w 98"/>
                  <a:gd name="T11" fmla="*/ 19 h 30"/>
                  <a:gd name="T12" fmla="*/ 81 w 98"/>
                  <a:gd name="T13" fmla="*/ 21 h 30"/>
                  <a:gd name="T14" fmla="*/ 75 w 98"/>
                  <a:gd name="T15" fmla="*/ 22 h 30"/>
                  <a:gd name="T16" fmla="*/ 70 w 98"/>
                  <a:gd name="T17" fmla="*/ 23 h 30"/>
                  <a:gd name="T18" fmla="*/ 63 w 98"/>
                  <a:gd name="T19" fmla="*/ 26 h 30"/>
                  <a:gd name="T20" fmla="*/ 57 w 98"/>
                  <a:gd name="T21" fmla="*/ 27 h 30"/>
                  <a:gd name="T22" fmla="*/ 50 w 98"/>
                  <a:gd name="T23" fmla="*/ 28 h 30"/>
                  <a:gd name="T24" fmla="*/ 43 w 98"/>
                  <a:gd name="T25" fmla="*/ 29 h 30"/>
                  <a:gd name="T26" fmla="*/ 36 w 98"/>
                  <a:gd name="T27" fmla="*/ 29 h 30"/>
                  <a:gd name="T28" fmla="*/ 28 w 98"/>
                  <a:gd name="T29" fmla="*/ 29 h 30"/>
                  <a:gd name="T30" fmla="*/ 21 w 98"/>
                  <a:gd name="T31" fmla="*/ 29 h 30"/>
                  <a:gd name="T32" fmla="*/ 14 w 98"/>
                  <a:gd name="T33" fmla="*/ 27 h 30"/>
                  <a:gd name="T34" fmla="*/ 9 w 98"/>
                  <a:gd name="T35" fmla="*/ 26 h 30"/>
                  <a:gd name="T36" fmla="*/ 7 w 98"/>
                  <a:gd name="T37" fmla="*/ 25 h 30"/>
                  <a:gd name="T38" fmla="*/ 4 w 98"/>
                  <a:gd name="T39" fmla="*/ 23 h 30"/>
                  <a:gd name="T40" fmla="*/ 3 w 98"/>
                  <a:gd name="T41" fmla="*/ 21 h 30"/>
                  <a:gd name="T42" fmla="*/ 2 w 98"/>
                  <a:gd name="T43" fmla="*/ 19 h 30"/>
                  <a:gd name="T44" fmla="*/ 1 w 98"/>
                  <a:gd name="T45" fmla="*/ 17 h 30"/>
                  <a:gd name="T46" fmla="*/ 0 w 98"/>
                  <a:gd name="T47" fmla="*/ 14 h 30"/>
                  <a:gd name="T48" fmla="*/ 0 w 98"/>
                  <a:gd name="T49" fmla="*/ 12 h 30"/>
                  <a:gd name="T50" fmla="*/ 0 w 98"/>
                  <a:gd name="T51" fmla="*/ 9 h 30"/>
                  <a:gd name="T52" fmla="*/ 1 w 98"/>
                  <a:gd name="T53" fmla="*/ 8 h 30"/>
                  <a:gd name="T54" fmla="*/ 1 w 98"/>
                  <a:gd name="T55" fmla="*/ 6 h 30"/>
                  <a:gd name="T56" fmla="*/ 2 w 98"/>
                  <a:gd name="T57" fmla="*/ 4 h 30"/>
                  <a:gd name="T58" fmla="*/ 2 w 98"/>
                  <a:gd name="T59" fmla="*/ 3 h 30"/>
                  <a:gd name="T60" fmla="*/ 3 w 98"/>
                  <a:gd name="T61" fmla="*/ 1 h 30"/>
                  <a:gd name="T62" fmla="*/ 3 w 98"/>
                  <a:gd name="T63" fmla="*/ 1 h 30"/>
                  <a:gd name="T64" fmla="*/ 3 w 98"/>
                  <a:gd name="T65" fmla="*/ 0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30"/>
                  <a:gd name="T101" fmla="*/ 98 w 98"/>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30">
                    <a:moveTo>
                      <a:pt x="97" y="13"/>
                    </a:moveTo>
                    <a:lnTo>
                      <a:pt x="96" y="14"/>
                    </a:lnTo>
                    <a:lnTo>
                      <a:pt x="95" y="14"/>
                    </a:lnTo>
                    <a:lnTo>
                      <a:pt x="92" y="16"/>
                    </a:lnTo>
                    <a:lnTo>
                      <a:pt x="90" y="17"/>
                    </a:lnTo>
                    <a:lnTo>
                      <a:pt x="85" y="19"/>
                    </a:lnTo>
                    <a:lnTo>
                      <a:pt x="81" y="21"/>
                    </a:lnTo>
                    <a:lnTo>
                      <a:pt x="75" y="22"/>
                    </a:lnTo>
                    <a:lnTo>
                      <a:pt x="70" y="23"/>
                    </a:lnTo>
                    <a:lnTo>
                      <a:pt x="63" y="26"/>
                    </a:lnTo>
                    <a:lnTo>
                      <a:pt x="57" y="27"/>
                    </a:lnTo>
                    <a:lnTo>
                      <a:pt x="50" y="28"/>
                    </a:lnTo>
                    <a:lnTo>
                      <a:pt x="43" y="29"/>
                    </a:lnTo>
                    <a:lnTo>
                      <a:pt x="36" y="29"/>
                    </a:lnTo>
                    <a:lnTo>
                      <a:pt x="28" y="29"/>
                    </a:lnTo>
                    <a:lnTo>
                      <a:pt x="21" y="29"/>
                    </a:lnTo>
                    <a:lnTo>
                      <a:pt x="14" y="27"/>
                    </a:lnTo>
                    <a:lnTo>
                      <a:pt x="9" y="26"/>
                    </a:lnTo>
                    <a:lnTo>
                      <a:pt x="7" y="25"/>
                    </a:lnTo>
                    <a:lnTo>
                      <a:pt x="4" y="23"/>
                    </a:lnTo>
                    <a:lnTo>
                      <a:pt x="3" y="21"/>
                    </a:lnTo>
                    <a:lnTo>
                      <a:pt x="2" y="19"/>
                    </a:lnTo>
                    <a:lnTo>
                      <a:pt x="1" y="17"/>
                    </a:lnTo>
                    <a:lnTo>
                      <a:pt x="0" y="14"/>
                    </a:lnTo>
                    <a:lnTo>
                      <a:pt x="0" y="12"/>
                    </a:lnTo>
                    <a:lnTo>
                      <a:pt x="0" y="9"/>
                    </a:lnTo>
                    <a:lnTo>
                      <a:pt x="1" y="8"/>
                    </a:lnTo>
                    <a:lnTo>
                      <a:pt x="1" y="6"/>
                    </a:lnTo>
                    <a:lnTo>
                      <a:pt x="2" y="4"/>
                    </a:lnTo>
                    <a:lnTo>
                      <a:pt x="2" y="3"/>
                    </a:lnTo>
                    <a:lnTo>
                      <a:pt x="3" y="1"/>
                    </a:lnTo>
                    <a:lnTo>
                      <a:pt x="3"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63" name="Freeform 42">
                <a:extLst>
                  <a:ext uri="{FF2B5EF4-FFF2-40B4-BE49-F238E27FC236}">
                    <a16:creationId xmlns:a16="http://schemas.microsoft.com/office/drawing/2014/main" id="{29684C74-2F85-4266-B570-BFBC35875CBA}"/>
                  </a:ext>
                </a:extLst>
              </p:cNvPr>
              <p:cNvSpPr>
                <a:spLocks/>
              </p:cNvSpPr>
              <p:nvPr/>
            </p:nvSpPr>
            <p:spPr bwMode="auto">
              <a:xfrm>
                <a:off x="4610" y="2612"/>
                <a:ext cx="98" cy="24"/>
              </a:xfrm>
              <a:custGeom>
                <a:avLst/>
                <a:gdLst>
                  <a:gd name="T0" fmla="*/ 2 w 98"/>
                  <a:gd name="T1" fmla="*/ 1 h 24"/>
                  <a:gd name="T2" fmla="*/ 1 w 98"/>
                  <a:gd name="T3" fmla="*/ 1 h 24"/>
                  <a:gd name="T4" fmla="*/ 1 w 98"/>
                  <a:gd name="T5" fmla="*/ 2 h 24"/>
                  <a:gd name="T6" fmla="*/ 1 w 98"/>
                  <a:gd name="T7" fmla="*/ 3 h 24"/>
                  <a:gd name="T8" fmla="*/ 1 w 98"/>
                  <a:gd name="T9" fmla="*/ 5 h 24"/>
                  <a:gd name="T10" fmla="*/ 0 w 98"/>
                  <a:gd name="T11" fmla="*/ 7 h 24"/>
                  <a:gd name="T12" fmla="*/ 0 w 98"/>
                  <a:gd name="T13" fmla="*/ 9 h 24"/>
                  <a:gd name="T14" fmla="*/ 0 w 98"/>
                  <a:gd name="T15" fmla="*/ 11 h 24"/>
                  <a:gd name="T16" fmla="*/ 1 w 98"/>
                  <a:gd name="T17" fmla="*/ 13 h 24"/>
                  <a:gd name="T18" fmla="*/ 1 w 98"/>
                  <a:gd name="T19" fmla="*/ 15 h 24"/>
                  <a:gd name="T20" fmla="*/ 2 w 98"/>
                  <a:gd name="T21" fmla="*/ 18 h 24"/>
                  <a:gd name="T22" fmla="*/ 4 w 98"/>
                  <a:gd name="T23" fmla="*/ 20 h 24"/>
                  <a:gd name="T24" fmla="*/ 7 w 98"/>
                  <a:gd name="T25" fmla="*/ 21 h 24"/>
                  <a:gd name="T26" fmla="*/ 9 w 98"/>
                  <a:gd name="T27" fmla="*/ 22 h 24"/>
                  <a:gd name="T28" fmla="*/ 13 w 98"/>
                  <a:gd name="T29" fmla="*/ 23 h 24"/>
                  <a:gd name="T30" fmla="*/ 18 w 98"/>
                  <a:gd name="T31" fmla="*/ 23 h 24"/>
                  <a:gd name="T32" fmla="*/ 25 w 98"/>
                  <a:gd name="T33" fmla="*/ 22 h 24"/>
                  <a:gd name="T34" fmla="*/ 27 w 98"/>
                  <a:gd name="T35" fmla="*/ 22 h 24"/>
                  <a:gd name="T36" fmla="*/ 31 w 98"/>
                  <a:gd name="T37" fmla="*/ 22 h 24"/>
                  <a:gd name="T38" fmla="*/ 35 w 98"/>
                  <a:gd name="T39" fmla="*/ 21 h 24"/>
                  <a:gd name="T40" fmla="*/ 41 w 98"/>
                  <a:gd name="T41" fmla="*/ 19 h 24"/>
                  <a:gd name="T42" fmla="*/ 46 w 98"/>
                  <a:gd name="T43" fmla="*/ 18 h 24"/>
                  <a:gd name="T44" fmla="*/ 52 w 98"/>
                  <a:gd name="T45" fmla="*/ 15 h 24"/>
                  <a:gd name="T46" fmla="*/ 58 w 98"/>
                  <a:gd name="T47" fmla="*/ 14 h 24"/>
                  <a:gd name="T48" fmla="*/ 65 w 98"/>
                  <a:gd name="T49" fmla="*/ 11 h 24"/>
                  <a:gd name="T50" fmla="*/ 71 w 98"/>
                  <a:gd name="T51" fmla="*/ 10 h 24"/>
                  <a:gd name="T52" fmla="*/ 77 w 98"/>
                  <a:gd name="T53" fmla="*/ 7 h 24"/>
                  <a:gd name="T54" fmla="*/ 82 w 98"/>
                  <a:gd name="T55" fmla="*/ 6 h 24"/>
                  <a:gd name="T56" fmla="*/ 87 w 98"/>
                  <a:gd name="T57" fmla="*/ 3 h 24"/>
                  <a:gd name="T58" fmla="*/ 91 w 98"/>
                  <a:gd name="T59" fmla="*/ 3 h 24"/>
                  <a:gd name="T60" fmla="*/ 94 w 98"/>
                  <a:gd name="T61" fmla="*/ 1 h 24"/>
                  <a:gd name="T62" fmla="*/ 96 w 98"/>
                  <a:gd name="T63" fmla="*/ 1 h 24"/>
                  <a:gd name="T64" fmla="*/ 97 w 98"/>
                  <a:gd name="T65" fmla="*/ 0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4"/>
                  <a:gd name="T101" fmla="*/ 98 w 98"/>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4">
                    <a:moveTo>
                      <a:pt x="2" y="1"/>
                    </a:moveTo>
                    <a:lnTo>
                      <a:pt x="1" y="1"/>
                    </a:lnTo>
                    <a:lnTo>
                      <a:pt x="1" y="2"/>
                    </a:lnTo>
                    <a:lnTo>
                      <a:pt x="1" y="3"/>
                    </a:lnTo>
                    <a:lnTo>
                      <a:pt x="1" y="5"/>
                    </a:lnTo>
                    <a:lnTo>
                      <a:pt x="0" y="7"/>
                    </a:lnTo>
                    <a:lnTo>
                      <a:pt x="0" y="9"/>
                    </a:lnTo>
                    <a:lnTo>
                      <a:pt x="0" y="11"/>
                    </a:lnTo>
                    <a:lnTo>
                      <a:pt x="1" y="13"/>
                    </a:lnTo>
                    <a:lnTo>
                      <a:pt x="1" y="15"/>
                    </a:lnTo>
                    <a:lnTo>
                      <a:pt x="2" y="18"/>
                    </a:lnTo>
                    <a:lnTo>
                      <a:pt x="4" y="20"/>
                    </a:lnTo>
                    <a:lnTo>
                      <a:pt x="7" y="21"/>
                    </a:lnTo>
                    <a:lnTo>
                      <a:pt x="9" y="22"/>
                    </a:lnTo>
                    <a:lnTo>
                      <a:pt x="13" y="23"/>
                    </a:lnTo>
                    <a:lnTo>
                      <a:pt x="18" y="23"/>
                    </a:lnTo>
                    <a:lnTo>
                      <a:pt x="25" y="22"/>
                    </a:lnTo>
                    <a:lnTo>
                      <a:pt x="27" y="22"/>
                    </a:lnTo>
                    <a:lnTo>
                      <a:pt x="31" y="22"/>
                    </a:lnTo>
                    <a:lnTo>
                      <a:pt x="35" y="21"/>
                    </a:lnTo>
                    <a:lnTo>
                      <a:pt x="41" y="19"/>
                    </a:lnTo>
                    <a:lnTo>
                      <a:pt x="46" y="18"/>
                    </a:lnTo>
                    <a:lnTo>
                      <a:pt x="52" y="15"/>
                    </a:lnTo>
                    <a:lnTo>
                      <a:pt x="58" y="14"/>
                    </a:lnTo>
                    <a:lnTo>
                      <a:pt x="65" y="11"/>
                    </a:lnTo>
                    <a:lnTo>
                      <a:pt x="71" y="10"/>
                    </a:lnTo>
                    <a:lnTo>
                      <a:pt x="77" y="7"/>
                    </a:lnTo>
                    <a:lnTo>
                      <a:pt x="82" y="6"/>
                    </a:lnTo>
                    <a:lnTo>
                      <a:pt x="87" y="3"/>
                    </a:lnTo>
                    <a:lnTo>
                      <a:pt x="91" y="3"/>
                    </a:lnTo>
                    <a:lnTo>
                      <a:pt x="94" y="1"/>
                    </a:lnTo>
                    <a:lnTo>
                      <a:pt x="96" y="1"/>
                    </a:lnTo>
                    <a:lnTo>
                      <a:pt x="97"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64" name="Freeform 43">
                <a:extLst>
                  <a:ext uri="{FF2B5EF4-FFF2-40B4-BE49-F238E27FC236}">
                    <a16:creationId xmlns:a16="http://schemas.microsoft.com/office/drawing/2014/main" id="{A562A92B-BE58-4CC8-A0B4-0EF3EA5A7564}"/>
                  </a:ext>
                </a:extLst>
              </p:cNvPr>
              <p:cNvSpPr>
                <a:spLocks/>
              </p:cNvSpPr>
              <p:nvPr/>
            </p:nvSpPr>
            <p:spPr bwMode="auto">
              <a:xfrm>
                <a:off x="4477" y="2537"/>
                <a:ext cx="40" cy="152"/>
              </a:xfrm>
              <a:custGeom>
                <a:avLst/>
                <a:gdLst>
                  <a:gd name="T0" fmla="*/ 0 w 40"/>
                  <a:gd name="T1" fmla="*/ 0 h 152"/>
                  <a:gd name="T2" fmla="*/ 39 w 40"/>
                  <a:gd name="T3" fmla="*/ 0 h 152"/>
                  <a:gd name="T4" fmla="*/ 39 w 40"/>
                  <a:gd name="T5" fmla="*/ 151 h 152"/>
                  <a:gd name="T6" fmla="*/ 6 w 40"/>
                  <a:gd name="T7" fmla="*/ 151 h 152"/>
                  <a:gd name="T8" fmla="*/ 0 w 40"/>
                  <a:gd name="T9" fmla="*/ 0 h 152"/>
                  <a:gd name="T10" fmla="*/ 0 60000 65536"/>
                  <a:gd name="T11" fmla="*/ 0 60000 65536"/>
                  <a:gd name="T12" fmla="*/ 0 60000 65536"/>
                  <a:gd name="T13" fmla="*/ 0 60000 65536"/>
                  <a:gd name="T14" fmla="*/ 0 60000 65536"/>
                  <a:gd name="T15" fmla="*/ 0 w 40"/>
                  <a:gd name="T16" fmla="*/ 0 h 152"/>
                  <a:gd name="T17" fmla="*/ 40 w 40"/>
                  <a:gd name="T18" fmla="*/ 152 h 152"/>
                </a:gdLst>
                <a:ahLst/>
                <a:cxnLst>
                  <a:cxn ang="T10">
                    <a:pos x="T0" y="T1"/>
                  </a:cxn>
                  <a:cxn ang="T11">
                    <a:pos x="T2" y="T3"/>
                  </a:cxn>
                  <a:cxn ang="T12">
                    <a:pos x="T4" y="T5"/>
                  </a:cxn>
                  <a:cxn ang="T13">
                    <a:pos x="T6" y="T7"/>
                  </a:cxn>
                  <a:cxn ang="T14">
                    <a:pos x="T8" y="T9"/>
                  </a:cxn>
                </a:cxnLst>
                <a:rect l="T15" t="T16" r="T17" b="T18"/>
                <a:pathLst>
                  <a:path w="40" h="152">
                    <a:moveTo>
                      <a:pt x="0" y="0"/>
                    </a:moveTo>
                    <a:lnTo>
                      <a:pt x="39" y="0"/>
                    </a:lnTo>
                    <a:lnTo>
                      <a:pt x="39" y="151"/>
                    </a:lnTo>
                    <a:lnTo>
                      <a:pt x="6" y="151"/>
                    </a:lnTo>
                    <a:lnTo>
                      <a:pt x="0" y="0"/>
                    </a:lnTo>
                  </a:path>
                </a:pathLst>
              </a:custGeom>
              <a:solidFill>
                <a:srgbClr val="FFFFFF"/>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65" name="Freeform 44">
                <a:extLst>
                  <a:ext uri="{FF2B5EF4-FFF2-40B4-BE49-F238E27FC236}">
                    <a16:creationId xmlns:a16="http://schemas.microsoft.com/office/drawing/2014/main" id="{9D572EEC-8AE3-43A8-BA0D-CB33E65ED8BD}"/>
                  </a:ext>
                </a:extLst>
              </p:cNvPr>
              <p:cNvSpPr>
                <a:spLocks/>
              </p:cNvSpPr>
              <p:nvPr/>
            </p:nvSpPr>
            <p:spPr bwMode="auto">
              <a:xfrm>
                <a:off x="4430" y="2532"/>
                <a:ext cx="62" cy="168"/>
              </a:xfrm>
              <a:custGeom>
                <a:avLst/>
                <a:gdLst>
                  <a:gd name="T0" fmla="*/ 0 w 62"/>
                  <a:gd name="T1" fmla="*/ 0 h 168"/>
                  <a:gd name="T2" fmla="*/ 53 w 62"/>
                  <a:gd name="T3" fmla="*/ 0 h 168"/>
                  <a:gd name="T4" fmla="*/ 53 w 62"/>
                  <a:gd name="T5" fmla="*/ 157 h 168"/>
                  <a:gd name="T6" fmla="*/ 61 w 62"/>
                  <a:gd name="T7" fmla="*/ 157 h 168"/>
                  <a:gd name="T8" fmla="*/ 54 w 62"/>
                  <a:gd name="T9" fmla="*/ 167 h 168"/>
                  <a:gd name="T10" fmla="*/ 0 w 62"/>
                  <a:gd name="T11" fmla="*/ 164 h 168"/>
                  <a:gd name="T12" fmla="*/ 0 w 62"/>
                  <a:gd name="T13" fmla="*/ 0 h 168"/>
                  <a:gd name="T14" fmla="*/ 0 60000 65536"/>
                  <a:gd name="T15" fmla="*/ 0 60000 65536"/>
                  <a:gd name="T16" fmla="*/ 0 60000 65536"/>
                  <a:gd name="T17" fmla="*/ 0 60000 65536"/>
                  <a:gd name="T18" fmla="*/ 0 60000 65536"/>
                  <a:gd name="T19" fmla="*/ 0 60000 65536"/>
                  <a:gd name="T20" fmla="*/ 0 60000 65536"/>
                  <a:gd name="T21" fmla="*/ 0 w 62"/>
                  <a:gd name="T22" fmla="*/ 0 h 168"/>
                  <a:gd name="T23" fmla="*/ 62 w 62"/>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68">
                    <a:moveTo>
                      <a:pt x="0" y="0"/>
                    </a:moveTo>
                    <a:lnTo>
                      <a:pt x="53" y="0"/>
                    </a:lnTo>
                    <a:lnTo>
                      <a:pt x="53" y="157"/>
                    </a:lnTo>
                    <a:lnTo>
                      <a:pt x="61" y="157"/>
                    </a:lnTo>
                    <a:lnTo>
                      <a:pt x="54" y="167"/>
                    </a:lnTo>
                    <a:lnTo>
                      <a:pt x="0" y="164"/>
                    </a:lnTo>
                    <a:lnTo>
                      <a:pt x="0" y="0"/>
                    </a:lnTo>
                  </a:path>
                </a:pathLst>
              </a:custGeom>
              <a:solidFill>
                <a:srgbClr val="000000"/>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4177966" name="Rectangle 45">
              <a:extLst>
                <a:ext uri="{FF2B5EF4-FFF2-40B4-BE49-F238E27FC236}">
                  <a16:creationId xmlns:a16="http://schemas.microsoft.com/office/drawing/2014/main" id="{AEB5A0A6-C36D-46AE-975C-5A4BECEF80A5}"/>
                </a:ext>
              </a:extLst>
            </p:cNvPr>
            <p:cNvSpPr>
              <a:spLocks noChangeArrowheads="1"/>
            </p:cNvSpPr>
            <p:nvPr/>
          </p:nvSpPr>
          <p:spPr bwMode="auto">
            <a:xfrm>
              <a:off x="4911" y="2371"/>
              <a:ext cx="1184"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7325" indent="-187325"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Starting value</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Growth margin</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Time scale</a:t>
              </a:r>
            </a:p>
          </p:txBody>
        </p:sp>
      </p:grpSp>
      <p:grpSp>
        <p:nvGrpSpPr>
          <p:cNvPr id="10" name="Group 46">
            <a:extLst>
              <a:ext uri="{FF2B5EF4-FFF2-40B4-BE49-F238E27FC236}">
                <a16:creationId xmlns:a16="http://schemas.microsoft.com/office/drawing/2014/main" id="{758050B8-3CA9-44E9-9EEC-9FD2D0564BAB}"/>
              </a:ext>
            </a:extLst>
          </p:cNvPr>
          <p:cNvGrpSpPr>
            <a:grpSpLocks/>
          </p:cNvGrpSpPr>
          <p:nvPr/>
        </p:nvGrpSpPr>
        <p:grpSpPr bwMode="auto">
          <a:xfrm>
            <a:off x="7913688" y="1092200"/>
            <a:ext cx="2501900" cy="615950"/>
            <a:chOff x="4427" y="780"/>
            <a:chExt cx="1734" cy="440"/>
          </a:xfrm>
        </p:grpSpPr>
        <p:grpSp>
          <p:nvGrpSpPr>
            <p:cNvPr id="4177968" name="Group 47">
              <a:extLst>
                <a:ext uri="{FF2B5EF4-FFF2-40B4-BE49-F238E27FC236}">
                  <a16:creationId xmlns:a16="http://schemas.microsoft.com/office/drawing/2014/main" id="{4CE03B31-540C-4DC9-9615-62C1EBCA3755}"/>
                </a:ext>
              </a:extLst>
            </p:cNvPr>
            <p:cNvGrpSpPr>
              <a:grpSpLocks/>
            </p:cNvGrpSpPr>
            <p:nvPr/>
          </p:nvGrpSpPr>
          <p:grpSpPr bwMode="auto">
            <a:xfrm>
              <a:off x="4427" y="931"/>
              <a:ext cx="381" cy="181"/>
              <a:chOff x="4427" y="931"/>
              <a:chExt cx="381" cy="181"/>
            </a:xfrm>
          </p:grpSpPr>
          <p:sp>
            <p:nvSpPr>
              <p:cNvPr id="4177969" name="Freeform 48">
                <a:extLst>
                  <a:ext uri="{FF2B5EF4-FFF2-40B4-BE49-F238E27FC236}">
                    <a16:creationId xmlns:a16="http://schemas.microsoft.com/office/drawing/2014/main" id="{105CC7EE-7B09-41E0-AACF-09205EF7510E}"/>
                  </a:ext>
                </a:extLst>
              </p:cNvPr>
              <p:cNvSpPr>
                <a:spLocks/>
              </p:cNvSpPr>
              <p:nvPr/>
            </p:nvSpPr>
            <p:spPr bwMode="auto">
              <a:xfrm>
                <a:off x="4513" y="931"/>
                <a:ext cx="295" cy="173"/>
              </a:xfrm>
              <a:custGeom>
                <a:avLst/>
                <a:gdLst>
                  <a:gd name="T0" fmla="*/ 3 w 295"/>
                  <a:gd name="T1" fmla="*/ 29 h 173"/>
                  <a:gd name="T2" fmla="*/ 7 w 295"/>
                  <a:gd name="T3" fmla="*/ 29 h 173"/>
                  <a:gd name="T4" fmla="*/ 15 w 295"/>
                  <a:gd name="T5" fmla="*/ 29 h 173"/>
                  <a:gd name="T6" fmla="*/ 26 w 295"/>
                  <a:gd name="T7" fmla="*/ 27 h 173"/>
                  <a:gd name="T8" fmla="*/ 35 w 295"/>
                  <a:gd name="T9" fmla="*/ 24 h 173"/>
                  <a:gd name="T10" fmla="*/ 45 w 295"/>
                  <a:gd name="T11" fmla="*/ 20 h 173"/>
                  <a:gd name="T12" fmla="*/ 56 w 295"/>
                  <a:gd name="T13" fmla="*/ 15 h 173"/>
                  <a:gd name="T14" fmla="*/ 65 w 295"/>
                  <a:gd name="T15" fmla="*/ 10 h 173"/>
                  <a:gd name="T16" fmla="*/ 72 w 295"/>
                  <a:gd name="T17" fmla="*/ 8 h 173"/>
                  <a:gd name="T18" fmla="*/ 80 w 295"/>
                  <a:gd name="T19" fmla="*/ 4 h 173"/>
                  <a:gd name="T20" fmla="*/ 89 w 295"/>
                  <a:gd name="T21" fmla="*/ 2 h 173"/>
                  <a:gd name="T22" fmla="*/ 97 w 295"/>
                  <a:gd name="T23" fmla="*/ 1 h 173"/>
                  <a:gd name="T24" fmla="*/ 103 w 295"/>
                  <a:gd name="T25" fmla="*/ 1 h 173"/>
                  <a:gd name="T26" fmla="*/ 111 w 295"/>
                  <a:gd name="T27" fmla="*/ 4 h 173"/>
                  <a:gd name="T28" fmla="*/ 118 w 295"/>
                  <a:gd name="T29" fmla="*/ 7 h 173"/>
                  <a:gd name="T30" fmla="*/ 125 w 295"/>
                  <a:gd name="T31" fmla="*/ 8 h 173"/>
                  <a:gd name="T32" fmla="*/ 142 w 295"/>
                  <a:gd name="T33" fmla="*/ 9 h 173"/>
                  <a:gd name="T34" fmla="*/ 185 w 295"/>
                  <a:gd name="T35" fmla="*/ 9 h 173"/>
                  <a:gd name="T36" fmla="*/ 234 w 295"/>
                  <a:gd name="T37" fmla="*/ 10 h 173"/>
                  <a:gd name="T38" fmla="*/ 268 w 295"/>
                  <a:gd name="T39" fmla="*/ 13 h 173"/>
                  <a:gd name="T40" fmla="*/ 281 w 295"/>
                  <a:gd name="T41" fmla="*/ 17 h 173"/>
                  <a:gd name="T42" fmla="*/ 292 w 295"/>
                  <a:gd name="T43" fmla="*/ 27 h 173"/>
                  <a:gd name="T44" fmla="*/ 293 w 295"/>
                  <a:gd name="T45" fmla="*/ 40 h 173"/>
                  <a:gd name="T46" fmla="*/ 276 w 295"/>
                  <a:gd name="T47" fmla="*/ 51 h 173"/>
                  <a:gd name="T48" fmla="*/ 256 w 295"/>
                  <a:gd name="T49" fmla="*/ 53 h 173"/>
                  <a:gd name="T50" fmla="*/ 223 w 295"/>
                  <a:gd name="T51" fmla="*/ 53 h 173"/>
                  <a:gd name="T52" fmla="*/ 187 w 295"/>
                  <a:gd name="T53" fmla="*/ 53 h 173"/>
                  <a:gd name="T54" fmla="*/ 164 w 295"/>
                  <a:gd name="T55" fmla="*/ 53 h 173"/>
                  <a:gd name="T56" fmla="*/ 169 w 295"/>
                  <a:gd name="T57" fmla="*/ 55 h 173"/>
                  <a:gd name="T58" fmla="*/ 182 w 295"/>
                  <a:gd name="T59" fmla="*/ 62 h 173"/>
                  <a:gd name="T60" fmla="*/ 194 w 295"/>
                  <a:gd name="T61" fmla="*/ 74 h 173"/>
                  <a:gd name="T62" fmla="*/ 196 w 295"/>
                  <a:gd name="T63" fmla="*/ 91 h 173"/>
                  <a:gd name="T64" fmla="*/ 200 w 295"/>
                  <a:gd name="T65" fmla="*/ 101 h 173"/>
                  <a:gd name="T66" fmla="*/ 206 w 295"/>
                  <a:gd name="T67" fmla="*/ 109 h 173"/>
                  <a:gd name="T68" fmla="*/ 208 w 295"/>
                  <a:gd name="T69" fmla="*/ 116 h 173"/>
                  <a:gd name="T70" fmla="*/ 204 w 295"/>
                  <a:gd name="T71" fmla="*/ 125 h 173"/>
                  <a:gd name="T72" fmla="*/ 207 w 295"/>
                  <a:gd name="T73" fmla="*/ 135 h 173"/>
                  <a:gd name="T74" fmla="*/ 209 w 295"/>
                  <a:gd name="T75" fmla="*/ 147 h 173"/>
                  <a:gd name="T76" fmla="*/ 200 w 295"/>
                  <a:gd name="T77" fmla="*/ 159 h 173"/>
                  <a:gd name="T78" fmla="*/ 171 w 295"/>
                  <a:gd name="T79" fmla="*/ 168 h 173"/>
                  <a:gd name="T80" fmla="*/ 153 w 295"/>
                  <a:gd name="T81" fmla="*/ 171 h 173"/>
                  <a:gd name="T82" fmla="*/ 146 w 295"/>
                  <a:gd name="T83" fmla="*/ 172 h 173"/>
                  <a:gd name="T84" fmla="*/ 140 w 295"/>
                  <a:gd name="T85" fmla="*/ 172 h 173"/>
                  <a:gd name="T86" fmla="*/ 131 w 295"/>
                  <a:gd name="T87" fmla="*/ 169 h 173"/>
                  <a:gd name="T88" fmla="*/ 89 w 295"/>
                  <a:gd name="T89" fmla="*/ 166 h 173"/>
                  <a:gd name="T90" fmla="*/ 56 w 295"/>
                  <a:gd name="T91" fmla="*/ 158 h 173"/>
                  <a:gd name="T92" fmla="*/ 39 w 295"/>
                  <a:gd name="T93" fmla="*/ 149 h 173"/>
                  <a:gd name="T94" fmla="*/ 26 w 295"/>
                  <a:gd name="T95" fmla="*/ 141 h 173"/>
                  <a:gd name="T96" fmla="*/ 19 w 295"/>
                  <a:gd name="T97" fmla="*/ 140 h 173"/>
                  <a:gd name="T98" fmla="*/ 12 w 295"/>
                  <a:gd name="T99" fmla="*/ 140 h 173"/>
                  <a:gd name="T100" fmla="*/ 5 w 295"/>
                  <a:gd name="T101" fmla="*/ 140 h 173"/>
                  <a:gd name="T102" fmla="*/ 1 w 295"/>
                  <a:gd name="T103" fmla="*/ 138 h 173"/>
                  <a:gd name="T104" fmla="*/ 0 w 295"/>
                  <a:gd name="T105" fmla="*/ 129 h 173"/>
                  <a:gd name="T106" fmla="*/ 0 w 295"/>
                  <a:gd name="T107" fmla="*/ 95 h 173"/>
                  <a:gd name="T108" fmla="*/ 0 w 295"/>
                  <a:gd name="T109" fmla="*/ 57 h 173"/>
                  <a:gd name="T110" fmla="*/ 0 w 295"/>
                  <a:gd name="T111" fmla="*/ 32 h 1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73"/>
                  <a:gd name="T170" fmla="*/ 295 w 295"/>
                  <a:gd name="T171" fmla="*/ 173 h 1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73">
                    <a:moveTo>
                      <a:pt x="0" y="30"/>
                    </a:moveTo>
                    <a:lnTo>
                      <a:pt x="1" y="30"/>
                    </a:lnTo>
                    <a:lnTo>
                      <a:pt x="2" y="29"/>
                    </a:lnTo>
                    <a:lnTo>
                      <a:pt x="3" y="29"/>
                    </a:lnTo>
                    <a:lnTo>
                      <a:pt x="4" y="29"/>
                    </a:lnTo>
                    <a:lnTo>
                      <a:pt x="5" y="29"/>
                    </a:lnTo>
                    <a:lnTo>
                      <a:pt x="6" y="29"/>
                    </a:lnTo>
                    <a:lnTo>
                      <a:pt x="7" y="29"/>
                    </a:lnTo>
                    <a:lnTo>
                      <a:pt x="9" y="29"/>
                    </a:lnTo>
                    <a:lnTo>
                      <a:pt x="10" y="29"/>
                    </a:lnTo>
                    <a:lnTo>
                      <a:pt x="12" y="29"/>
                    </a:lnTo>
                    <a:lnTo>
                      <a:pt x="15" y="29"/>
                    </a:lnTo>
                    <a:lnTo>
                      <a:pt x="17" y="29"/>
                    </a:lnTo>
                    <a:lnTo>
                      <a:pt x="19" y="29"/>
                    </a:lnTo>
                    <a:lnTo>
                      <a:pt x="22" y="28"/>
                    </a:lnTo>
                    <a:lnTo>
                      <a:pt x="26" y="27"/>
                    </a:lnTo>
                    <a:lnTo>
                      <a:pt x="29" y="26"/>
                    </a:lnTo>
                    <a:lnTo>
                      <a:pt x="31" y="26"/>
                    </a:lnTo>
                    <a:lnTo>
                      <a:pt x="33" y="25"/>
                    </a:lnTo>
                    <a:lnTo>
                      <a:pt x="35" y="24"/>
                    </a:lnTo>
                    <a:lnTo>
                      <a:pt x="38" y="23"/>
                    </a:lnTo>
                    <a:lnTo>
                      <a:pt x="40" y="22"/>
                    </a:lnTo>
                    <a:lnTo>
                      <a:pt x="43" y="21"/>
                    </a:lnTo>
                    <a:lnTo>
                      <a:pt x="45" y="20"/>
                    </a:lnTo>
                    <a:lnTo>
                      <a:pt x="49" y="18"/>
                    </a:lnTo>
                    <a:lnTo>
                      <a:pt x="50" y="17"/>
                    </a:lnTo>
                    <a:lnTo>
                      <a:pt x="54" y="16"/>
                    </a:lnTo>
                    <a:lnTo>
                      <a:pt x="56" y="15"/>
                    </a:lnTo>
                    <a:lnTo>
                      <a:pt x="59" y="13"/>
                    </a:lnTo>
                    <a:lnTo>
                      <a:pt x="61" y="12"/>
                    </a:lnTo>
                    <a:lnTo>
                      <a:pt x="64" y="11"/>
                    </a:lnTo>
                    <a:lnTo>
                      <a:pt x="65" y="10"/>
                    </a:lnTo>
                    <a:lnTo>
                      <a:pt x="68" y="9"/>
                    </a:lnTo>
                    <a:lnTo>
                      <a:pt x="69" y="9"/>
                    </a:lnTo>
                    <a:lnTo>
                      <a:pt x="70" y="8"/>
                    </a:lnTo>
                    <a:lnTo>
                      <a:pt x="72" y="8"/>
                    </a:lnTo>
                    <a:lnTo>
                      <a:pt x="74" y="7"/>
                    </a:lnTo>
                    <a:lnTo>
                      <a:pt x="76" y="7"/>
                    </a:lnTo>
                    <a:lnTo>
                      <a:pt x="78" y="6"/>
                    </a:lnTo>
                    <a:lnTo>
                      <a:pt x="80" y="4"/>
                    </a:lnTo>
                    <a:lnTo>
                      <a:pt x="83" y="3"/>
                    </a:lnTo>
                    <a:lnTo>
                      <a:pt x="85" y="3"/>
                    </a:lnTo>
                    <a:lnTo>
                      <a:pt x="87" y="2"/>
                    </a:lnTo>
                    <a:lnTo>
                      <a:pt x="89" y="2"/>
                    </a:lnTo>
                    <a:lnTo>
                      <a:pt x="91" y="1"/>
                    </a:lnTo>
                    <a:lnTo>
                      <a:pt x="93" y="1"/>
                    </a:lnTo>
                    <a:lnTo>
                      <a:pt x="95" y="1"/>
                    </a:lnTo>
                    <a:lnTo>
                      <a:pt x="97" y="1"/>
                    </a:lnTo>
                    <a:lnTo>
                      <a:pt x="98" y="0"/>
                    </a:lnTo>
                    <a:lnTo>
                      <a:pt x="99" y="1"/>
                    </a:lnTo>
                    <a:lnTo>
                      <a:pt x="102" y="1"/>
                    </a:lnTo>
                    <a:lnTo>
                      <a:pt x="103" y="1"/>
                    </a:lnTo>
                    <a:lnTo>
                      <a:pt x="105" y="1"/>
                    </a:lnTo>
                    <a:lnTo>
                      <a:pt x="107" y="2"/>
                    </a:lnTo>
                    <a:lnTo>
                      <a:pt x="108" y="3"/>
                    </a:lnTo>
                    <a:lnTo>
                      <a:pt x="111" y="4"/>
                    </a:lnTo>
                    <a:lnTo>
                      <a:pt x="113" y="4"/>
                    </a:lnTo>
                    <a:lnTo>
                      <a:pt x="114" y="5"/>
                    </a:lnTo>
                    <a:lnTo>
                      <a:pt x="116" y="6"/>
                    </a:lnTo>
                    <a:lnTo>
                      <a:pt x="118" y="7"/>
                    </a:lnTo>
                    <a:lnTo>
                      <a:pt x="121" y="7"/>
                    </a:lnTo>
                    <a:lnTo>
                      <a:pt x="122" y="8"/>
                    </a:lnTo>
                    <a:lnTo>
                      <a:pt x="124" y="8"/>
                    </a:lnTo>
                    <a:lnTo>
                      <a:pt x="125" y="8"/>
                    </a:lnTo>
                    <a:lnTo>
                      <a:pt x="127" y="8"/>
                    </a:lnTo>
                    <a:lnTo>
                      <a:pt x="130" y="9"/>
                    </a:lnTo>
                    <a:lnTo>
                      <a:pt x="135" y="9"/>
                    </a:lnTo>
                    <a:lnTo>
                      <a:pt x="142" y="9"/>
                    </a:lnTo>
                    <a:lnTo>
                      <a:pt x="151" y="9"/>
                    </a:lnTo>
                    <a:lnTo>
                      <a:pt x="161" y="9"/>
                    </a:lnTo>
                    <a:lnTo>
                      <a:pt x="173" y="9"/>
                    </a:lnTo>
                    <a:lnTo>
                      <a:pt x="185" y="9"/>
                    </a:lnTo>
                    <a:lnTo>
                      <a:pt x="198" y="9"/>
                    </a:lnTo>
                    <a:lnTo>
                      <a:pt x="210" y="10"/>
                    </a:lnTo>
                    <a:lnTo>
                      <a:pt x="223" y="10"/>
                    </a:lnTo>
                    <a:lnTo>
                      <a:pt x="234" y="10"/>
                    </a:lnTo>
                    <a:lnTo>
                      <a:pt x="245" y="10"/>
                    </a:lnTo>
                    <a:lnTo>
                      <a:pt x="255" y="11"/>
                    </a:lnTo>
                    <a:lnTo>
                      <a:pt x="263" y="12"/>
                    </a:lnTo>
                    <a:lnTo>
                      <a:pt x="268" y="13"/>
                    </a:lnTo>
                    <a:lnTo>
                      <a:pt x="272" y="13"/>
                    </a:lnTo>
                    <a:lnTo>
                      <a:pt x="275" y="14"/>
                    </a:lnTo>
                    <a:lnTo>
                      <a:pt x="278" y="15"/>
                    </a:lnTo>
                    <a:lnTo>
                      <a:pt x="281" y="17"/>
                    </a:lnTo>
                    <a:lnTo>
                      <a:pt x="284" y="19"/>
                    </a:lnTo>
                    <a:lnTo>
                      <a:pt x="287" y="22"/>
                    </a:lnTo>
                    <a:lnTo>
                      <a:pt x="289" y="25"/>
                    </a:lnTo>
                    <a:lnTo>
                      <a:pt x="292" y="27"/>
                    </a:lnTo>
                    <a:lnTo>
                      <a:pt x="294" y="30"/>
                    </a:lnTo>
                    <a:lnTo>
                      <a:pt x="294" y="34"/>
                    </a:lnTo>
                    <a:lnTo>
                      <a:pt x="294" y="36"/>
                    </a:lnTo>
                    <a:lnTo>
                      <a:pt x="293" y="40"/>
                    </a:lnTo>
                    <a:lnTo>
                      <a:pt x="292" y="43"/>
                    </a:lnTo>
                    <a:lnTo>
                      <a:pt x="288" y="46"/>
                    </a:lnTo>
                    <a:lnTo>
                      <a:pt x="283" y="48"/>
                    </a:lnTo>
                    <a:lnTo>
                      <a:pt x="276" y="51"/>
                    </a:lnTo>
                    <a:lnTo>
                      <a:pt x="268" y="53"/>
                    </a:lnTo>
                    <a:lnTo>
                      <a:pt x="265" y="53"/>
                    </a:lnTo>
                    <a:lnTo>
                      <a:pt x="261" y="53"/>
                    </a:lnTo>
                    <a:lnTo>
                      <a:pt x="256" y="53"/>
                    </a:lnTo>
                    <a:lnTo>
                      <a:pt x="249" y="53"/>
                    </a:lnTo>
                    <a:lnTo>
                      <a:pt x="241" y="53"/>
                    </a:lnTo>
                    <a:lnTo>
                      <a:pt x="232" y="53"/>
                    </a:lnTo>
                    <a:lnTo>
                      <a:pt x="223" y="53"/>
                    </a:lnTo>
                    <a:lnTo>
                      <a:pt x="214" y="53"/>
                    </a:lnTo>
                    <a:lnTo>
                      <a:pt x="204" y="53"/>
                    </a:lnTo>
                    <a:lnTo>
                      <a:pt x="195" y="53"/>
                    </a:lnTo>
                    <a:lnTo>
                      <a:pt x="187" y="53"/>
                    </a:lnTo>
                    <a:lnTo>
                      <a:pt x="179" y="53"/>
                    </a:lnTo>
                    <a:lnTo>
                      <a:pt x="172" y="53"/>
                    </a:lnTo>
                    <a:lnTo>
                      <a:pt x="168" y="53"/>
                    </a:lnTo>
                    <a:lnTo>
                      <a:pt x="164" y="53"/>
                    </a:lnTo>
                    <a:lnTo>
                      <a:pt x="163" y="53"/>
                    </a:lnTo>
                    <a:lnTo>
                      <a:pt x="164" y="54"/>
                    </a:lnTo>
                    <a:lnTo>
                      <a:pt x="166" y="54"/>
                    </a:lnTo>
                    <a:lnTo>
                      <a:pt x="169" y="55"/>
                    </a:lnTo>
                    <a:lnTo>
                      <a:pt x="173" y="57"/>
                    </a:lnTo>
                    <a:lnTo>
                      <a:pt x="175" y="59"/>
                    </a:lnTo>
                    <a:lnTo>
                      <a:pt x="179" y="60"/>
                    </a:lnTo>
                    <a:lnTo>
                      <a:pt x="182" y="62"/>
                    </a:lnTo>
                    <a:lnTo>
                      <a:pt x="186" y="64"/>
                    </a:lnTo>
                    <a:lnTo>
                      <a:pt x="189" y="67"/>
                    </a:lnTo>
                    <a:lnTo>
                      <a:pt x="192" y="70"/>
                    </a:lnTo>
                    <a:lnTo>
                      <a:pt x="194" y="74"/>
                    </a:lnTo>
                    <a:lnTo>
                      <a:pt x="196" y="77"/>
                    </a:lnTo>
                    <a:lnTo>
                      <a:pt x="196" y="81"/>
                    </a:lnTo>
                    <a:lnTo>
                      <a:pt x="197" y="86"/>
                    </a:lnTo>
                    <a:lnTo>
                      <a:pt x="196" y="91"/>
                    </a:lnTo>
                    <a:lnTo>
                      <a:pt x="194" y="95"/>
                    </a:lnTo>
                    <a:lnTo>
                      <a:pt x="196" y="97"/>
                    </a:lnTo>
                    <a:lnTo>
                      <a:pt x="198" y="99"/>
                    </a:lnTo>
                    <a:lnTo>
                      <a:pt x="200" y="101"/>
                    </a:lnTo>
                    <a:lnTo>
                      <a:pt x="202" y="103"/>
                    </a:lnTo>
                    <a:lnTo>
                      <a:pt x="203" y="105"/>
                    </a:lnTo>
                    <a:lnTo>
                      <a:pt x="204" y="107"/>
                    </a:lnTo>
                    <a:lnTo>
                      <a:pt x="206" y="109"/>
                    </a:lnTo>
                    <a:lnTo>
                      <a:pt x="207" y="110"/>
                    </a:lnTo>
                    <a:lnTo>
                      <a:pt x="207" y="113"/>
                    </a:lnTo>
                    <a:lnTo>
                      <a:pt x="208" y="114"/>
                    </a:lnTo>
                    <a:lnTo>
                      <a:pt x="208" y="116"/>
                    </a:lnTo>
                    <a:lnTo>
                      <a:pt x="208" y="119"/>
                    </a:lnTo>
                    <a:lnTo>
                      <a:pt x="207" y="121"/>
                    </a:lnTo>
                    <a:lnTo>
                      <a:pt x="206" y="124"/>
                    </a:lnTo>
                    <a:lnTo>
                      <a:pt x="204" y="125"/>
                    </a:lnTo>
                    <a:lnTo>
                      <a:pt x="203" y="128"/>
                    </a:lnTo>
                    <a:lnTo>
                      <a:pt x="204" y="130"/>
                    </a:lnTo>
                    <a:lnTo>
                      <a:pt x="206" y="133"/>
                    </a:lnTo>
                    <a:lnTo>
                      <a:pt x="207" y="135"/>
                    </a:lnTo>
                    <a:lnTo>
                      <a:pt x="208" y="138"/>
                    </a:lnTo>
                    <a:lnTo>
                      <a:pt x="209" y="141"/>
                    </a:lnTo>
                    <a:lnTo>
                      <a:pt x="210" y="144"/>
                    </a:lnTo>
                    <a:lnTo>
                      <a:pt x="209" y="147"/>
                    </a:lnTo>
                    <a:lnTo>
                      <a:pt x="209" y="149"/>
                    </a:lnTo>
                    <a:lnTo>
                      <a:pt x="207" y="152"/>
                    </a:lnTo>
                    <a:lnTo>
                      <a:pt x="204" y="156"/>
                    </a:lnTo>
                    <a:lnTo>
                      <a:pt x="200" y="159"/>
                    </a:lnTo>
                    <a:lnTo>
                      <a:pt x="195" y="161"/>
                    </a:lnTo>
                    <a:lnTo>
                      <a:pt x="189" y="163"/>
                    </a:lnTo>
                    <a:lnTo>
                      <a:pt x="180" y="166"/>
                    </a:lnTo>
                    <a:lnTo>
                      <a:pt x="171" y="168"/>
                    </a:lnTo>
                    <a:lnTo>
                      <a:pt x="160" y="169"/>
                    </a:lnTo>
                    <a:lnTo>
                      <a:pt x="158" y="170"/>
                    </a:lnTo>
                    <a:lnTo>
                      <a:pt x="155" y="170"/>
                    </a:lnTo>
                    <a:lnTo>
                      <a:pt x="153" y="171"/>
                    </a:lnTo>
                    <a:lnTo>
                      <a:pt x="151" y="171"/>
                    </a:lnTo>
                    <a:lnTo>
                      <a:pt x="150" y="172"/>
                    </a:lnTo>
                    <a:lnTo>
                      <a:pt x="149" y="172"/>
                    </a:lnTo>
                    <a:lnTo>
                      <a:pt x="146" y="172"/>
                    </a:lnTo>
                    <a:lnTo>
                      <a:pt x="145" y="172"/>
                    </a:lnTo>
                    <a:lnTo>
                      <a:pt x="143" y="172"/>
                    </a:lnTo>
                    <a:lnTo>
                      <a:pt x="142" y="172"/>
                    </a:lnTo>
                    <a:lnTo>
                      <a:pt x="140" y="172"/>
                    </a:lnTo>
                    <a:lnTo>
                      <a:pt x="139" y="171"/>
                    </a:lnTo>
                    <a:lnTo>
                      <a:pt x="136" y="171"/>
                    </a:lnTo>
                    <a:lnTo>
                      <a:pt x="134" y="170"/>
                    </a:lnTo>
                    <a:lnTo>
                      <a:pt x="131" y="169"/>
                    </a:lnTo>
                    <a:lnTo>
                      <a:pt x="129" y="167"/>
                    </a:lnTo>
                    <a:lnTo>
                      <a:pt x="113" y="167"/>
                    </a:lnTo>
                    <a:lnTo>
                      <a:pt x="101" y="167"/>
                    </a:lnTo>
                    <a:lnTo>
                      <a:pt x="89" y="166"/>
                    </a:lnTo>
                    <a:lnTo>
                      <a:pt x="79" y="163"/>
                    </a:lnTo>
                    <a:lnTo>
                      <a:pt x="70" y="162"/>
                    </a:lnTo>
                    <a:lnTo>
                      <a:pt x="63" y="160"/>
                    </a:lnTo>
                    <a:lnTo>
                      <a:pt x="56" y="158"/>
                    </a:lnTo>
                    <a:lnTo>
                      <a:pt x="51" y="155"/>
                    </a:lnTo>
                    <a:lnTo>
                      <a:pt x="46" y="153"/>
                    </a:lnTo>
                    <a:lnTo>
                      <a:pt x="42" y="151"/>
                    </a:lnTo>
                    <a:lnTo>
                      <a:pt x="39" y="149"/>
                    </a:lnTo>
                    <a:lnTo>
                      <a:pt x="36" y="146"/>
                    </a:lnTo>
                    <a:lnTo>
                      <a:pt x="32" y="144"/>
                    </a:lnTo>
                    <a:lnTo>
                      <a:pt x="30" y="142"/>
                    </a:lnTo>
                    <a:lnTo>
                      <a:pt x="26" y="141"/>
                    </a:lnTo>
                    <a:lnTo>
                      <a:pt x="23" y="140"/>
                    </a:lnTo>
                    <a:lnTo>
                      <a:pt x="22" y="140"/>
                    </a:lnTo>
                    <a:lnTo>
                      <a:pt x="21" y="140"/>
                    </a:lnTo>
                    <a:lnTo>
                      <a:pt x="19" y="140"/>
                    </a:lnTo>
                    <a:lnTo>
                      <a:pt x="18" y="140"/>
                    </a:lnTo>
                    <a:lnTo>
                      <a:pt x="16" y="140"/>
                    </a:lnTo>
                    <a:lnTo>
                      <a:pt x="15" y="140"/>
                    </a:lnTo>
                    <a:lnTo>
                      <a:pt x="12" y="140"/>
                    </a:lnTo>
                    <a:lnTo>
                      <a:pt x="11" y="140"/>
                    </a:lnTo>
                    <a:lnTo>
                      <a:pt x="9" y="140"/>
                    </a:lnTo>
                    <a:lnTo>
                      <a:pt x="7" y="140"/>
                    </a:lnTo>
                    <a:lnTo>
                      <a:pt x="5" y="140"/>
                    </a:lnTo>
                    <a:lnTo>
                      <a:pt x="4" y="139"/>
                    </a:lnTo>
                    <a:lnTo>
                      <a:pt x="3" y="139"/>
                    </a:lnTo>
                    <a:lnTo>
                      <a:pt x="2" y="139"/>
                    </a:lnTo>
                    <a:lnTo>
                      <a:pt x="1" y="138"/>
                    </a:lnTo>
                    <a:lnTo>
                      <a:pt x="0" y="137"/>
                    </a:lnTo>
                    <a:lnTo>
                      <a:pt x="0" y="133"/>
                    </a:lnTo>
                    <a:lnTo>
                      <a:pt x="0" y="129"/>
                    </a:lnTo>
                    <a:lnTo>
                      <a:pt x="0" y="121"/>
                    </a:lnTo>
                    <a:lnTo>
                      <a:pt x="0" y="114"/>
                    </a:lnTo>
                    <a:lnTo>
                      <a:pt x="0" y="104"/>
                    </a:lnTo>
                    <a:lnTo>
                      <a:pt x="0" y="95"/>
                    </a:lnTo>
                    <a:lnTo>
                      <a:pt x="0" y="85"/>
                    </a:lnTo>
                    <a:lnTo>
                      <a:pt x="0" y="75"/>
                    </a:lnTo>
                    <a:lnTo>
                      <a:pt x="0" y="65"/>
                    </a:lnTo>
                    <a:lnTo>
                      <a:pt x="0" y="57"/>
                    </a:lnTo>
                    <a:lnTo>
                      <a:pt x="0" y="48"/>
                    </a:lnTo>
                    <a:lnTo>
                      <a:pt x="0" y="41"/>
                    </a:lnTo>
                    <a:lnTo>
                      <a:pt x="0" y="35"/>
                    </a:lnTo>
                    <a:lnTo>
                      <a:pt x="0" y="32"/>
                    </a:lnTo>
                    <a:lnTo>
                      <a:pt x="0" y="30"/>
                    </a:lnTo>
                  </a:path>
                </a:pathLst>
              </a:custGeom>
              <a:solidFill>
                <a:srgbClr val="FF8141"/>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0" name="Freeform 49">
                <a:extLst>
                  <a:ext uri="{FF2B5EF4-FFF2-40B4-BE49-F238E27FC236}">
                    <a16:creationId xmlns:a16="http://schemas.microsoft.com/office/drawing/2014/main" id="{24E556E1-7936-4AD2-9CF2-78359CDE8552}"/>
                  </a:ext>
                </a:extLst>
              </p:cNvPr>
              <p:cNvSpPr>
                <a:spLocks/>
              </p:cNvSpPr>
              <p:nvPr/>
            </p:nvSpPr>
            <p:spPr bwMode="auto">
              <a:xfrm>
                <a:off x="4603" y="940"/>
                <a:ext cx="78" cy="75"/>
              </a:xfrm>
              <a:custGeom>
                <a:avLst/>
                <a:gdLst>
                  <a:gd name="T0" fmla="*/ 36 w 78"/>
                  <a:gd name="T1" fmla="*/ 0 h 75"/>
                  <a:gd name="T2" fmla="*/ 36 w 78"/>
                  <a:gd name="T3" fmla="*/ 1 h 75"/>
                  <a:gd name="T4" fmla="*/ 38 w 78"/>
                  <a:gd name="T5" fmla="*/ 2 h 75"/>
                  <a:gd name="T6" fmla="*/ 39 w 78"/>
                  <a:gd name="T7" fmla="*/ 5 h 75"/>
                  <a:gd name="T8" fmla="*/ 42 w 78"/>
                  <a:gd name="T9" fmla="*/ 7 h 75"/>
                  <a:gd name="T10" fmla="*/ 45 w 78"/>
                  <a:gd name="T11" fmla="*/ 11 h 75"/>
                  <a:gd name="T12" fmla="*/ 48 w 78"/>
                  <a:gd name="T13" fmla="*/ 15 h 75"/>
                  <a:gd name="T14" fmla="*/ 52 w 78"/>
                  <a:gd name="T15" fmla="*/ 19 h 75"/>
                  <a:gd name="T16" fmla="*/ 56 w 78"/>
                  <a:gd name="T17" fmla="*/ 23 h 75"/>
                  <a:gd name="T18" fmla="*/ 59 w 78"/>
                  <a:gd name="T19" fmla="*/ 29 h 75"/>
                  <a:gd name="T20" fmla="*/ 63 w 78"/>
                  <a:gd name="T21" fmla="*/ 33 h 75"/>
                  <a:gd name="T22" fmla="*/ 66 w 78"/>
                  <a:gd name="T23" fmla="*/ 38 h 75"/>
                  <a:gd name="T24" fmla="*/ 70 w 78"/>
                  <a:gd name="T25" fmla="*/ 42 h 75"/>
                  <a:gd name="T26" fmla="*/ 72 w 78"/>
                  <a:gd name="T27" fmla="*/ 46 h 75"/>
                  <a:gd name="T28" fmla="*/ 75 w 78"/>
                  <a:gd name="T29" fmla="*/ 49 h 75"/>
                  <a:gd name="T30" fmla="*/ 76 w 78"/>
                  <a:gd name="T31" fmla="*/ 53 h 75"/>
                  <a:gd name="T32" fmla="*/ 77 w 78"/>
                  <a:gd name="T33" fmla="*/ 54 h 75"/>
                  <a:gd name="T34" fmla="*/ 76 w 78"/>
                  <a:gd name="T35" fmla="*/ 56 h 75"/>
                  <a:gd name="T36" fmla="*/ 76 w 78"/>
                  <a:gd name="T37" fmla="*/ 57 h 75"/>
                  <a:gd name="T38" fmla="*/ 76 w 78"/>
                  <a:gd name="T39" fmla="*/ 59 h 75"/>
                  <a:gd name="T40" fmla="*/ 76 w 78"/>
                  <a:gd name="T41" fmla="*/ 61 h 75"/>
                  <a:gd name="T42" fmla="*/ 75 w 78"/>
                  <a:gd name="T43" fmla="*/ 63 h 75"/>
                  <a:gd name="T44" fmla="*/ 74 w 78"/>
                  <a:gd name="T45" fmla="*/ 66 h 75"/>
                  <a:gd name="T46" fmla="*/ 72 w 78"/>
                  <a:gd name="T47" fmla="*/ 68 h 75"/>
                  <a:gd name="T48" fmla="*/ 71 w 78"/>
                  <a:gd name="T49" fmla="*/ 69 h 75"/>
                  <a:gd name="T50" fmla="*/ 68 w 78"/>
                  <a:gd name="T51" fmla="*/ 71 h 75"/>
                  <a:gd name="T52" fmla="*/ 66 w 78"/>
                  <a:gd name="T53" fmla="*/ 73 h 75"/>
                  <a:gd name="T54" fmla="*/ 62 w 78"/>
                  <a:gd name="T55" fmla="*/ 74 h 75"/>
                  <a:gd name="T56" fmla="*/ 59 w 78"/>
                  <a:gd name="T57" fmla="*/ 74 h 75"/>
                  <a:gd name="T58" fmla="*/ 55 w 78"/>
                  <a:gd name="T59" fmla="*/ 74 h 75"/>
                  <a:gd name="T60" fmla="*/ 50 w 78"/>
                  <a:gd name="T61" fmla="*/ 73 h 75"/>
                  <a:gd name="T62" fmla="*/ 45 w 78"/>
                  <a:gd name="T63" fmla="*/ 72 h 75"/>
                  <a:gd name="T64" fmla="*/ 39 w 78"/>
                  <a:gd name="T65" fmla="*/ 69 h 75"/>
                  <a:gd name="T66" fmla="*/ 36 w 78"/>
                  <a:gd name="T67" fmla="*/ 69 h 75"/>
                  <a:gd name="T68" fmla="*/ 34 w 78"/>
                  <a:gd name="T69" fmla="*/ 68 h 75"/>
                  <a:gd name="T70" fmla="*/ 31 w 78"/>
                  <a:gd name="T71" fmla="*/ 66 h 75"/>
                  <a:gd name="T72" fmla="*/ 29 w 78"/>
                  <a:gd name="T73" fmla="*/ 64 h 75"/>
                  <a:gd name="T74" fmla="*/ 25 w 78"/>
                  <a:gd name="T75" fmla="*/ 62 h 75"/>
                  <a:gd name="T76" fmla="*/ 22 w 78"/>
                  <a:gd name="T77" fmla="*/ 60 h 75"/>
                  <a:gd name="T78" fmla="*/ 19 w 78"/>
                  <a:gd name="T79" fmla="*/ 58 h 75"/>
                  <a:gd name="T80" fmla="*/ 16 w 78"/>
                  <a:gd name="T81" fmla="*/ 55 h 75"/>
                  <a:gd name="T82" fmla="*/ 12 w 78"/>
                  <a:gd name="T83" fmla="*/ 53 h 75"/>
                  <a:gd name="T84" fmla="*/ 9 w 78"/>
                  <a:gd name="T85" fmla="*/ 51 h 75"/>
                  <a:gd name="T86" fmla="*/ 6 w 78"/>
                  <a:gd name="T87" fmla="*/ 49 h 75"/>
                  <a:gd name="T88" fmla="*/ 4 w 78"/>
                  <a:gd name="T89" fmla="*/ 47 h 75"/>
                  <a:gd name="T90" fmla="*/ 2 w 78"/>
                  <a:gd name="T91" fmla="*/ 46 h 75"/>
                  <a:gd name="T92" fmla="*/ 1 w 78"/>
                  <a:gd name="T93" fmla="*/ 44 h 75"/>
                  <a:gd name="T94" fmla="*/ 0 w 78"/>
                  <a:gd name="T95" fmla="*/ 43 h 75"/>
                  <a:gd name="T96" fmla="*/ 0 w 78"/>
                  <a:gd name="T97" fmla="*/ 43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
                  <a:gd name="T148" fmla="*/ 0 h 75"/>
                  <a:gd name="T149" fmla="*/ 78 w 78"/>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 h="75">
                    <a:moveTo>
                      <a:pt x="36" y="0"/>
                    </a:moveTo>
                    <a:lnTo>
                      <a:pt x="36" y="1"/>
                    </a:lnTo>
                    <a:lnTo>
                      <a:pt x="38" y="2"/>
                    </a:lnTo>
                    <a:lnTo>
                      <a:pt x="39" y="5"/>
                    </a:lnTo>
                    <a:lnTo>
                      <a:pt x="42" y="7"/>
                    </a:lnTo>
                    <a:lnTo>
                      <a:pt x="45" y="11"/>
                    </a:lnTo>
                    <a:lnTo>
                      <a:pt x="48" y="15"/>
                    </a:lnTo>
                    <a:lnTo>
                      <a:pt x="52" y="19"/>
                    </a:lnTo>
                    <a:lnTo>
                      <a:pt x="56" y="23"/>
                    </a:lnTo>
                    <a:lnTo>
                      <a:pt x="59" y="29"/>
                    </a:lnTo>
                    <a:lnTo>
                      <a:pt x="63" y="33"/>
                    </a:lnTo>
                    <a:lnTo>
                      <a:pt x="66" y="38"/>
                    </a:lnTo>
                    <a:lnTo>
                      <a:pt x="70" y="42"/>
                    </a:lnTo>
                    <a:lnTo>
                      <a:pt x="72" y="46"/>
                    </a:lnTo>
                    <a:lnTo>
                      <a:pt x="75" y="49"/>
                    </a:lnTo>
                    <a:lnTo>
                      <a:pt x="76" y="53"/>
                    </a:lnTo>
                    <a:lnTo>
                      <a:pt x="77" y="54"/>
                    </a:lnTo>
                    <a:lnTo>
                      <a:pt x="76" y="56"/>
                    </a:lnTo>
                    <a:lnTo>
                      <a:pt x="76" y="57"/>
                    </a:lnTo>
                    <a:lnTo>
                      <a:pt x="76" y="59"/>
                    </a:lnTo>
                    <a:lnTo>
                      <a:pt x="76" y="61"/>
                    </a:lnTo>
                    <a:lnTo>
                      <a:pt x="75" y="63"/>
                    </a:lnTo>
                    <a:lnTo>
                      <a:pt x="74" y="66"/>
                    </a:lnTo>
                    <a:lnTo>
                      <a:pt x="72" y="68"/>
                    </a:lnTo>
                    <a:lnTo>
                      <a:pt x="71" y="69"/>
                    </a:lnTo>
                    <a:lnTo>
                      <a:pt x="68" y="71"/>
                    </a:lnTo>
                    <a:lnTo>
                      <a:pt x="66" y="73"/>
                    </a:lnTo>
                    <a:lnTo>
                      <a:pt x="62" y="74"/>
                    </a:lnTo>
                    <a:lnTo>
                      <a:pt x="59" y="74"/>
                    </a:lnTo>
                    <a:lnTo>
                      <a:pt x="55" y="74"/>
                    </a:lnTo>
                    <a:lnTo>
                      <a:pt x="50" y="73"/>
                    </a:lnTo>
                    <a:lnTo>
                      <a:pt x="45" y="72"/>
                    </a:lnTo>
                    <a:lnTo>
                      <a:pt x="39" y="69"/>
                    </a:lnTo>
                    <a:lnTo>
                      <a:pt x="36" y="69"/>
                    </a:lnTo>
                    <a:lnTo>
                      <a:pt x="34" y="68"/>
                    </a:lnTo>
                    <a:lnTo>
                      <a:pt x="31" y="66"/>
                    </a:lnTo>
                    <a:lnTo>
                      <a:pt x="29" y="64"/>
                    </a:lnTo>
                    <a:lnTo>
                      <a:pt x="25" y="62"/>
                    </a:lnTo>
                    <a:lnTo>
                      <a:pt x="22" y="60"/>
                    </a:lnTo>
                    <a:lnTo>
                      <a:pt x="19" y="58"/>
                    </a:lnTo>
                    <a:lnTo>
                      <a:pt x="16" y="55"/>
                    </a:lnTo>
                    <a:lnTo>
                      <a:pt x="12" y="53"/>
                    </a:lnTo>
                    <a:lnTo>
                      <a:pt x="9" y="51"/>
                    </a:lnTo>
                    <a:lnTo>
                      <a:pt x="6" y="49"/>
                    </a:lnTo>
                    <a:lnTo>
                      <a:pt x="4" y="47"/>
                    </a:lnTo>
                    <a:lnTo>
                      <a:pt x="2" y="46"/>
                    </a:lnTo>
                    <a:lnTo>
                      <a:pt x="1" y="44"/>
                    </a:lnTo>
                    <a:lnTo>
                      <a:pt x="0" y="4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1" name="Freeform 50">
                <a:extLst>
                  <a:ext uri="{FF2B5EF4-FFF2-40B4-BE49-F238E27FC236}">
                    <a16:creationId xmlns:a16="http://schemas.microsoft.com/office/drawing/2014/main" id="{84A5714D-DDF7-4230-A7F5-81179DBF7FDB}"/>
                  </a:ext>
                </a:extLst>
              </p:cNvPr>
              <p:cNvSpPr>
                <a:spLocks/>
              </p:cNvSpPr>
              <p:nvPr/>
            </p:nvSpPr>
            <p:spPr bwMode="auto">
              <a:xfrm>
                <a:off x="4545" y="1004"/>
                <a:ext cx="86" cy="26"/>
              </a:xfrm>
              <a:custGeom>
                <a:avLst/>
                <a:gdLst>
                  <a:gd name="T0" fmla="*/ 0 w 86"/>
                  <a:gd name="T1" fmla="*/ 17 h 26"/>
                  <a:gd name="T2" fmla="*/ 0 w 86"/>
                  <a:gd name="T3" fmla="*/ 18 h 26"/>
                  <a:gd name="T4" fmla="*/ 2 w 86"/>
                  <a:gd name="T5" fmla="*/ 18 h 26"/>
                  <a:gd name="T6" fmla="*/ 4 w 86"/>
                  <a:gd name="T7" fmla="*/ 19 h 26"/>
                  <a:gd name="T8" fmla="*/ 8 w 86"/>
                  <a:gd name="T9" fmla="*/ 21 h 26"/>
                  <a:gd name="T10" fmla="*/ 12 w 86"/>
                  <a:gd name="T11" fmla="*/ 22 h 26"/>
                  <a:gd name="T12" fmla="*/ 17 w 86"/>
                  <a:gd name="T13" fmla="*/ 23 h 26"/>
                  <a:gd name="T14" fmla="*/ 22 w 86"/>
                  <a:gd name="T15" fmla="*/ 24 h 26"/>
                  <a:gd name="T16" fmla="*/ 29 w 86"/>
                  <a:gd name="T17" fmla="*/ 24 h 26"/>
                  <a:gd name="T18" fmla="*/ 35 w 86"/>
                  <a:gd name="T19" fmla="*/ 25 h 26"/>
                  <a:gd name="T20" fmla="*/ 42 w 86"/>
                  <a:gd name="T21" fmla="*/ 25 h 26"/>
                  <a:gd name="T22" fmla="*/ 48 w 86"/>
                  <a:gd name="T23" fmla="*/ 25 h 26"/>
                  <a:gd name="T24" fmla="*/ 55 w 86"/>
                  <a:gd name="T25" fmla="*/ 24 h 26"/>
                  <a:gd name="T26" fmla="*/ 61 w 86"/>
                  <a:gd name="T27" fmla="*/ 22 h 26"/>
                  <a:gd name="T28" fmla="*/ 67 w 86"/>
                  <a:gd name="T29" fmla="*/ 19 h 26"/>
                  <a:gd name="T30" fmla="*/ 72 w 86"/>
                  <a:gd name="T31" fmla="*/ 16 h 26"/>
                  <a:gd name="T32" fmla="*/ 78 w 86"/>
                  <a:gd name="T33" fmla="*/ 11 h 26"/>
                  <a:gd name="T34" fmla="*/ 79 w 86"/>
                  <a:gd name="T35" fmla="*/ 10 h 26"/>
                  <a:gd name="T36" fmla="*/ 79 w 86"/>
                  <a:gd name="T37" fmla="*/ 9 h 26"/>
                  <a:gd name="T38" fmla="*/ 80 w 86"/>
                  <a:gd name="T39" fmla="*/ 8 h 26"/>
                  <a:gd name="T40" fmla="*/ 82 w 86"/>
                  <a:gd name="T41" fmla="*/ 6 h 26"/>
                  <a:gd name="T42" fmla="*/ 82 w 86"/>
                  <a:gd name="T43" fmla="*/ 5 h 26"/>
                  <a:gd name="T44" fmla="*/ 83 w 86"/>
                  <a:gd name="T45" fmla="*/ 4 h 26"/>
                  <a:gd name="T46" fmla="*/ 83 w 86"/>
                  <a:gd name="T47" fmla="*/ 3 h 26"/>
                  <a:gd name="T48" fmla="*/ 83 w 86"/>
                  <a:gd name="T49" fmla="*/ 3 h 26"/>
                  <a:gd name="T50" fmla="*/ 84 w 86"/>
                  <a:gd name="T51" fmla="*/ 2 h 26"/>
                  <a:gd name="T52" fmla="*/ 85 w 86"/>
                  <a:gd name="T53" fmla="*/ 1 h 26"/>
                  <a:gd name="T54" fmla="*/ 85 w 86"/>
                  <a:gd name="T55" fmla="*/ 0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6"/>
                  <a:gd name="T85" fmla="*/ 0 h 26"/>
                  <a:gd name="T86" fmla="*/ 86 w 86"/>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6" h="26">
                    <a:moveTo>
                      <a:pt x="0" y="17"/>
                    </a:moveTo>
                    <a:lnTo>
                      <a:pt x="0" y="18"/>
                    </a:lnTo>
                    <a:lnTo>
                      <a:pt x="2" y="18"/>
                    </a:lnTo>
                    <a:lnTo>
                      <a:pt x="4" y="19"/>
                    </a:lnTo>
                    <a:lnTo>
                      <a:pt x="8" y="21"/>
                    </a:lnTo>
                    <a:lnTo>
                      <a:pt x="12" y="22"/>
                    </a:lnTo>
                    <a:lnTo>
                      <a:pt x="17" y="23"/>
                    </a:lnTo>
                    <a:lnTo>
                      <a:pt x="22" y="24"/>
                    </a:lnTo>
                    <a:lnTo>
                      <a:pt x="29" y="24"/>
                    </a:lnTo>
                    <a:lnTo>
                      <a:pt x="35" y="25"/>
                    </a:lnTo>
                    <a:lnTo>
                      <a:pt x="42" y="25"/>
                    </a:lnTo>
                    <a:lnTo>
                      <a:pt x="48" y="25"/>
                    </a:lnTo>
                    <a:lnTo>
                      <a:pt x="55" y="24"/>
                    </a:lnTo>
                    <a:lnTo>
                      <a:pt x="61" y="22"/>
                    </a:lnTo>
                    <a:lnTo>
                      <a:pt x="67" y="19"/>
                    </a:lnTo>
                    <a:lnTo>
                      <a:pt x="72" y="16"/>
                    </a:lnTo>
                    <a:lnTo>
                      <a:pt x="78" y="11"/>
                    </a:lnTo>
                    <a:lnTo>
                      <a:pt x="79" y="10"/>
                    </a:lnTo>
                    <a:lnTo>
                      <a:pt x="79" y="9"/>
                    </a:lnTo>
                    <a:lnTo>
                      <a:pt x="80" y="8"/>
                    </a:lnTo>
                    <a:lnTo>
                      <a:pt x="82" y="6"/>
                    </a:lnTo>
                    <a:lnTo>
                      <a:pt x="82" y="5"/>
                    </a:lnTo>
                    <a:lnTo>
                      <a:pt x="83" y="4"/>
                    </a:lnTo>
                    <a:lnTo>
                      <a:pt x="83" y="3"/>
                    </a:lnTo>
                    <a:lnTo>
                      <a:pt x="84" y="2"/>
                    </a:lnTo>
                    <a:lnTo>
                      <a:pt x="85" y="1"/>
                    </a:lnTo>
                    <a:lnTo>
                      <a:pt x="85"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2" name="Freeform 51">
                <a:extLst>
                  <a:ext uri="{FF2B5EF4-FFF2-40B4-BE49-F238E27FC236}">
                    <a16:creationId xmlns:a16="http://schemas.microsoft.com/office/drawing/2014/main" id="{BFD8AC98-6FE2-410C-A0DB-9A459608B48F}"/>
                  </a:ext>
                </a:extLst>
              </p:cNvPr>
              <p:cNvSpPr>
                <a:spLocks/>
              </p:cNvSpPr>
              <p:nvPr/>
            </p:nvSpPr>
            <p:spPr bwMode="auto">
              <a:xfrm>
                <a:off x="4639" y="1076"/>
                <a:ext cx="6" cy="23"/>
              </a:xfrm>
              <a:custGeom>
                <a:avLst/>
                <a:gdLst>
                  <a:gd name="T0" fmla="*/ 3 w 6"/>
                  <a:gd name="T1" fmla="*/ 22 h 23"/>
                  <a:gd name="T2" fmla="*/ 2 w 6"/>
                  <a:gd name="T3" fmla="*/ 21 h 23"/>
                  <a:gd name="T4" fmla="*/ 1 w 6"/>
                  <a:gd name="T5" fmla="*/ 20 h 23"/>
                  <a:gd name="T6" fmla="*/ 0 w 6"/>
                  <a:gd name="T7" fmla="*/ 17 h 23"/>
                  <a:gd name="T8" fmla="*/ 0 w 6"/>
                  <a:gd name="T9" fmla="*/ 16 h 23"/>
                  <a:gd name="T10" fmla="*/ 0 w 6"/>
                  <a:gd name="T11" fmla="*/ 15 h 23"/>
                  <a:gd name="T12" fmla="*/ 0 w 6"/>
                  <a:gd name="T13" fmla="*/ 12 h 23"/>
                  <a:gd name="T14" fmla="*/ 0 w 6"/>
                  <a:gd name="T15" fmla="*/ 11 h 23"/>
                  <a:gd name="T16" fmla="*/ 1 w 6"/>
                  <a:gd name="T17" fmla="*/ 8 h 23"/>
                  <a:gd name="T18" fmla="*/ 1 w 6"/>
                  <a:gd name="T19" fmla="*/ 7 h 23"/>
                  <a:gd name="T20" fmla="*/ 2 w 6"/>
                  <a:gd name="T21" fmla="*/ 6 h 23"/>
                  <a:gd name="T22" fmla="*/ 3 w 6"/>
                  <a:gd name="T23" fmla="*/ 4 h 23"/>
                  <a:gd name="T24" fmla="*/ 4 w 6"/>
                  <a:gd name="T25" fmla="*/ 3 h 23"/>
                  <a:gd name="T26" fmla="*/ 4 w 6"/>
                  <a:gd name="T27" fmla="*/ 2 h 23"/>
                  <a:gd name="T28" fmla="*/ 4 w 6"/>
                  <a:gd name="T29" fmla="*/ 1 h 23"/>
                  <a:gd name="T30" fmla="*/ 4 w 6"/>
                  <a:gd name="T31" fmla="*/ 1 h 23"/>
                  <a:gd name="T32" fmla="*/ 5 w 6"/>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23"/>
                  <a:gd name="T53" fmla="*/ 6 w 6"/>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23">
                    <a:moveTo>
                      <a:pt x="3" y="22"/>
                    </a:moveTo>
                    <a:lnTo>
                      <a:pt x="2" y="21"/>
                    </a:lnTo>
                    <a:lnTo>
                      <a:pt x="1" y="20"/>
                    </a:lnTo>
                    <a:lnTo>
                      <a:pt x="0" y="17"/>
                    </a:lnTo>
                    <a:lnTo>
                      <a:pt x="0" y="16"/>
                    </a:lnTo>
                    <a:lnTo>
                      <a:pt x="0" y="15"/>
                    </a:lnTo>
                    <a:lnTo>
                      <a:pt x="0" y="12"/>
                    </a:lnTo>
                    <a:lnTo>
                      <a:pt x="0" y="11"/>
                    </a:lnTo>
                    <a:lnTo>
                      <a:pt x="1" y="8"/>
                    </a:lnTo>
                    <a:lnTo>
                      <a:pt x="1" y="7"/>
                    </a:lnTo>
                    <a:lnTo>
                      <a:pt x="2" y="6"/>
                    </a:lnTo>
                    <a:lnTo>
                      <a:pt x="3" y="4"/>
                    </a:lnTo>
                    <a:lnTo>
                      <a:pt x="4" y="3"/>
                    </a:lnTo>
                    <a:lnTo>
                      <a:pt x="4" y="2"/>
                    </a:lnTo>
                    <a:lnTo>
                      <a:pt x="4" y="1"/>
                    </a:lnTo>
                    <a:lnTo>
                      <a:pt x="5"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3" name="Freeform 52">
                <a:extLst>
                  <a:ext uri="{FF2B5EF4-FFF2-40B4-BE49-F238E27FC236}">
                    <a16:creationId xmlns:a16="http://schemas.microsoft.com/office/drawing/2014/main" id="{DB3739A5-9DA4-46E7-9B8F-4DC7A1A3BC65}"/>
                  </a:ext>
                </a:extLst>
              </p:cNvPr>
              <p:cNvSpPr>
                <a:spLocks/>
              </p:cNvSpPr>
              <p:nvPr/>
            </p:nvSpPr>
            <p:spPr bwMode="auto">
              <a:xfrm>
                <a:off x="4616" y="1046"/>
                <a:ext cx="99" cy="30"/>
              </a:xfrm>
              <a:custGeom>
                <a:avLst/>
                <a:gdLst>
                  <a:gd name="T0" fmla="*/ 98 w 99"/>
                  <a:gd name="T1" fmla="*/ 13 h 30"/>
                  <a:gd name="T2" fmla="*/ 97 w 99"/>
                  <a:gd name="T3" fmla="*/ 14 h 30"/>
                  <a:gd name="T4" fmla="*/ 96 w 99"/>
                  <a:gd name="T5" fmla="*/ 14 h 30"/>
                  <a:gd name="T6" fmla="*/ 93 w 99"/>
                  <a:gd name="T7" fmla="*/ 16 h 30"/>
                  <a:gd name="T8" fmla="*/ 91 w 99"/>
                  <a:gd name="T9" fmla="*/ 17 h 30"/>
                  <a:gd name="T10" fmla="*/ 86 w 99"/>
                  <a:gd name="T11" fmla="*/ 19 h 30"/>
                  <a:gd name="T12" fmla="*/ 81 w 99"/>
                  <a:gd name="T13" fmla="*/ 20 h 30"/>
                  <a:gd name="T14" fmla="*/ 76 w 99"/>
                  <a:gd name="T15" fmla="*/ 22 h 30"/>
                  <a:gd name="T16" fmla="*/ 71 w 99"/>
                  <a:gd name="T17" fmla="*/ 23 h 30"/>
                  <a:gd name="T18" fmla="*/ 64 w 99"/>
                  <a:gd name="T19" fmla="*/ 26 h 30"/>
                  <a:gd name="T20" fmla="*/ 58 w 99"/>
                  <a:gd name="T21" fmla="*/ 27 h 30"/>
                  <a:gd name="T22" fmla="*/ 50 w 99"/>
                  <a:gd name="T23" fmla="*/ 28 h 30"/>
                  <a:gd name="T24" fmla="*/ 44 w 99"/>
                  <a:gd name="T25" fmla="*/ 29 h 30"/>
                  <a:gd name="T26" fmla="*/ 36 w 99"/>
                  <a:gd name="T27" fmla="*/ 29 h 30"/>
                  <a:gd name="T28" fmla="*/ 29 w 99"/>
                  <a:gd name="T29" fmla="*/ 29 h 30"/>
                  <a:gd name="T30" fmla="*/ 22 w 99"/>
                  <a:gd name="T31" fmla="*/ 29 h 30"/>
                  <a:gd name="T32" fmla="*/ 15 w 99"/>
                  <a:gd name="T33" fmla="*/ 27 h 30"/>
                  <a:gd name="T34" fmla="*/ 10 w 99"/>
                  <a:gd name="T35" fmla="*/ 26 h 30"/>
                  <a:gd name="T36" fmla="*/ 7 w 99"/>
                  <a:gd name="T37" fmla="*/ 25 h 30"/>
                  <a:gd name="T38" fmla="*/ 5 w 99"/>
                  <a:gd name="T39" fmla="*/ 23 h 30"/>
                  <a:gd name="T40" fmla="*/ 3 w 99"/>
                  <a:gd name="T41" fmla="*/ 21 h 30"/>
                  <a:gd name="T42" fmla="*/ 2 w 99"/>
                  <a:gd name="T43" fmla="*/ 19 h 30"/>
                  <a:gd name="T44" fmla="*/ 1 w 99"/>
                  <a:gd name="T45" fmla="*/ 17 h 30"/>
                  <a:gd name="T46" fmla="*/ 0 w 99"/>
                  <a:gd name="T47" fmla="*/ 14 h 30"/>
                  <a:gd name="T48" fmla="*/ 0 w 99"/>
                  <a:gd name="T49" fmla="*/ 12 h 30"/>
                  <a:gd name="T50" fmla="*/ 0 w 99"/>
                  <a:gd name="T51" fmla="*/ 9 h 30"/>
                  <a:gd name="T52" fmla="*/ 1 w 99"/>
                  <a:gd name="T53" fmla="*/ 8 h 30"/>
                  <a:gd name="T54" fmla="*/ 1 w 99"/>
                  <a:gd name="T55" fmla="*/ 6 h 30"/>
                  <a:gd name="T56" fmla="*/ 2 w 99"/>
                  <a:gd name="T57" fmla="*/ 3 h 30"/>
                  <a:gd name="T58" fmla="*/ 2 w 99"/>
                  <a:gd name="T59" fmla="*/ 3 h 30"/>
                  <a:gd name="T60" fmla="*/ 3 w 99"/>
                  <a:gd name="T61" fmla="*/ 1 h 30"/>
                  <a:gd name="T62" fmla="*/ 3 w 99"/>
                  <a:gd name="T63" fmla="*/ 1 h 30"/>
                  <a:gd name="T64" fmla="*/ 4 w 99"/>
                  <a:gd name="T65" fmla="*/ 0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30"/>
                  <a:gd name="T101" fmla="*/ 99 w 99"/>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30">
                    <a:moveTo>
                      <a:pt x="98" y="13"/>
                    </a:moveTo>
                    <a:lnTo>
                      <a:pt x="97" y="14"/>
                    </a:lnTo>
                    <a:lnTo>
                      <a:pt x="96" y="14"/>
                    </a:lnTo>
                    <a:lnTo>
                      <a:pt x="93" y="16"/>
                    </a:lnTo>
                    <a:lnTo>
                      <a:pt x="91" y="17"/>
                    </a:lnTo>
                    <a:lnTo>
                      <a:pt x="86" y="19"/>
                    </a:lnTo>
                    <a:lnTo>
                      <a:pt x="81" y="20"/>
                    </a:lnTo>
                    <a:lnTo>
                      <a:pt x="76" y="22"/>
                    </a:lnTo>
                    <a:lnTo>
                      <a:pt x="71" y="23"/>
                    </a:lnTo>
                    <a:lnTo>
                      <a:pt x="64" y="26"/>
                    </a:lnTo>
                    <a:lnTo>
                      <a:pt x="58" y="27"/>
                    </a:lnTo>
                    <a:lnTo>
                      <a:pt x="50" y="28"/>
                    </a:lnTo>
                    <a:lnTo>
                      <a:pt x="44" y="29"/>
                    </a:lnTo>
                    <a:lnTo>
                      <a:pt x="36" y="29"/>
                    </a:lnTo>
                    <a:lnTo>
                      <a:pt x="29" y="29"/>
                    </a:lnTo>
                    <a:lnTo>
                      <a:pt x="22" y="29"/>
                    </a:lnTo>
                    <a:lnTo>
                      <a:pt x="15" y="27"/>
                    </a:lnTo>
                    <a:lnTo>
                      <a:pt x="10" y="26"/>
                    </a:lnTo>
                    <a:lnTo>
                      <a:pt x="7" y="25"/>
                    </a:lnTo>
                    <a:lnTo>
                      <a:pt x="5" y="23"/>
                    </a:lnTo>
                    <a:lnTo>
                      <a:pt x="3" y="21"/>
                    </a:lnTo>
                    <a:lnTo>
                      <a:pt x="2" y="19"/>
                    </a:lnTo>
                    <a:lnTo>
                      <a:pt x="1" y="17"/>
                    </a:lnTo>
                    <a:lnTo>
                      <a:pt x="0" y="14"/>
                    </a:lnTo>
                    <a:lnTo>
                      <a:pt x="0" y="12"/>
                    </a:lnTo>
                    <a:lnTo>
                      <a:pt x="0" y="9"/>
                    </a:lnTo>
                    <a:lnTo>
                      <a:pt x="1" y="8"/>
                    </a:lnTo>
                    <a:lnTo>
                      <a:pt x="1" y="6"/>
                    </a:lnTo>
                    <a:lnTo>
                      <a:pt x="2" y="3"/>
                    </a:lnTo>
                    <a:lnTo>
                      <a:pt x="3" y="1"/>
                    </a:lnTo>
                    <a:lnTo>
                      <a:pt x="4"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4" name="Freeform 53">
                <a:extLst>
                  <a:ext uri="{FF2B5EF4-FFF2-40B4-BE49-F238E27FC236}">
                    <a16:creationId xmlns:a16="http://schemas.microsoft.com/office/drawing/2014/main" id="{3BF961EF-47E5-42DE-B03B-D9B1D1F765D2}"/>
                  </a:ext>
                </a:extLst>
              </p:cNvPr>
              <p:cNvSpPr>
                <a:spLocks/>
              </p:cNvSpPr>
              <p:nvPr/>
            </p:nvSpPr>
            <p:spPr bwMode="auto">
              <a:xfrm>
                <a:off x="4607" y="1024"/>
                <a:ext cx="98" cy="24"/>
              </a:xfrm>
              <a:custGeom>
                <a:avLst/>
                <a:gdLst>
                  <a:gd name="T0" fmla="*/ 2 w 98"/>
                  <a:gd name="T1" fmla="*/ 1 h 24"/>
                  <a:gd name="T2" fmla="*/ 2 w 98"/>
                  <a:gd name="T3" fmla="*/ 1 h 24"/>
                  <a:gd name="T4" fmla="*/ 2 w 98"/>
                  <a:gd name="T5" fmla="*/ 2 h 24"/>
                  <a:gd name="T6" fmla="*/ 1 w 98"/>
                  <a:gd name="T7" fmla="*/ 3 h 24"/>
                  <a:gd name="T8" fmla="*/ 1 w 98"/>
                  <a:gd name="T9" fmla="*/ 5 h 24"/>
                  <a:gd name="T10" fmla="*/ 0 w 98"/>
                  <a:gd name="T11" fmla="*/ 7 h 24"/>
                  <a:gd name="T12" fmla="*/ 0 w 98"/>
                  <a:gd name="T13" fmla="*/ 9 h 24"/>
                  <a:gd name="T14" fmla="*/ 0 w 98"/>
                  <a:gd name="T15" fmla="*/ 11 h 24"/>
                  <a:gd name="T16" fmla="*/ 1 w 98"/>
                  <a:gd name="T17" fmla="*/ 13 h 24"/>
                  <a:gd name="T18" fmla="*/ 1 w 98"/>
                  <a:gd name="T19" fmla="*/ 15 h 24"/>
                  <a:gd name="T20" fmla="*/ 3 w 98"/>
                  <a:gd name="T21" fmla="*/ 18 h 24"/>
                  <a:gd name="T22" fmla="*/ 4 w 98"/>
                  <a:gd name="T23" fmla="*/ 20 h 24"/>
                  <a:gd name="T24" fmla="*/ 7 w 98"/>
                  <a:gd name="T25" fmla="*/ 21 h 24"/>
                  <a:gd name="T26" fmla="*/ 9 w 98"/>
                  <a:gd name="T27" fmla="*/ 22 h 24"/>
                  <a:gd name="T28" fmla="*/ 14 w 98"/>
                  <a:gd name="T29" fmla="*/ 23 h 24"/>
                  <a:gd name="T30" fmla="*/ 19 w 98"/>
                  <a:gd name="T31" fmla="*/ 23 h 24"/>
                  <a:gd name="T32" fmla="*/ 25 w 98"/>
                  <a:gd name="T33" fmla="*/ 22 h 24"/>
                  <a:gd name="T34" fmla="*/ 27 w 98"/>
                  <a:gd name="T35" fmla="*/ 22 h 24"/>
                  <a:gd name="T36" fmla="*/ 31 w 98"/>
                  <a:gd name="T37" fmla="*/ 22 h 24"/>
                  <a:gd name="T38" fmla="*/ 35 w 98"/>
                  <a:gd name="T39" fmla="*/ 21 h 24"/>
                  <a:gd name="T40" fmla="*/ 41 w 98"/>
                  <a:gd name="T41" fmla="*/ 19 h 24"/>
                  <a:gd name="T42" fmla="*/ 46 w 98"/>
                  <a:gd name="T43" fmla="*/ 18 h 24"/>
                  <a:gd name="T44" fmla="*/ 52 w 98"/>
                  <a:gd name="T45" fmla="*/ 15 h 24"/>
                  <a:gd name="T46" fmla="*/ 58 w 98"/>
                  <a:gd name="T47" fmla="*/ 14 h 24"/>
                  <a:gd name="T48" fmla="*/ 65 w 98"/>
                  <a:gd name="T49" fmla="*/ 11 h 24"/>
                  <a:gd name="T50" fmla="*/ 71 w 98"/>
                  <a:gd name="T51" fmla="*/ 10 h 24"/>
                  <a:gd name="T52" fmla="*/ 77 w 98"/>
                  <a:gd name="T53" fmla="*/ 7 h 24"/>
                  <a:gd name="T54" fmla="*/ 82 w 98"/>
                  <a:gd name="T55" fmla="*/ 6 h 24"/>
                  <a:gd name="T56" fmla="*/ 87 w 98"/>
                  <a:gd name="T57" fmla="*/ 3 h 24"/>
                  <a:gd name="T58" fmla="*/ 91 w 98"/>
                  <a:gd name="T59" fmla="*/ 3 h 24"/>
                  <a:gd name="T60" fmla="*/ 95 w 98"/>
                  <a:gd name="T61" fmla="*/ 1 h 24"/>
                  <a:gd name="T62" fmla="*/ 96 w 98"/>
                  <a:gd name="T63" fmla="*/ 1 h 24"/>
                  <a:gd name="T64" fmla="*/ 97 w 98"/>
                  <a:gd name="T65" fmla="*/ 0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4"/>
                  <a:gd name="T101" fmla="*/ 98 w 98"/>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4">
                    <a:moveTo>
                      <a:pt x="2" y="1"/>
                    </a:moveTo>
                    <a:lnTo>
                      <a:pt x="2" y="1"/>
                    </a:lnTo>
                    <a:lnTo>
                      <a:pt x="2" y="2"/>
                    </a:lnTo>
                    <a:lnTo>
                      <a:pt x="1" y="3"/>
                    </a:lnTo>
                    <a:lnTo>
                      <a:pt x="1" y="5"/>
                    </a:lnTo>
                    <a:lnTo>
                      <a:pt x="0" y="7"/>
                    </a:lnTo>
                    <a:lnTo>
                      <a:pt x="0" y="9"/>
                    </a:lnTo>
                    <a:lnTo>
                      <a:pt x="0" y="11"/>
                    </a:lnTo>
                    <a:lnTo>
                      <a:pt x="1" y="13"/>
                    </a:lnTo>
                    <a:lnTo>
                      <a:pt x="1" y="15"/>
                    </a:lnTo>
                    <a:lnTo>
                      <a:pt x="3" y="18"/>
                    </a:lnTo>
                    <a:lnTo>
                      <a:pt x="4" y="20"/>
                    </a:lnTo>
                    <a:lnTo>
                      <a:pt x="7" y="21"/>
                    </a:lnTo>
                    <a:lnTo>
                      <a:pt x="9" y="22"/>
                    </a:lnTo>
                    <a:lnTo>
                      <a:pt x="14" y="23"/>
                    </a:lnTo>
                    <a:lnTo>
                      <a:pt x="19" y="23"/>
                    </a:lnTo>
                    <a:lnTo>
                      <a:pt x="25" y="22"/>
                    </a:lnTo>
                    <a:lnTo>
                      <a:pt x="27" y="22"/>
                    </a:lnTo>
                    <a:lnTo>
                      <a:pt x="31" y="22"/>
                    </a:lnTo>
                    <a:lnTo>
                      <a:pt x="35" y="21"/>
                    </a:lnTo>
                    <a:lnTo>
                      <a:pt x="41" y="19"/>
                    </a:lnTo>
                    <a:lnTo>
                      <a:pt x="46" y="18"/>
                    </a:lnTo>
                    <a:lnTo>
                      <a:pt x="52" y="15"/>
                    </a:lnTo>
                    <a:lnTo>
                      <a:pt x="58" y="14"/>
                    </a:lnTo>
                    <a:lnTo>
                      <a:pt x="65" y="11"/>
                    </a:lnTo>
                    <a:lnTo>
                      <a:pt x="71" y="10"/>
                    </a:lnTo>
                    <a:lnTo>
                      <a:pt x="77" y="7"/>
                    </a:lnTo>
                    <a:lnTo>
                      <a:pt x="82" y="6"/>
                    </a:lnTo>
                    <a:lnTo>
                      <a:pt x="87" y="3"/>
                    </a:lnTo>
                    <a:lnTo>
                      <a:pt x="91" y="3"/>
                    </a:lnTo>
                    <a:lnTo>
                      <a:pt x="95" y="1"/>
                    </a:lnTo>
                    <a:lnTo>
                      <a:pt x="96" y="1"/>
                    </a:lnTo>
                    <a:lnTo>
                      <a:pt x="97"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5" name="Freeform 54">
                <a:extLst>
                  <a:ext uri="{FF2B5EF4-FFF2-40B4-BE49-F238E27FC236}">
                    <a16:creationId xmlns:a16="http://schemas.microsoft.com/office/drawing/2014/main" id="{CFCC0B75-0185-447F-86B0-E06CA553C8F3}"/>
                  </a:ext>
                </a:extLst>
              </p:cNvPr>
              <p:cNvSpPr>
                <a:spLocks/>
              </p:cNvSpPr>
              <p:nvPr/>
            </p:nvSpPr>
            <p:spPr bwMode="auto">
              <a:xfrm>
                <a:off x="4475" y="949"/>
                <a:ext cx="39" cy="152"/>
              </a:xfrm>
              <a:custGeom>
                <a:avLst/>
                <a:gdLst>
                  <a:gd name="T0" fmla="*/ 0 w 39"/>
                  <a:gd name="T1" fmla="*/ 0 h 152"/>
                  <a:gd name="T2" fmla="*/ 38 w 39"/>
                  <a:gd name="T3" fmla="*/ 0 h 152"/>
                  <a:gd name="T4" fmla="*/ 38 w 39"/>
                  <a:gd name="T5" fmla="*/ 151 h 152"/>
                  <a:gd name="T6" fmla="*/ 5 w 39"/>
                  <a:gd name="T7" fmla="*/ 151 h 152"/>
                  <a:gd name="T8" fmla="*/ 0 w 39"/>
                  <a:gd name="T9" fmla="*/ 0 h 152"/>
                  <a:gd name="T10" fmla="*/ 0 60000 65536"/>
                  <a:gd name="T11" fmla="*/ 0 60000 65536"/>
                  <a:gd name="T12" fmla="*/ 0 60000 65536"/>
                  <a:gd name="T13" fmla="*/ 0 60000 65536"/>
                  <a:gd name="T14" fmla="*/ 0 60000 65536"/>
                  <a:gd name="T15" fmla="*/ 0 w 39"/>
                  <a:gd name="T16" fmla="*/ 0 h 152"/>
                  <a:gd name="T17" fmla="*/ 39 w 39"/>
                  <a:gd name="T18" fmla="*/ 152 h 152"/>
                </a:gdLst>
                <a:ahLst/>
                <a:cxnLst>
                  <a:cxn ang="T10">
                    <a:pos x="T0" y="T1"/>
                  </a:cxn>
                  <a:cxn ang="T11">
                    <a:pos x="T2" y="T3"/>
                  </a:cxn>
                  <a:cxn ang="T12">
                    <a:pos x="T4" y="T5"/>
                  </a:cxn>
                  <a:cxn ang="T13">
                    <a:pos x="T6" y="T7"/>
                  </a:cxn>
                  <a:cxn ang="T14">
                    <a:pos x="T8" y="T9"/>
                  </a:cxn>
                </a:cxnLst>
                <a:rect l="T15" t="T16" r="T17" b="T18"/>
                <a:pathLst>
                  <a:path w="39" h="152">
                    <a:moveTo>
                      <a:pt x="0" y="0"/>
                    </a:moveTo>
                    <a:lnTo>
                      <a:pt x="38" y="0"/>
                    </a:lnTo>
                    <a:lnTo>
                      <a:pt x="38" y="151"/>
                    </a:lnTo>
                    <a:lnTo>
                      <a:pt x="5" y="151"/>
                    </a:lnTo>
                    <a:lnTo>
                      <a:pt x="0" y="0"/>
                    </a:lnTo>
                  </a:path>
                </a:pathLst>
              </a:custGeom>
              <a:solidFill>
                <a:srgbClr val="FFFFFF"/>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76" name="Freeform 55">
                <a:extLst>
                  <a:ext uri="{FF2B5EF4-FFF2-40B4-BE49-F238E27FC236}">
                    <a16:creationId xmlns:a16="http://schemas.microsoft.com/office/drawing/2014/main" id="{A39EA35B-AABF-48CA-9E57-53B3D4C73266}"/>
                  </a:ext>
                </a:extLst>
              </p:cNvPr>
              <p:cNvSpPr>
                <a:spLocks/>
              </p:cNvSpPr>
              <p:nvPr/>
            </p:nvSpPr>
            <p:spPr bwMode="auto">
              <a:xfrm>
                <a:off x="4427" y="944"/>
                <a:ext cx="63" cy="168"/>
              </a:xfrm>
              <a:custGeom>
                <a:avLst/>
                <a:gdLst>
                  <a:gd name="T0" fmla="*/ 0 w 63"/>
                  <a:gd name="T1" fmla="*/ 0 h 168"/>
                  <a:gd name="T2" fmla="*/ 53 w 63"/>
                  <a:gd name="T3" fmla="*/ 0 h 168"/>
                  <a:gd name="T4" fmla="*/ 53 w 63"/>
                  <a:gd name="T5" fmla="*/ 157 h 168"/>
                  <a:gd name="T6" fmla="*/ 62 w 63"/>
                  <a:gd name="T7" fmla="*/ 157 h 168"/>
                  <a:gd name="T8" fmla="*/ 55 w 63"/>
                  <a:gd name="T9" fmla="*/ 167 h 168"/>
                  <a:gd name="T10" fmla="*/ 0 w 63"/>
                  <a:gd name="T11" fmla="*/ 164 h 168"/>
                  <a:gd name="T12" fmla="*/ 0 w 63"/>
                  <a:gd name="T13" fmla="*/ 0 h 168"/>
                  <a:gd name="T14" fmla="*/ 0 60000 65536"/>
                  <a:gd name="T15" fmla="*/ 0 60000 65536"/>
                  <a:gd name="T16" fmla="*/ 0 60000 65536"/>
                  <a:gd name="T17" fmla="*/ 0 60000 65536"/>
                  <a:gd name="T18" fmla="*/ 0 60000 65536"/>
                  <a:gd name="T19" fmla="*/ 0 60000 65536"/>
                  <a:gd name="T20" fmla="*/ 0 60000 65536"/>
                  <a:gd name="T21" fmla="*/ 0 w 63"/>
                  <a:gd name="T22" fmla="*/ 0 h 168"/>
                  <a:gd name="T23" fmla="*/ 63 w 63"/>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68">
                    <a:moveTo>
                      <a:pt x="0" y="0"/>
                    </a:moveTo>
                    <a:lnTo>
                      <a:pt x="53" y="0"/>
                    </a:lnTo>
                    <a:lnTo>
                      <a:pt x="53" y="157"/>
                    </a:lnTo>
                    <a:lnTo>
                      <a:pt x="62" y="157"/>
                    </a:lnTo>
                    <a:lnTo>
                      <a:pt x="55" y="167"/>
                    </a:lnTo>
                    <a:lnTo>
                      <a:pt x="0" y="164"/>
                    </a:lnTo>
                    <a:lnTo>
                      <a:pt x="0" y="0"/>
                    </a:lnTo>
                  </a:path>
                </a:pathLst>
              </a:custGeom>
              <a:solidFill>
                <a:srgbClr val="000000"/>
              </a:solidFill>
              <a:ln w="12700" cap="rnd">
                <a:solidFill>
                  <a:srgbClr val="000000"/>
                </a:solidFill>
                <a:round/>
                <a:headEnd type="none" w="sm" len="sm"/>
                <a:tailEnd type="none" w="sm" len="sm"/>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4177977" name="Rectangle 56">
              <a:extLst>
                <a:ext uri="{FF2B5EF4-FFF2-40B4-BE49-F238E27FC236}">
                  <a16:creationId xmlns:a16="http://schemas.microsoft.com/office/drawing/2014/main" id="{474932D6-85F3-4157-B8DE-85CC2D1D5E6A}"/>
                </a:ext>
              </a:extLst>
            </p:cNvPr>
            <p:cNvSpPr>
              <a:spLocks noChangeArrowheads="1"/>
            </p:cNvSpPr>
            <p:nvPr/>
          </p:nvSpPr>
          <p:spPr bwMode="auto">
            <a:xfrm>
              <a:off x="4905" y="780"/>
              <a:ext cx="125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7325" indent="-187325"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Value Year 0</a:t>
              </a:r>
            </a:p>
            <a:p>
              <a:pPr marL="187325" marR="0" lvl="0" indent="-187325" algn="l" defTabSz="409575" rtl="0" eaLnBrk="0" fontAlgn="base" latinLnBrk="0" hangingPunct="0">
                <a:lnSpc>
                  <a:spcPct val="100000"/>
                </a:lnSpc>
                <a:spcBef>
                  <a:spcPct val="0"/>
                </a:spcBef>
                <a:spcAft>
                  <a:spcPct val="0"/>
                </a:spcAft>
                <a:buClr>
                  <a:srgbClr val="000000"/>
                </a:buClr>
                <a:buSzPct val="70000"/>
                <a:buFont typeface="Arial" panose="020B0604020202020204" pitchFamily="34" charset="0"/>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Growth rate</a:t>
              </a:r>
            </a:p>
          </p:txBody>
        </p:sp>
      </p:grpSp>
      <p:sp>
        <p:nvSpPr>
          <p:cNvPr id="4177978" name="Rectangle 57">
            <a:extLst>
              <a:ext uri="{FF2B5EF4-FFF2-40B4-BE49-F238E27FC236}">
                <a16:creationId xmlns:a16="http://schemas.microsoft.com/office/drawing/2014/main" id="{BB73F411-9E5B-4DE7-A8CA-2525D9A9EDB3}"/>
              </a:ext>
            </a:extLst>
          </p:cNvPr>
          <p:cNvSpPr>
            <a:spLocks noChangeArrowheads="1"/>
          </p:cNvSpPr>
          <p:nvPr/>
        </p:nvSpPr>
        <p:spPr bwMode="auto">
          <a:xfrm>
            <a:off x="7739064" y="604838"/>
            <a:ext cx="2720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500" b="1" i="0" u="sng" strike="noStrike" kern="1200" cap="none" spc="0" normalizeH="0" baseline="0" noProof="0">
                <a:ln>
                  <a:noFill/>
                </a:ln>
                <a:solidFill>
                  <a:srgbClr val="000000"/>
                </a:solidFill>
                <a:effectLst/>
                <a:uLnTx/>
                <a:uFillTx/>
                <a:latin typeface="Arial" panose="020B0604020202020204" pitchFamily="34" charset="0"/>
                <a:ea typeface="MS PGothic"/>
                <a:cs typeface="+mn-cs"/>
              </a:rPr>
              <a:t>Input parameters</a:t>
            </a:r>
          </a:p>
        </p:txBody>
      </p:sp>
      <p:grpSp>
        <p:nvGrpSpPr>
          <p:cNvPr id="12" name="Group 58">
            <a:extLst>
              <a:ext uri="{FF2B5EF4-FFF2-40B4-BE49-F238E27FC236}">
                <a16:creationId xmlns:a16="http://schemas.microsoft.com/office/drawing/2014/main" id="{A3605566-83E3-4DF2-AB7E-F275DD84EC3D}"/>
              </a:ext>
            </a:extLst>
          </p:cNvPr>
          <p:cNvGrpSpPr>
            <a:grpSpLocks/>
          </p:cNvGrpSpPr>
          <p:nvPr/>
        </p:nvGrpSpPr>
        <p:grpSpPr bwMode="auto">
          <a:xfrm>
            <a:off x="4364039" y="3362325"/>
            <a:ext cx="3057525" cy="577850"/>
            <a:chOff x="1968" y="2400"/>
            <a:chExt cx="2119" cy="413"/>
          </a:xfrm>
        </p:grpSpPr>
        <p:sp>
          <p:nvSpPr>
            <p:cNvPr id="4177980" name="Rectangle 59">
              <a:extLst>
                <a:ext uri="{FF2B5EF4-FFF2-40B4-BE49-F238E27FC236}">
                  <a16:creationId xmlns:a16="http://schemas.microsoft.com/office/drawing/2014/main" id="{526E2116-225B-479C-BCD5-22CC32DA1F1B}"/>
                </a:ext>
              </a:extLst>
            </p:cNvPr>
            <p:cNvSpPr>
              <a:spLocks noChangeArrowheads="1"/>
            </p:cNvSpPr>
            <p:nvPr/>
          </p:nvSpPr>
          <p:spPr bwMode="auto">
            <a:xfrm>
              <a:off x="1968" y="2448"/>
              <a:ext cx="211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5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y = a + (b-a) (1-e     )</a:t>
              </a:r>
            </a:p>
          </p:txBody>
        </p:sp>
        <p:sp>
          <p:nvSpPr>
            <p:cNvPr id="4177981" name="Rectangle 60">
              <a:extLst>
                <a:ext uri="{FF2B5EF4-FFF2-40B4-BE49-F238E27FC236}">
                  <a16:creationId xmlns:a16="http://schemas.microsoft.com/office/drawing/2014/main" id="{1A161A61-4BFB-4AC2-A430-8EF6BE122204}"/>
                </a:ext>
              </a:extLst>
            </p:cNvPr>
            <p:cNvSpPr>
              <a:spLocks noChangeArrowheads="1"/>
            </p:cNvSpPr>
            <p:nvPr/>
          </p:nvSpPr>
          <p:spPr bwMode="auto">
            <a:xfrm>
              <a:off x="3655" y="2400"/>
              <a:ext cx="32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-x/t</a:t>
              </a:r>
            </a:p>
          </p:txBody>
        </p:sp>
      </p:grpSp>
      <p:grpSp>
        <p:nvGrpSpPr>
          <p:cNvPr id="13" name="Group 61">
            <a:extLst>
              <a:ext uri="{FF2B5EF4-FFF2-40B4-BE49-F238E27FC236}">
                <a16:creationId xmlns:a16="http://schemas.microsoft.com/office/drawing/2014/main" id="{601CB5FC-2CBC-4C5F-A14D-55BF1FCA2D1C}"/>
              </a:ext>
            </a:extLst>
          </p:cNvPr>
          <p:cNvGrpSpPr>
            <a:grpSpLocks/>
          </p:cNvGrpSpPr>
          <p:nvPr/>
        </p:nvGrpSpPr>
        <p:grpSpPr bwMode="auto">
          <a:xfrm>
            <a:off x="4156076" y="5311775"/>
            <a:ext cx="3821113" cy="806450"/>
            <a:chOff x="1725" y="3792"/>
            <a:chExt cx="2648" cy="576"/>
          </a:xfrm>
        </p:grpSpPr>
        <p:sp>
          <p:nvSpPr>
            <p:cNvPr id="4177983" name="Rectangle 62">
              <a:extLst>
                <a:ext uri="{FF2B5EF4-FFF2-40B4-BE49-F238E27FC236}">
                  <a16:creationId xmlns:a16="http://schemas.microsoft.com/office/drawing/2014/main" id="{6EB51EDC-7D3B-41F1-AFD7-8AE5D5167B69}"/>
                </a:ext>
              </a:extLst>
            </p:cNvPr>
            <p:cNvSpPr>
              <a:spLocks noChangeArrowheads="1"/>
            </p:cNvSpPr>
            <p:nvPr/>
          </p:nvSpPr>
          <p:spPr bwMode="auto">
            <a:xfrm>
              <a:off x="1725" y="3925"/>
              <a:ext cx="21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y = y (1+r) + ½ a sin </a:t>
              </a:r>
            </a:p>
          </p:txBody>
        </p:sp>
        <p:sp>
          <p:nvSpPr>
            <p:cNvPr id="4177984" name="Rectangle 63">
              <a:extLst>
                <a:ext uri="{FF2B5EF4-FFF2-40B4-BE49-F238E27FC236}">
                  <a16:creationId xmlns:a16="http://schemas.microsoft.com/office/drawing/2014/main" id="{F9552BDA-AFD4-4E18-B5DD-A0A9CA59801D}"/>
                </a:ext>
              </a:extLst>
            </p:cNvPr>
            <p:cNvSpPr>
              <a:spLocks noChangeArrowheads="1"/>
            </p:cNvSpPr>
            <p:nvPr/>
          </p:nvSpPr>
          <p:spPr bwMode="auto">
            <a:xfrm>
              <a:off x="2112" y="4032"/>
              <a:ext cx="13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0</a:t>
              </a:r>
            </a:p>
          </p:txBody>
        </p:sp>
        <p:sp>
          <p:nvSpPr>
            <p:cNvPr id="4177985" name="Rectangle 64">
              <a:extLst>
                <a:ext uri="{FF2B5EF4-FFF2-40B4-BE49-F238E27FC236}">
                  <a16:creationId xmlns:a16="http://schemas.microsoft.com/office/drawing/2014/main" id="{3C2C5E82-04B1-4246-BA70-6EB24CD4BE4C}"/>
                </a:ext>
              </a:extLst>
            </p:cNvPr>
            <p:cNvSpPr>
              <a:spLocks noChangeArrowheads="1"/>
            </p:cNvSpPr>
            <p:nvPr/>
          </p:nvSpPr>
          <p:spPr bwMode="auto">
            <a:xfrm>
              <a:off x="2577" y="3811"/>
              <a:ext cx="11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x</a:t>
              </a:r>
            </a:p>
          </p:txBody>
        </p:sp>
        <p:sp>
          <p:nvSpPr>
            <p:cNvPr id="4177986" name="Line 65">
              <a:extLst>
                <a:ext uri="{FF2B5EF4-FFF2-40B4-BE49-F238E27FC236}">
                  <a16:creationId xmlns:a16="http://schemas.microsoft.com/office/drawing/2014/main" id="{60A8B4EE-1AC1-499D-B7F6-18291AE325CD}"/>
                </a:ext>
              </a:extLst>
            </p:cNvPr>
            <p:cNvSpPr>
              <a:spLocks noChangeShapeType="1"/>
            </p:cNvSpPr>
            <p:nvPr/>
          </p:nvSpPr>
          <p:spPr bwMode="auto">
            <a:xfrm>
              <a:off x="3552" y="4080"/>
              <a:ext cx="715"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7987" name="Rectangle 66">
              <a:extLst>
                <a:ext uri="{FF2B5EF4-FFF2-40B4-BE49-F238E27FC236}">
                  <a16:creationId xmlns:a16="http://schemas.microsoft.com/office/drawing/2014/main" id="{4498A0EB-2DF5-485C-A6C1-0F46CFF1E1E7}"/>
                </a:ext>
              </a:extLst>
            </p:cNvPr>
            <p:cNvSpPr>
              <a:spLocks noChangeArrowheads="1"/>
            </p:cNvSpPr>
            <p:nvPr/>
          </p:nvSpPr>
          <p:spPr bwMode="auto">
            <a:xfrm>
              <a:off x="3552" y="3792"/>
              <a:ext cx="8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2pi(x+b)</a:t>
              </a:r>
            </a:p>
          </p:txBody>
        </p:sp>
        <p:sp>
          <p:nvSpPr>
            <p:cNvPr id="4177988" name="Rectangle 67">
              <a:extLst>
                <a:ext uri="{FF2B5EF4-FFF2-40B4-BE49-F238E27FC236}">
                  <a16:creationId xmlns:a16="http://schemas.microsoft.com/office/drawing/2014/main" id="{6C3ABD42-14E3-404D-B735-D6E7E2399438}"/>
                </a:ext>
              </a:extLst>
            </p:cNvPr>
            <p:cNvSpPr>
              <a:spLocks noChangeArrowheads="1"/>
            </p:cNvSpPr>
            <p:nvPr/>
          </p:nvSpPr>
          <p:spPr bwMode="auto">
            <a:xfrm>
              <a:off x="3792" y="4128"/>
              <a:ext cx="14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09575"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09575"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T</a:t>
              </a:r>
            </a:p>
          </p:txBody>
        </p:sp>
      </p:grpSp>
      <p:sp>
        <p:nvSpPr>
          <p:cNvPr id="7" name="Slide Number Placeholder 6"/>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37</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2821107475"/>
      </p:ext>
    </p:extLst>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72773"/>
                                        </p:tgtEl>
                                        <p:attrNameLst>
                                          <p:attrName>style.visibility</p:attrName>
                                        </p:attrNameLst>
                                      </p:cBhvr>
                                      <p:to>
                                        <p:strVal val="visible"/>
                                      </p:to>
                                    </p:set>
                                    <p:animEffect transition="in" filter="dissolve">
                                      <p:cBhvr>
                                        <p:cTn id="13" dur="500"/>
                                        <p:tgtEl>
                                          <p:spTgt spid="6727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Bottom)">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lide(fromBottom)">
                                      <p:cBhvr>
                                        <p:cTn id="34" dur="500"/>
                                        <p:tgtEl>
                                          <p:spTgt spid="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slide(fromBottom)">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grpSp>
        <p:nvGrpSpPr>
          <p:cNvPr id="970754" name="Group 2">
            <a:extLst>
              <a:ext uri="{FF2B5EF4-FFF2-40B4-BE49-F238E27FC236}">
                <a16:creationId xmlns:a16="http://schemas.microsoft.com/office/drawing/2014/main" id="{BAEDD083-B1E5-4508-9E83-A374B4123C17}"/>
              </a:ext>
            </a:extLst>
          </p:cNvPr>
          <p:cNvGrpSpPr>
            <a:grpSpLocks/>
          </p:cNvGrpSpPr>
          <p:nvPr/>
        </p:nvGrpSpPr>
        <p:grpSpPr bwMode="auto">
          <a:xfrm>
            <a:off x="1774826" y="404814"/>
            <a:ext cx="8658225" cy="5976937"/>
            <a:chOff x="131" y="593"/>
            <a:chExt cx="5454" cy="3279"/>
          </a:xfrm>
        </p:grpSpPr>
        <p:sp>
          <p:nvSpPr>
            <p:cNvPr id="4179972" name="AutoShape 3">
              <a:extLst>
                <a:ext uri="{FF2B5EF4-FFF2-40B4-BE49-F238E27FC236}">
                  <a16:creationId xmlns:a16="http://schemas.microsoft.com/office/drawing/2014/main" id="{B20CE1C3-D7E1-401B-AD69-3C4AC286B9A4}"/>
                </a:ext>
              </a:extLst>
            </p:cNvPr>
            <p:cNvSpPr>
              <a:spLocks noChangeAspect="1" noChangeArrowheads="1" noTextEdit="1"/>
            </p:cNvSpPr>
            <p:nvPr/>
          </p:nvSpPr>
          <p:spPr bwMode="auto">
            <a:xfrm>
              <a:off x="131" y="593"/>
              <a:ext cx="5454" cy="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73" name="Rectangle 4">
              <a:extLst>
                <a:ext uri="{FF2B5EF4-FFF2-40B4-BE49-F238E27FC236}">
                  <a16:creationId xmlns:a16="http://schemas.microsoft.com/office/drawing/2014/main" id="{931FDBAB-051A-4456-8905-D7828CC7F026}"/>
                </a:ext>
              </a:extLst>
            </p:cNvPr>
            <p:cNvSpPr>
              <a:spLocks noChangeArrowheads="1"/>
            </p:cNvSpPr>
            <p:nvPr/>
          </p:nvSpPr>
          <p:spPr bwMode="auto">
            <a:xfrm>
              <a:off x="839" y="1003"/>
              <a:ext cx="4545" cy="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79974" name="Line 5">
              <a:extLst>
                <a:ext uri="{FF2B5EF4-FFF2-40B4-BE49-F238E27FC236}">
                  <a16:creationId xmlns:a16="http://schemas.microsoft.com/office/drawing/2014/main" id="{BC58B883-EE9C-455A-9600-62F25892BAC6}"/>
                </a:ext>
              </a:extLst>
            </p:cNvPr>
            <p:cNvSpPr>
              <a:spLocks noChangeShapeType="1"/>
            </p:cNvSpPr>
            <p:nvPr/>
          </p:nvSpPr>
          <p:spPr bwMode="auto">
            <a:xfrm>
              <a:off x="839" y="2620"/>
              <a:ext cx="454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75" name="Line 6">
              <a:extLst>
                <a:ext uri="{FF2B5EF4-FFF2-40B4-BE49-F238E27FC236}">
                  <a16:creationId xmlns:a16="http://schemas.microsoft.com/office/drawing/2014/main" id="{D6E911CE-7D2B-4012-A30B-B6AE87F7A9B0}"/>
                </a:ext>
              </a:extLst>
            </p:cNvPr>
            <p:cNvSpPr>
              <a:spLocks noChangeShapeType="1"/>
            </p:cNvSpPr>
            <p:nvPr/>
          </p:nvSpPr>
          <p:spPr bwMode="auto">
            <a:xfrm>
              <a:off x="839" y="2221"/>
              <a:ext cx="454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76" name="Line 7">
              <a:extLst>
                <a:ext uri="{FF2B5EF4-FFF2-40B4-BE49-F238E27FC236}">
                  <a16:creationId xmlns:a16="http://schemas.microsoft.com/office/drawing/2014/main" id="{B310CECE-E23E-4733-A095-85563B985A53}"/>
                </a:ext>
              </a:extLst>
            </p:cNvPr>
            <p:cNvSpPr>
              <a:spLocks noChangeShapeType="1"/>
            </p:cNvSpPr>
            <p:nvPr/>
          </p:nvSpPr>
          <p:spPr bwMode="auto">
            <a:xfrm>
              <a:off x="839" y="1811"/>
              <a:ext cx="454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77" name="Line 8">
              <a:extLst>
                <a:ext uri="{FF2B5EF4-FFF2-40B4-BE49-F238E27FC236}">
                  <a16:creationId xmlns:a16="http://schemas.microsoft.com/office/drawing/2014/main" id="{4D630E97-1E27-490D-AED1-92854D1903B8}"/>
                </a:ext>
              </a:extLst>
            </p:cNvPr>
            <p:cNvSpPr>
              <a:spLocks noChangeShapeType="1"/>
            </p:cNvSpPr>
            <p:nvPr/>
          </p:nvSpPr>
          <p:spPr bwMode="auto">
            <a:xfrm>
              <a:off x="839" y="1412"/>
              <a:ext cx="454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78" name="Line 9">
              <a:extLst>
                <a:ext uri="{FF2B5EF4-FFF2-40B4-BE49-F238E27FC236}">
                  <a16:creationId xmlns:a16="http://schemas.microsoft.com/office/drawing/2014/main" id="{04A1A07D-982C-45EC-AFC5-4EE9898FF3C1}"/>
                </a:ext>
              </a:extLst>
            </p:cNvPr>
            <p:cNvSpPr>
              <a:spLocks noChangeShapeType="1"/>
            </p:cNvSpPr>
            <p:nvPr/>
          </p:nvSpPr>
          <p:spPr bwMode="auto">
            <a:xfrm>
              <a:off x="839" y="1003"/>
              <a:ext cx="454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79" name="Line 10">
              <a:extLst>
                <a:ext uri="{FF2B5EF4-FFF2-40B4-BE49-F238E27FC236}">
                  <a16:creationId xmlns:a16="http://schemas.microsoft.com/office/drawing/2014/main" id="{6DD2437C-B183-4EB4-9AE6-FF2BD6DB9CB8}"/>
                </a:ext>
              </a:extLst>
            </p:cNvPr>
            <p:cNvSpPr>
              <a:spLocks noChangeShapeType="1"/>
            </p:cNvSpPr>
            <p:nvPr/>
          </p:nvSpPr>
          <p:spPr bwMode="auto">
            <a:xfrm>
              <a:off x="1975" y="1003"/>
              <a:ext cx="0" cy="20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0" name="Line 11">
              <a:extLst>
                <a:ext uri="{FF2B5EF4-FFF2-40B4-BE49-F238E27FC236}">
                  <a16:creationId xmlns:a16="http://schemas.microsoft.com/office/drawing/2014/main" id="{14435CA4-3173-4578-B997-E80F538E647C}"/>
                </a:ext>
              </a:extLst>
            </p:cNvPr>
            <p:cNvSpPr>
              <a:spLocks noChangeShapeType="1"/>
            </p:cNvSpPr>
            <p:nvPr/>
          </p:nvSpPr>
          <p:spPr bwMode="auto">
            <a:xfrm>
              <a:off x="3111" y="1003"/>
              <a:ext cx="0" cy="20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1" name="Line 12">
              <a:extLst>
                <a:ext uri="{FF2B5EF4-FFF2-40B4-BE49-F238E27FC236}">
                  <a16:creationId xmlns:a16="http://schemas.microsoft.com/office/drawing/2014/main" id="{80DA93D8-A7FB-4EB3-81A8-B2029DCD7BBB}"/>
                </a:ext>
              </a:extLst>
            </p:cNvPr>
            <p:cNvSpPr>
              <a:spLocks noChangeShapeType="1"/>
            </p:cNvSpPr>
            <p:nvPr/>
          </p:nvSpPr>
          <p:spPr bwMode="auto">
            <a:xfrm>
              <a:off x="4247" y="1003"/>
              <a:ext cx="0" cy="20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2" name="Line 13">
              <a:extLst>
                <a:ext uri="{FF2B5EF4-FFF2-40B4-BE49-F238E27FC236}">
                  <a16:creationId xmlns:a16="http://schemas.microsoft.com/office/drawing/2014/main" id="{DE88A1B2-5471-4EEC-988B-50F28964CDE5}"/>
                </a:ext>
              </a:extLst>
            </p:cNvPr>
            <p:cNvSpPr>
              <a:spLocks noChangeShapeType="1"/>
            </p:cNvSpPr>
            <p:nvPr/>
          </p:nvSpPr>
          <p:spPr bwMode="auto">
            <a:xfrm>
              <a:off x="5384" y="1003"/>
              <a:ext cx="0" cy="20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3" name="Rectangle 14">
              <a:extLst>
                <a:ext uri="{FF2B5EF4-FFF2-40B4-BE49-F238E27FC236}">
                  <a16:creationId xmlns:a16="http://schemas.microsoft.com/office/drawing/2014/main" id="{4D00095F-6B8D-4359-AC55-13BAF3847436}"/>
                </a:ext>
              </a:extLst>
            </p:cNvPr>
            <p:cNvSpPr>
              <a:spLocks noChangeArrowheads="1"/>
            </p:cNvSpPr>
            <p:nvPr/>
          </p:nvSpPr>
          <p:spPr bwMode="auto">
            <a:xfrm>
              <a:off x="839" y="1003"/>
              <a:ext cx="4545" cy="202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79984" name="Line 15">
              <a:extLst>
                <a:ext uri="{FF2B5EF4-FFF2-40B4-BE49-F238E27FC236}">
                  <a16:creationId xmlns:a16="http://schemas.microsoft.com/office/drawing/2014/main" id="{CD407476-808B-4C4C-BB68-F3C7A675178F}"/>
                </a:ext>
              </a:extLst>
            </p:cNvPr>
            <p:cNvSpPr>
              <a:spLocks noChangeShapeType="1"/>
            </p:cNvSpPr>
            <p:nvPr/>
          </p:nvSpPr>
          <p:spPr bwMode="auto">
            <a:xfrm>
              <a:off x="839" y="1003"/>
              <a:ext cx="0" cy="20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5" name="Line 16">
              <a:extLst>
                <a:ext uri="{FF2B5EF4-FFF2-40B4-BE49-F238E27FC236}">
                  <a16:creationId xmlns:a16="http://schemas.microsoft.com/office/drawing/2014/main" id="{E7BF4026-D68F-47FE-9BC1-F723ADF0465D}"/>
                </a:ext>
              </a:extLst>
            </p:cNvPr>
            <p:cNvSpPr>
              <a:spLocks noChangeShapeType="1"/>
            </p:cNvSpPr>
            <p:nvPr/>
          </p:nvSpPr>
          <p:spPr bwMode="auto">
            <a:xfrm>
              <a:off x="799" y="3030"/>
              <a:ext cx="8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6" name="Line 17">
              <a:extLst>
                <a:ext uri="{FF2B5EF4-FFF2-40B4-BE49-F238E27FC236}">
                  <a16:creationId xmlns:a16="http://schemas.microsoft.com/office/drawing/2014/main" id="{838A59E6-6221-4D69-9596-9E548B98CF56}"/>
                </a:ext>
              </a:extLst>
            </p:cNvPr>
            <p:cNvSpPr>
              <a:spLocks noChangeShapeType="1"/>
            </p:cNvSpPr>
            <p:nvPr/>
          </p:nvSpPr>
          <p:spPr bwMode="auto">
            <a:xfrm>
              <a:off x="799" y="2620"/>
              <a:ext cx="8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7" name="Line 18">
              <a:extLst>
                <a:ext uri="{FF2B5EF4-FFF2-40B4-BE49-F238E27FC236}">
                  <a16:creationId xmlns:a16="http://schemas.microsoft.com/office/drawing/2014/main" id="{58DBBD99-E8FE-4DCE-98E3-73D47380929C}"/>
                </a:ext>
              </a:extLst>
            </p:cNvPr>
            <p:cNvSpPr>
              <a:spLocks noChangeShapeType="1"/>
            </p:cNvSpPr>
            <p:nvPr/>
          </p:nvSpPr>
          <p:spPr bwMode="auto">
            <a:xfrm>
              <a:off x="799" y="2221"/>
              <a:ext cx="8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8" name="Line 19">
              <a:extLst>
                <a:ext uri="{FF2B5EF4-FFF2-40B4-BE49-F238E27FC236}">
                  <a16:creationId xmlns:a16="http://schemas.microsoft.com/office/drawing/2014/main" id="{2F3C87C9-D141-4CA7-A41E-3123E7038DCC}"/>
                </a:ext>
              </a:extLst>
            </p:cNvPr>
            <p:cNvSpPr>
              <a:spLocks noChangeShapeType="1"/>
            </p:cNvSpPr>
            <p:nvPr/>
          </p:nvSpPr>
          <p:spPr bwMode="auto">
            <a:xfrm>
              <a:off x="799" y="1811"/>
              <a:ext cx="8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89" name="Line 20">
              <a:extLst>
                <a:ext uri="{FF2B5EF4-FFF2-40B4-BE49-F238E27FC236}">
                  <a16:creationId xmlns:a16="http://schemas.microsoft.com/office/drawing/2014/main" id="{1060BE1B-63B3-48BD-8704-A72375394A8E}"/>
                </a:ext>
              </a:extLst>
            </p:cNvPr>
            <p:cNvSpPr>
              <a:spLocks noChangeShapeType="1"/>
            </p:cNvSpPr>
            <p:nvPr/>
          </p:nvSpPr>
          <p:spPr bwMode="auto">
            <a:xfrm>
              <a:off x="799" y="1412"/>
              <a:ext cx="8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0" name="Line 21">
              <a:extLst>
                <a:ext uri="{FF2B5EF4-FFF2-40B4-BE49-F238E27FC236}">
                  <a16:creationId xmlns:a16="http://schemas.microsoft.com/office/drawing/2014/main" id="{D8705E09-FC53-4DB1-B39D-5C16E012B19F}"/>
                </a:ext>
              </a:extLst>
            </p:cNvPr>
            <p:cNvSpPr>
              <a:spLocks noChangeShapeType="1"/>
            </p:cNvSpPr>
            <p:nvPr/>
          </p:nvSpPr>
          <p:spPr bwMode="auto">
            <a:xfrm>
              <a:off x="799" y="1003"/>
              <a:ext cx="8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1" name="Line 22">
              <a:extLst>
                <a:ext uri="{FF2B5EF4-FFF2-40B4-BE49-F238E27FC236}">
                  <a16:creationId xmlns:a16="http://schemas.microsoft.com/office/drawing/2014/main" id="{0D5394B1-F02B-469E-8760-ED388B5760CF}"/>
                </a:ext>
              </a:extLst>
            </p:cNvPr>
            <p:cNvSpPr>
              <a:spLocks noChangeShapeType="1"/>
            </p:cNvSpPr>
            <p:nvPr/>
          </p:nvSpPr>
          <p:spPr bwMode="auto">
            <a:xfrm>
              <a:off x="839" y="3030"/>
              <a:ext cx="454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2" name="Line 23">
              <a:extLst>
                <a:ext uri="{FF2B5EF4-FFF2-40B4-BE49-F238E27FC236}">
                  <a16:creationId xmlns:a16="http://schemas.microsoft.com/office/drawing/2014/main" id="{DC07F91A-B262-4DFB-AD3A-D4EE7E51F635}"/>
                </a:ext>
              </a:extLst>
            </p:cNvPr>
            <p:cNvSpPr>
              <a:spLocks noChangeShapeType="1"/>
            </p:cNvSpPr>
            <p:nvPr/>
          </p:nvSpPr>
          <p:spPr bwMode="auto">
            <a:xfrm flipV="1">
              <a:off x="839" y="2987"/>
              <a:ext cx="0" cy="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3" name="Line 24">
              <a:extLst>
                <a:ext uri="{FF2B5EF4-FFF2-40B4-BE49-F238E27FC236}">
                  <a16:creationId xmlns:a16="http://schemas.microsoft.com/office/drawing/2014/main" id="{E7CF24A2-FF78-4FBA-BCD7-50DFAB480046}"/>
                </a:ext>
              </a:extLst>
            </p:cNvPr>
            <p:cNvSpPr>
              <a:spLocks noChangeShapeType="1"/>
            </p:cNvSpPr>
            <p:nvPr/>
          </p:nvSpPr>
          <p:spPr bwMode="auto">
            <a:xfrm flipV="1">
              <a:off x="1975" y="2987"/>
              <a:ext cx="0" cy="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4" name="Line 25">
              <a:extLst>
                <a:ext uri="{FF2B5EF4-FFF2-40B4-BE49-F238E27FC236}">
                  <a16:creationId xmlns:a16="http://schemas.microsoft.com/office/drawing/2014/main" id="{3ED699C6-222F-4380-92FD-4EC71AF4B187}"/>
                </a:ext>
              </a:extLst>
            </p:cNvPr>
            <p:cNvSpPr>
              <a:spLocks noChangeShapeType="1"/>
            </p:cNvSpPr>
            <p:nvPr/>
          </p:nvSpPr>
          <p:spPr bwMode="auto">
            <a:xfrm flipV="1">
              <a:off x="3111" y="2987"/>
              <a:ext cx="0" cy="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5" name="Line 26">
              <a:extLst>
                <a:ext uri="{FF2B5EF4-FFF2-40B4-BE49-F238E27FC236}">
                  <a16:creationId xmlns:a16="http://schemas.microsoft.com/office/drawing/2014/main" id="{902A29BD-8D92-439B-AD27-926D77EDD4BD}"/>
                </a:ext>
              </a:extLst>
            </p:cNvPr>
            <p:cNvSpPr>
              <a:spLocks noChangeShapeType="1"/>
            </p:cNvSpPr>
            <p:nvPr/>
          </p:nvSpPr>
          <p:spPr bwMode="auto">
            <a:xfrm flipV="1">
              <a:off x="4247" y="2987"/>
              <a:ext cx="0" cy="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6" name="Line 27">
              <a:extLst>
                <a:ext uri="{FF2B5EF4-FFF2-40B4-BE49-F238E27FC236}">
                  <a16:creationId xmlns:a16="http://schemas.microsoft.com/office/drawing/2014/main" id="{4058914F-65F6-4E6E-941D-F7F6805588E9}"/>
                </a:ext>
              </a:extLst>
            </p:cNvPr>
            <p:cNvSpPr>
              <a:spLocks noChangeShapeType="1"/>
            </p:cNvSpPr>
            <p:nvPr/>
          </p:nvSpPr>
          <p:spPr bwMode="auto">
            <a:xfrm flipV="1">
              <a:off x="5384" y="2987"/>
              <a:ext cx="0" cy="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7" name="Rectangle 28">
              <a:extLst>
                <a:ext uri="{FF2B5EF4-FFF2-40B4-BE49-F238E27FC236}">
                  <a16:creationId xmlns:a16="http://schemas.microsoft.com/office/drawing/2014/main" id="{711C7370-2F22-4D56-89C0-78CD71C1910F}"/>
                </a:ext>
              </a:extLst>
            </p:cNvPr>
            <p:cNvSpPr>
              <a:spLocks noChangeArrowheads="1"/>
            </p:cNvSpPr>
            <p:nvPr/>
          </p:nvSpPr>
          <p:spPr bwMode="auto">
            <a:xfrm>
              <a:off x="669" y="2944"/>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8" name="Rectangle 29">
              <a:extLst>
                <a:ext uri="{FF2B5EF4-FFF2-40B4-BE49-F238E27FC236}">
                  <a16:creationId xmlns:a16="http://schemas.microsoft.com/office/drawing/2014/main" id="{F40E9584-66CF-4E5D-8D9E-55B822AF956D}"/>
                </a:ext>
              </a:extLst>
            </p:cNvPr>
            <p:cNvSpPr>
              <a:spLocks noChangeArrowheads="1"/>
            </p:cNvSpPr>
            <p:nvPr/>
          </p:nvSpPr>
          <p:spPr bwMode="auto">
            <a:xfrm>
              <a:off x="599" y="2534"/>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50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79999" name="Rectangle 30">
              <a:extLst>
                <a:ext uri="{FF2B5EF4-FFF2-40B4-BE49-F238E27FC236}">
                  <a16:creationId xmlns:a16="http://schemas.microsoft.com/office/drawing/2014/main" id="{7A6EEC28-F9B5-493A-A47D-9EAD7EF2E794}"/>
                </a:ext>
              </a:extLst>
            </p:cNvPr>
            <p:cNvSpPr>
              <a:spLocks noChangeArrowheads="1"/>
            </p:cNvSpPr>
            <p:nvPr/>
          </p:nvSpPr>
          <p:spPr bwMode="auto">
            <a:xfrm>
              <a:off x="530" y="2135"/>
              <a:ext cx="21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100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0" name="Rectangle 31">
              <a:extLst>
                <a:ext uri="{FF2B5EF4-FFF2-40B4-BE49-F238E27FC236}">
                  <a16:creationId xmlns:a16="http://schemas.microsoft.com/office/drawing/2014/main" id="{DDF0B94E-2522-42A9-9723-ED7A4926334A}"/>
                </a:ext>
              </a:extLst>
            </p:cNvPr>
            <p:cNvSpPr>
              <a:spLocks noChangeArrowheads="1"/>
            </p:cNvSpPr>
            <p:nvPr/>
          </p:nvSpPr>
          <p:spPr bwMode="auto">
            <a:xfrm>
              <a:off x="530" y="1725"/>
              <a:ext cx="2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150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1" name="Rectangle 32">
              <a:extLst>
                <a:ext uri="{FF2B5EF4-FFF2-40B4-BE49-F238E27FC236}">
                  <a16:creationId xmlns:a16="http://schemas.microsoft.com/office/drawing/2014/main" id="{969B963D-891A-4FE3-9FE1-687373582674}"/>
                </a:ext>
              </a:extLst>
            </p:cNvPr>
            <p:cNvSpPr>
              <a:spLocks noChangeArrowheads="1"/>
            </p:cNvSpPr>
            <p:nvPr/>
          </p:nvSpPr>
          <p:spPr bwMode="auto">
            <a:xfrm>
              <a:off x="530" y="1326"/>
              <a:ext cx="2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2" name="Rectangle 33">
              <a:extLst>
                <a:ext uri="{FF2B5EF4-FFF2-40B4-BE49-F238E27FC236}">
                  <a16:creationId xmlns:a16="http://schemas.microsoft.com/office/drawing/2014/main" id="{41CCEE64-7B6C-44DF-BC63-C406ECD9602E}"/>
                </a:ext>
              </a:extLst>
            </p:cNvPr>
            <p:cNvSpPr>
              <a:spLocks noChangeArrowheads="1"/>
            </p:cNvSpPr>
            <p:nvPr/>
          </p:nvSpPr>
          <p:spPr bwMode="auto">
            <a:xfrm>
              <a:off x="530" y="916"/>
              <a:ext cx="2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250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3" name="Rectangle 34">
              <a:extLst>
                <a:ext uri="{FF2B5EF4-FFF2-40B4-BE49-F238E27FC236}">
                  <a16:creationId xmlns:a16="http://schemas.microsoft.com/office/drawing/2014/main" id="{9DBA5697-525E-43ED-AA6D-D4CCA77B768B}"/>
                </a:ext>
              </a:extLst>
            </p:cNvPr>
            <p:cNvSpPr>
              <a:spLocks noChangeArrowheads="1"/>
            </p:cNvSpPr>
            <p:nvPr/>
          </p:nvSpPr>
          <p:spPr bwMode="auto">
            <a:xfrm>
              <a:off x="809" y="3148"/>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4" name="Rectangle 35">
              <a:extLst>
                <a:ext uri="{FF2B5EF4-FFF2-40B4-BE49-F238E27FC236}">
                  <a16:creationId xmlns:a16="http://schemas.microsoft.com/office/drawing/2014/main" id="{2F113113-EE63-4546-910C-D5A3BAEEA534}"/>
                </a:ext>
              </a:extLst>
            </p:cNvPr>
            <p:cNvSpPr>
              <a:spLocks noChangeArrowheads="1"/>
            </p:cNvSpPr>
            <p:nvPr/>
          </p:nvSpPr>
          <p:spPr bwMode="auto">
            <a:xfrm>
              <a:off x="1945" y="3148"/>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5</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5" name="Rectangle 36">
              <a:extLst>
                <a:ext uri="{FF2B5EF4-FFF2-40B4-BE49-F238E27FC236}">
                  <a16:creationId xmlns:a16="http://schemas.microsoft.com/office/drawing/2014/main" id="{91C0F1E0-5D33-4FEA-9EC3-1AD9255C4140}"/>
                </a:ext>
              </a:extLst>
            </p:cNvPr>
            <p:cNvSpPr>
              <a:spLocks noChangeArrowheads="1"/>
            </p:cNvSpPr>
            <p:nvPr/>
          </p:nvSpPr>
          <p:spPr bwMode="auto">
            <a:xfrm>
              <a:off x="3041" y="3148"/>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6" name="Rectangle 37">
              <a:extLst>
                <a:ext uri="{FF2B5EF4-FFF2-40B4-BE49-F238E27FC236}">
                  <a16:creationId xmlns:a16="http://schemas.microsoft.com/office/drawing/2014/main" id="{6C0B19E9-6437-4C25-BF6E-D79E44A68A27}"/>
                </a:ext>
              </a:extLst>
            </p:cNvPr>
            <p:cNvSpPr>
              <a:spLocks noChangeArrowheads="1"/>
            </p:cNvSpPr>
            <p:nvPr/>
          </p:nvSpPr>
          <p:spPr bwMode="auto">
            <a:xfrm>
              <a:off x="4178" y="3148"/>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15</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7" name="Rectangle 38">
              <a:extLst>
                <a:ext uri="{FF2B5EF4-FFF2-40B4-BE49-F238E27FC236}">
                  <a16:creationId xmlns:a16="http://schemas.microsoft.com/office/drawing/2014/main" id="{EF50933F-7E21-447B-97B9-0CFC624FA186}"/>
                </a:ext>
              </a:extLst>
            </p:cNvPr>
            <p:cNvSpPr>
              <a:spLocks noChangeArrowheads="1"/>
            </p:cNvSpPr>
            <p:nvPr/>
          </p:nvSpPr>
          <p:spPr bwMode="auto">
            <a:xfrm>
              <a:off x="5314" y="3148"/>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08" name="Rectangle 39">
              <a:extLst>
                <a:ext uri="{FF2B5EF4-FFF2-40B4-BE49-F238E27FC236}">
                  <a16:creationId xmlns:a16="http://schemas.microsoft.com/office/drawing/2014/main" id="{D77ABAB5-DA84-4509-B654-FBDDC85EC547}"/>
                </a:ext>
              </a:extLst>
            </p:cNvPr>
            <p:cNvSpPr>
              <a:spLocks noChangeArrowheads="1"/>
            </p:cNvSpPr>
            <p:nvPr/>
          </p:nvSpPr>
          <p:spPr bwMode="auto">
            <a:xfrm>
              <a:off x="2882" y="3332"/>
              <a:ext cx="3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Years</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pic>
          <p:nvPicPr>
            <p:cNvPr id="4180009" name="Picture 40">
              <a:extLst>
                <a:ext uri="{FF2B5EF4-FFF2-40B4-BE49-F238E27FC236}">
                  <a16:creationId xmlns:a16="http://schemas.microsoft.com/office/drawing/2014/main" id="{4541AF27-6806-486D-B89C-62784FBCE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 y="1704"/>
              <a:ext cx="15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0010" name="Rectangle 41">
              <a:extLst>
                <a:ext uri="{FF2B5EF4-FFF2-40B4-BE49-F238E27FC236}">
                  <a16:creationId xmlns:a16="http://schemas.microsoft.com/office/drawing/2014/main" id="{08A3FA71-0AC3-493F-9ECD-DF942E71647D}"/>
                </a:ext>
              </a:extLst>
            </p:cNvPr>
            <p:cNvSpPr>
              <a:spLocks noChangeArrowheads="1"/>
            </p:cNvSpPr>
            <p:nvPr/>
          </p:nvSpPr>
          <p:spPr bwMode="auto">
            <a:xfrm>
              <a:off x="739" y="3504"/>
              <a:ext cx="4336" cy="281"/>
            </a:xfrm>
            <a:prstGeom prst="rect">
              <a:avLst/>
            </a:prstGeom>
            <a:solidFill>
              <a:srgbClr val="FFFFFF"/>
            </a:solidFill>
            <a:ln w="0">
              <a:solidFill>
                <a:srgbClr val="000000"/>
              </a:solidFill>
              <a:miter lim="800000"/>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11" name="Line 42">
              <a:extLst>
                <a:ext uri="{FF2B5EF4-FFF2-40B4-BE49-F238E27FC236}">
                  <a16:creationId xmlns:a16="http://schemas.microsoft.com/office/drawing/2014/main" id="{75BCF3FD-6CD4-4002-A6A6-73F56FC22857}"/>
                </a:ext>
              </a:extLst>
            </p:cNvPr>
            <p:cNvSpPr>
              <a:spLocks noChangeShapeType="1"/>
            </p:cNvSpPr>
            <p:nvPr/>
          </p:nvSpPr>
          <p:spPr bwMode="auto">
            <a:xfrm>
              <a:off x="869" y="3634"/>
              <a:ext cx="398"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12" name="Oval 43">
              <a:extLst>
                <a:ext uri="{FF2B5EF4-FFF2-40B4-BE49-F238E27FC236}">
                  <a16:creationId xmlns:a16="http://schemas.microsoft.com/office/drawing/2014/main" id="{24EC51EC-245C-4DB8-B8D3-98920C640AA0}"/>
                </a:ext>
              </a:extLst>
            </p:cNvPr>
            <p:cNvSpPr>
              <a:spLocks noChangeArrowheads="1"/>
            </p:cNvSpPr>
            <p:nvPr/>
          </p:nvSpPr>
          <p:spPr bwMode="auto">
            <a:xfrm>
              <a:off x="1038" y="3601"/>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13" name="Rectangle 44">
              <a:extLst>
                <a:ext uri="{FF2B5EF4-FFF2-40B4-BE49-F238E27FC236}">
                  <a16:creationId xmlns:a16="http://schemas.microsoft.com/office/drawing/2014/main" id="{704A1AF4-7426-4F6F-A546-F7B74A3D54C3}"/>
                </a:ext>
              </a:extLst>
            </p:cNvPr>
            <p:cNvSpPr>
              <a:spLocks noChangeArrowheads="1"/>
            </p:cNvSpPr>
            <p:nvPr/>
          </p:nvSpPr>
          <p:spPr bwMode="auto">
            <a:xfrm>
              <a:off x="1297" y="3547"/>
              <a:ext cx="78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historical data</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14" name="Line 45">
              <a:extLst>
                <a:ext uri="{FF2B5EF4-FFF2-40B4-BE49-F238E27FC236}">
                  <a16:creationId xmlns:a16="http://schemas.microsoft.com/office/drawing/2014/main" id="{12A4485E-3F14-435B-A589-9B9CE103BA95}"/>
                </a:ext>
              </a:extLst>
            </p:cNvPr>
            <p:cNvSpPr>
              <a:spLocks noChangeShapeType="1"/>
            </p:cNvSpPr>
            <p:nvPr/>
          </p:nvSpPr>
          <p:spPr bwMode="auto">
            <a:xfrm>
              <a:off x="2364" y="3634"/>
              <a:ext cx="398"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15" name="Rectangle 46">
              <a:extLst>
                <a:ext uri="{FF2B5EF4-FFF2-40B4-BE49-F238E27FC236}">
                  <a16:creationId xmlns:a16="http://schemas.microsoft.com/office/drawing/2014/main" id="{A01B33CB-E44A-465B-B3E8-8AA1E4B8BB38}"/>
                </a:ext>
              </a:extLst>
            </p:cNvPr>
            <p:cNvSpPr>
              <a:spLocks noChangeArrowheads="1"/>
            </p:cNvSpPr>
            <p:nvPr/>
          </p:nvSpPr>
          <p:spPr bwMode="auto">
            <a:xfrm>
              <a:off x="2792" y="3547"/>
              <a:ext cx="8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cyclical pattern</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16" name="Line 47">
              <a:extLst>
                <a:ext uri="{FF2B5EF4-FFF2-40B4-BE49-F238E27FC236}">
                  <a16:creationId xmlns:a16="http://schemas.microsoft.com/office/drawing/2014/main" id="{B2B65009-1745-4734-8E04-76136657A3A0}"/>
                </a:ext>
              </a:extLst>
            </p:cNvPr>
            <p:cNvSpPr>
              <a:spLocks noChangeShapeType="1"/>
            </p:cNvSpPr>
            <p:nvPr/>
          </p:nvSpPr>
          <p:spPr bwMode="auto">
            <a:xfrm>
              <a:off x="3918" y="3644"/>
              <a:ext cx="399" cy="0"/>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17" name="Rectangle 48">
              <a:extLst>
                <a:ext uri="{FF2B5EF4-FFF2-40B4-BE49-F238E27FC236}">
                  <a16:creationId xmlns:a16="http://schemas.microsoft.com/office/drawing/2014/main" id="{0DC29677-18FA-441A-82A4-407D6CC57BB2}"/>
                </a:ext>
              </a:extLst>
            </p:cNvPr>
            <p:cNvSpPr>
              <a:spLocks noChangeArrowheads="1"/>
            </p:cNvSpPr>
            <p:nvPr/>
          </p:nvSpPr>
          <p:spPr bwMode="auto">
            <a:xfrm>
              <a:off x="4347" y="3547"/>
              <a:ext cx="61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growth line</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0018" name="Rectangle 49">
              <a:extLst>
                <a:ext uri="{FF2B5EF4-FFF2-40B4-BE49-F238E27FC236}">
                  <a16:creationId xmlns:a16="http://schemas.microsoft.com/office/drawing/2014/main" id="{391AB458-9039-4030-A900-6419A6D3D182}"/>
                </a:ext>
              </a:extLst>
            </p:cNvPr>
            <p:cNvSpPr>
              <a:spLocks noChangeArrowheads="1"/>
            </p:cNvSpPr>
            <p:nvPr/>
          </p:nvSpPr>
          <p:spPr bwMode="auto">
            <a:xfrm rot="16200000">
              <a:off x="108" y="1796"/>
              <a:ext cx="33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Prices</a:t>
              </a:r>
              <a:endParaRPr kumimoji="0" lang="en-GB" altLang="en-US" sz="16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4180019" name="Rectangle 3">
            <a:extLst>
              <a:ext uri="{FF2B5EF4-FFF2-40B4-BE49-F238E27FC236}">
                <a16:creationId xmlns:a16="http://schemas.microsoft.com/office/drawing/2014/main" id="{BACF20DA-0B88-4E82-839B-F34EB930EAF7}"/>
              </a:ext>
            </a:extLst>
          </p:cNvPr>
          <p:cNvSpPr>
            <a:spLocks noGrp="1" noChangeArrowheads="1"/>
          </p:cNvSpPr>
          <p:nvPr>
            <p:ph type="title" idx="4294967295"/>
          </p:nvPr>
        </p:nvSpPr>
        <p:spPr>
          <a:xfrm>
            <a:off x="1939926" y="268288"/>
            <a:ext cx="8450263" cy="538162"/>
          </a:xfrm>
          <a:noFill/>
        </p:spPr>
        <p:txBody>
          <a:bodyPr vert="horz" wrap="square" lIns="0" tIns="0" rIns="0" bIns="0" numCol="1" anchor="t" anchorCtr="0" compatLnSpc="1">
            <a:prstTxWarp prst="textNoShape">
              <a:avLst/>
            </a:prstTxWarp>
          </a:bodyPr>
          <a:lstStyle/>
          <a:p>
            <a:pPr defTabSz="455613" eaLnBrk="1" hangingPunct="1"/>
            <a:r>
              <a:rPr lang="en-GB" altLang="en-US" sz="2300" u="sng">
                <a:solidFill>
                  <a:srgbClr val="000000"/>
                </a:solidFill>
              </a:rPr>
              <a:t>Projecting trends from analysing historical data</a:t>
            </a:r>
          </a:p>
        </p:txBody>
      </p:sp>
      <p:sp>
        <p:nvSpPr>
          <p:cNvPr id="970803" name="Rectangle 51">
            <a:extLst>
              <a:ext uri="{FF2B5EF4-FFF2-40B4-BE49-F238E27FC236}">
                <a16:creationId xmlns:a16="http://schemas.microsoft.com/office/drawing/2014/main" id="{992E1355-5674-4580-ABBC-E4002562BCC1}"/>
              </a:ext>
            </a:extLst>
          </p:cNvPr>
          <p:cNvSpPr>
            <a:spLocks noChangeArrowheads="1"/>
          </p:cNvSpPr>
          <p:nvPr/>
        </p:nvSpPr>
        <p:spPr bwMode="auto">
          <a:xfrm>
            <a:off x="3432176" y="620714"/>
            <a:ext cx="5527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600" b="1" i="0" u="sng"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Prices of fertilisers 20 years prior to introduction of the project </a:t>
            </a:r>
            <a:endParaRPr kumimoji="0" lang="en-GB" altLang="en-US" sz="1600" b="0" i="1" u="sng"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970804" name="Freeform 52">
            <a:extLst>
              <a:ext uri="{FF2B5EF4-FFF2-40B4-BE49-F238E27FC236}">
                <a16:creationId xmlns:a16="http://schemas.microsoft.com/office/drawing/2014/main" id="{36459CC8-E9C7-42DB-AC4E-64C51A5980E9}"/>
              </a:ext>
            </a:extLst>
          </p:cNvPr>
          <p:cNvSpPr>
            <a:spLocks/>
          </p:cNvSpPr>
          <p:nvPr/>
        </p:nvSpPr>
        <p:spPr bwMode="auto">
          <a:xfrm>
            <a:off x="2855914" y="2447925"/>
            <a:ext cx="7215187" cy="427038"/>
          </a:xfrm>
          <a:custGeom>
            <a:avLst/>
            <a:gdLst>
              <a:gd name="T0" fmla="*/ 0 w 456"/>
              <a:gd name="T1" fmla="*/ 427038 h 25"/>
              <a:gd name="T2" fmla="*/ 363924 w 456"/>
              <a:gd name="T3" fmla="*/ 409956 h 25"/>
              <a:gd name="T4" fmla="*/ 727848 w 456"/>
              <a:gd name="T5" fmla="*/ 392875 h 25"/>
              <a:gd name="T6" fmla="*/ 1075949 w 456"/>
              <a:gd name="T7" fmla="*/ 375793 h 25"/>
              <a:gd name="T8" fmla="*/ 1439873 w 456"/>
              <a:gd name="T9" fmla="*/ 358712 h 25"/>
              <a:gd name="T10" fmla="*/ 1803797 w 456"/>
              <a:gd name="T11" fmla="*/ 324549 h 25"/>
              <a:gd name="T12" fmla="*/ 2167721 w 456"/>
              <a:gd name="T13" fmla="*/ 307467 h 25"/>
              <a:gd name="T14" fmla="*/ 2531645 w 456"/>
              <a:gd name="T15" fmla="*/ 290386 h 25"/>
              <a:gd name="T16" fmla="*/ 2879746 w 456"/>
              <a:gd name="T17" fmla="*/ 273304 h 25"/>
              <a:gd name="T18" fmla="*/ 3243670 w 456"/>
              <a:gd name="T19" fmla="*/ 256223 h 25"/>
              <a:gd name="T20" fmla="*/ 3607594 w 456"/>
              <a:gd name="T21" fmla="*/ 222060 h 25"/>
              <a:gd name="T22" fmla="*/ 3971517 w 456"/>
              <a:gd name="T23" fmla="*/ 204978 h 25"/>
              <a:gd name="T24" fmla="*/ 4335441 w 456"/>
              <a:gd name="T25" fmla="*/ 187897 h 25"/>
              <a:gd name="T26" fmla="*/ 4683542 w 456"/>
              <a:gd name="T27" fmla="*/ 170815 h 25"/>
              <a:gd name="T28" fmla="*/ 5047466 w 456"/>
              <a:gd name="T29" fmla="*/ 136652 h 25"/>
              <a:gd name="T30" fmla="*/ 5411390 w 456"/>
              <a:gd name="T31" fmla="*/ 119571 h 25"/>
              <a:gd name="T32" fmla="*/ 5775314 w 456"/>
              <a:gd name="T33" fmla="*/ 102489 h 25"/>
              <a:gd name="T34" fmla="*/ 6139238 w 456"/>
              <a:gd name="T35" fmla="*/ 68326 h 25"/>
              <a:gd name="T36" fmla="*/ 6487339 w 456"/>
              <a:gd name="T37" fmla="*/ 51245 h 25"/>
              <a:gd name="T38" fmla="*/ 6851263 w 456"/>
              <a:gd name="T39" fmla="*/ 34163 h 25"/>
              <a:gd name="T40" fmla="*/ 7215187 w 456"/>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6" h="25">
                <a:moveTo>
                  <a:pt x="0" y="25"/>
                </a:moveTo>
                <a:lnTo>
                  <a:pt x="23" y="24"/>
                </a:lnTo>
                <a:lnTo>
                  <a:pt x="46" y="23"/>
                </a:lnTo>
                <a:lnTo>
                  <a:pt x="68" y="22"/>
                </a:lnTo>
                <a:lnTo>
                  <a:pt x="91" y="21"/>
                </a:lnTo>
                <a:lnTo>
                  <a:pt x="114" y="19"/>
                </a:lnTo>
                <a:lnTo>
                  <a:pt x="137" y="18"/>
                </a:lnTo>
                <a:lnTo>
                  <a:pt x="160" y="17"/>
                </a:lnTo>
                <a:lnTo>
                  <a:pt x="182" y="16"/>
                </a:lnTo>
                <a:lnTo>
                  <a:pt x="205" y="15"/>
                </a:lnTo>
                <a:lnTo>
                  <a:pt x="228" y="13"/>
                </a:lnTo>
                <a:lnTo>
                  <a:pt x="251" y="12"/>
                </a:lnTo>
                <a:lnTo>
                  <a:pt x="274" y="11"/>
                </a:lnTo>
                <a:lnTo>
                  <a:pt x="296" y="10"/>
                </a:lnTo>
                <a:lnTo>
                  <a:pt x="319" y="8"/>
                </a:lnTo>
                <a:lnTo>
                  <a:pt x="342" y="7"/>
                </a:lnTo>
                <a:lnTo>
                  <a:pt x="365" y="6"/>
                </a:lnTo>
                <a:lnTo>
                  <a:pt x="388" y="4"/>
                </a:lnTo>
                <a:lnTo>
                  <a:pt x="410" y="3"/>
                </a:lnTo>
                <a:lnTo>
                  <a:pt x="433" y="2"/>
                </a:lnTo>
                <a:lnTo>
                  <a:pt x="456" y="0"/>
                </a:lnTo>
              </a:path>
            </a:pathLst>
          </a:custGeom>
          <a:noFill/>
          <a:ln w="254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nvGrpSpPr>
          <p:cNvPr id="970805" name="Group 53">
            <a:extLst>
              <a:ext uri="{FF2B5EF4-FFF2-40B4-BE49-F238E27FC236}">
                <a16:creationId xmlns:a16="http://schemas.microsoft.com/office/drawing/2014/main" id="{0A0A4A52-782B-4C99-94EA-575C6FDB845A}"/>
              </a:ext>
            </a:extLst>
          </p:cNvPr>
          <p:cNvGrpSpPr>
            <a:grpSpLocks/>
          </p:cNvGrpSpPr>
          <p:nvPr/>
        </p:nvGrpSpPr>
        <p:grpSpPr bwMode="auto">
          <a:xfrm>
            <a:off x="2808289" y="1763713"/>
            <a:ext cx="7310437" cy="2019300"/>
            <a:chOff x="809" y="1111"/>
            <a:chExt cx="4605" cy="1272"/>
          </a:xfrm>
        </p:grpSpPr>
        <p:sp>
          <p:nvSpPr>
            <p:cNvPr id="4180023" name="Oval 54">
              <a:extLst>
                <a:ext uri="{FF2B5EF4-FFF2-40B4-BE49-F238E27FC236}">
                  <a16:creationId xmlns:a16="http://schemas.microsoft.com/office/drawing/2014/main" id="{D5205548-7F98-4508-B152-39A2134381B9}"/>
                </a:ext>
              </a:extLst>
            </p:cNvPr>
            <p:cNvSpPr>
              <a:spLocks noChangeArrowheads="1"/>
            </p:cNvSpPr>
            <p:nvPr/>
          </p:nvSpPr>
          <p:spPr bwMode="auto">
            <a:xfrm>
              <a:off x="809" y="1844"/>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24" name="Oval 55">
              <a:extLst>
                <a:ext uri="{FF2B5EF4-FFF2-40B4-BE49-F238E27FC236}">
                  <a16:creationId xmlns:a16="http://schemas.microsoft.com/office/drawing/2014/main" id="{279D74E7-CE1F-4FD0-AA38-FDD2DEA2A104}"/>
                </a:ext>
              </a:extLst>
            </p:cNvPr>
            <p:cNvSpPr>
              <a:spLocks noChangeArrowheads="1"/>
            </p:cNvSpPr>
            <p:nvPr/>
          </p:nvSpPr>
          <p:spPr bwMode="auto">
            <a:xfrm>
              <a:off x="1038" y="1445"/>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25" name="Oval 56">
              <a:extLst>
                <a:ext uri="{FF2B5EF4-FFF2-40B4-BE49-F238E27FC236}">
                  <a16:creationId xmlns:a16="http://schemas.microsoft.com/office/drawing/2014/main" id="{7F98FCEE-D649-4280-A4AD-98D8DB6AF4D0}"/>
                </a:ext>
              </a:extLst>
            </p:cNvPr>
            <p:cNvSpPr>
              <a:spLocks noChangeArrowheads="1"/>
            </p:cNvSpPr>
            <p:nvPr/>
          </p:nvSpPr>
          <p:spPr bwMode="auto">
            <a:xfrm>
              <a:off x="1267" y="1208"/>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26" name="Oval 57">
              <a:extLst>
                <a:ext uri="{FF2B5EF4-FFF2-40B4-BE49-F238E27FC236}">
                  <a16:creationId xmlns:a16="http://schemas.microsoft.com/office/drawing/2014/main" id="{CE880D99-A58B-43A4-927C-65DDF598ABDB}"/>
                </a:ext>
              </a:extLst>
            </p:cNvPr>
            <p:cNvSpPr>
              <a:spLocks noChangeArrowheads="1"/>
            </p:cNvSpPr>
            <p:nvPr/>
          </p:nvSpPr>
          <p:spPr bwMode="auto">
            <a:xfrm>
              <a:off x="1487" y="1348"/>
              <a:ext cx="59"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27" name="Oval 58">
              <a:extLst>
                <a:ext uri="{FF2B5EF4-FFF2-40B4-BE49-F238E27FC236}">
                  <a16:creationId xmlns:a16="http://schemas.microsoft.com/office/drawing/2014/main" id="{F4217E7F-72B7-4874-AB8F-5E63BE1CAF27}"/>
                </a:ext>
              </a:extLst>
            </p:cNvPr>
            <p:cNvSpPr>
              <a:spLocks noChangeArrowheads="1"/>
            </p:cNvSpPr>
            <p:nvPr/>
          </p:nvSpPr>
          <p:spPr bwMode="auto">
            <a:xfrm>
              <a:off x="1716" y="1747"/>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28" name="Oval 59">
              <a:extLst>
                <a:ext uri="{FF2B5EF4-FFF2-40B4-BE49-F238E27FC236}">
                  <a16:creationId xmlns:a16="http://schemas.microsoft.com/office/drawing/2014/main" id="{76AE4800-0B1D-4D3D-9AD1-097B25FF7993}"/>
                </a:ext>
              </a:extLst>
            </p:cNvPr>
            <p:cNvSpPr>
              <a:spLocks noChangeArrowheads="1"/>
            </p:cNvSpPr>
            <p:nvPr/>
          </p:nvSpPr>
          <p:spPr bwMode="auto">
            <a:xfrm>
              <a:off x="1945" y="1704"/>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29" name="Oval 60">
              <a:extLst>
                <a:ext uri="{FF2B5EF4-FFF2-40B4-BE49-F238E27FC236}">
                  <a16:creationId xmlns:a16="http://schemas.microsoft.com/office/drawing/2014/main" id="{94B70A19-5D1D-4E66-AA13-F1B3626173A6}"/>
                </a:ext>
              </a:extLst>
            </p:cNvPr>
            <p:cNvSpPr>
              <a:spLocks noChangeArrowheads="1"/>
            </p:cNvSpPr>
            <p:nvPr/>
          </p:nvSpPr>
          <p:spPr bwMode="auto">
            <a:xfrm>
              <a:off x="2174" y="2318"/>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0" name="Oval 61">
              <a:extLst>
                <a:ext uri="{FF2B5EF4-FFF2-40B4-BE49-F238E27FC236}">
                  <a16:creationId xmlns:a16="http://schemas.microsoft.com/office/drawing/2014/main" id="{8CCEB515-9DE5-4DA0-8D4D-624A0A160C95}"/>
                </a:ext>
              </a:extLst>
            </p:cNvPr>
            <p:cNvSpPr>
              <a:spLocks noChangeArrowheads="1"/>
            </p:cNvSpPr>
            <p:nvPr/>
          </p:nvSpPr>
          <p:spPr bwMode="auto">
            <a:xfrm>
              <a:off x="2403" y="1693"/>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1" name="Oval 62">
              <a:extLst>
                <a:ext uri="{FF2B5EF4-FFF2-40B4-BE49-F238E27FC236}">
                  <a16:creationId xmlns:a16="http://schemas.microsoft.com/office/drawing/2014/main" id="{D44CA6B6-DC8A-4947-B533-1DB0E2AA8834}"/>
                </a:ext>
              </a:extLst>
            </p:cNvPr>
            <p:cNvSpPr>
              <a:spLocks noChangeArrowheads="1"/>
            </p:cNvSpPr>
            <p:nvPr/>
          </p:nvSpPr>
          <p:spPr bwMode="auto">
            <a:xfrm>
              <a:off x="2623" y="1542"/>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2" name="Oval 63">
              <a:extLst>
                <a:ext uri="{FF2B5EF4-FFF2-40B4-BE49-F238E27FC236}">
                  <a16:creationId xmlns:a16="http://schemas.microsoft.com/office/drawing/2014/main" id="{3B8EC4A1-CAFB-4C25-9F87-CC2C2A8DD5EA}"/>
                </a:ext>
              </a:extLst>
            </p:cNvPr>
            <p:cNvSpPr>
              <a:spLocks noChangeArrowheads="1"/>
            </p:cNvSpPr>
            <p:nvPr/>
          </p:nvSpPr>
          <p:spPr bwMode="auto">
            <a:xfrm>
              <a:off x="2852" y="1682"/>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3" name="Oval 64">
              <a:extLst>
                <a:ext uri="{FF2B5EF4-FFF2-40B4-BE49-F238E27FC236}">
                  <a16:creationId xmlns:a16="http://schemas.microsoft.com/office/drawing/2014/main" id="{CF20C7DC-5B77-4362-BE09-110F1195ADEB}"/>
                </a:ext>
              </a:extLst>
            </p:cNvPr>
            <p:cNvSpPr>
              <a:spLocks noChangeArrowheads="1"/>
            </p:cNvSpPr>
            <p:nvPr/>
          </p:nvSpPr>
          <p:spPr bwMode="auto">
            <a:xfrm>
              <a:off x="3081" y="1499"/>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4" name="Oval 65">
              <a:extLst>
                <a:ext uri="{FF2B5EF4-FFF2-40B4-BE49-F238E27FC236}">
                  <a16:creationId xmlns:a16="http://schemas.microsoft.com/office/drawing/2014/main" id="{465ED0A6-8245-4181-BA43-BB32B7BD3184}"/>
                </a:ext>
              </a:extLst>
            </p:cNvPr>
            <p:cNvSpPr>
              <a:spLocks noChangeArrowheads="1"/>
            </p:cNvSpPr>
            <p:nvPr/>
          </p:nvSpPr>
          <p:spPr bwMode="auto">
            <a:xfrm>
              <a:off x="3310" y="1229"/>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5" name="Oval 66">
              <a:extLst>
                <a:ext uri="{FF2B5EF4-FFF2-40B4-BE49-F238E27FC236}">
                  <a16:creationId xmlns:a16="http://schemas.microsoft.com/office/drawing/2014/main" id="{0ED844F2-18D4-4469-BB2E-6F9A4E1E137D}"/>
                </a:ext>
              </a:extLst>
            </p:cNvPr>
            <p:cNvSpPr>
              <a:spLocks noChangeArrowheads="1"/>
            </p:cNvSpPr>
            <p:nvPr/>
          </p:nvSpPr>
          <p:spPr bwMode="auto">
            <a:xfrm>
              <a:off x="3540" y="1380"/>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6" name="Oval 67">
              <a:extLst>
                <a:ext uri="{FF2B5EF4-FFF2-40B4-BE49-F238E27FC236}">
                  <a16:creationId xmlns:a16="http://schemas.microsoft.com/office/drawing/2014/main" id="{BAD03987-3142-4A43-92FB-B0116B8B37F5}"/>
                </a:ext>
              </a:extLst>
            </p:cNvPr>
            <p:cNvSpPr>
              <a:spLocks noChangeArrowheads="1"/>
            </p:cNvSpPr>
            <p:nvPr/>
          </p:nvSpPr>
          <p:spPr bwMode="auto">
            <a:xfrm>
              <a:off x="3759" y="2081"/>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7" name="Oval 68">
              <a:extLst>
                <a:ext uri="{FF2B5EF4-FFF2-40B4-BE49-F238E27FC236}">
                  <a16:creationId xmlns:a16="http://schemas.microsoft.com/office/drawing/2014/main" id="{8D7EEB6C-B470-4C26-BE0C-2BA4894A2FAF}"/>
                </a:ext>
              </a:extLst>
            </p:cNvPr>
            <p:cNvSpPr>
              <a:spLocks noChangeArrowheads="1"/>
            </p:cNvSpPr>
            <p:nvPr/>
          </p:nvSpPr>
          <p:spPr bwMode="auto">
            <a:xfrm>
              <a:off x="3988" y="2221"/>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8" name="Oval 69">
              <a:extLst>
                <a:ext uri="{FF2B5EF4-FFF2-40B4-BE49-F238E27FC236}">
                  <a16:creationId xmlns:a16="http://schemas.microsoft.com/office/drawing/2014/main" id="{3423C0BD-FA78-421B-AB4D-007EED245C5B}"/>
                </a:ext>
              </a:extLst>
            </p:cNvPr>
            <p:cNvSpPr>
              <a:spLocks noChangeArrowheads="1"/>
            </p:cNvSpPr>
            <p:nvPr/>
          </p:nvSpPr>
          <p:spPr bwMode="auto">
            <a:xfrm>
              <a:off x="4217" y="1639"/>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39" name="Oval 70">
              <a:extLst>
                <a:ext uri="{FF2B5EF4-FFF2-40B4-BE49-F238E27FC236}">
                  <a16:creationId xmlns:a16="http://schemas.microsoft.com/office/drawing/2014/main" id="{9E5C2857-E239-4073-9BE7-0E5C9D70BB48}"/>
                </a:ext>
              </a:extLst>
            </p:cNvPr>
            <p:cNvSpPr>
              <a:spLocks noChangeArrowheads="1"/>
            </p:cNvSpPr>
            <p:nvPr/>
          </p:nvSpPr>
          <p:spPr bwMode="auto">
            <a:xfrm>
              <a:off x="4447" y="1822"/>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40" name="Oval 71">
              <a:extLst>
                <a:ext uri="{FF2B5EF4-FFF2-40B4-BE49-F238E27FC236}">
                  <a16:creationId xmlns:a16="http://schemas.microsoft.com/office/drawing/2014/main" id="{DBBCF7CA-3FB9-48EE-9FAC-123CB63A31FC}"/>
                </a:ext>
              </a:extLst>
            </p:cNvPr>
            <p:cNvSpPr>
              <a:spLocks noChangeArrowheads="1"/>
            </p:cNvSpPr>
            <p:nvPr/>
          </p:nvSpPr>
          <p:spPr bwMode="auto">
            <a:xfrm>
              <a:off x="4676" y="1175"/>
              <a:ext cx="60" cy="65"/>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41" name="Oval 72">
              <a:extLst>
                <a:ext uri="{FF2B5EF4-FFF2-40B4-BE49-F238E27FC236}">
                  <a16:creationId xmlns:a16="http://schemas.microsoft.com/office/drawing/2014/main" id="{EFCFEA58-6CB0-41D5-A5BD-6B7297A29799}"/>
                </a:ext>
              </a:extLst>
            </p:cNvPr>
            <p:cNvSpPr>
              <a:spLocks noChangeArrowheads="1"/>
            </p:cNvSpPr>
            <p:nvPr/>
          </p:nvSpPr>
          <p:spPr bwMode="auto">
            <a:xfrm>
              <a:off x="4895" y="1111"/>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42" name="Oval 73">
              <a:extLst>
                <a:ext uri="{FF2B5EF4-FFF2-40B4-BE49-F238E27FC236}">
                  <a16:creationId xmlns:a16="http://schemas.microsoft.com/office/drawing/2014/main" id="{D1492EDE-465C-4612-B791-39B08928010A}"/>
                </a:ext>
              </a:extLst>
            </p:cNvPr>
            <p:cNvSpPr>
              <a:spLocks noChangeArrowheads="1"/>
            </p:cNvSpPr>
            <p:nvPr/>
          </p:nvSpPr>
          <p:spPr bwMode="auto">
            <a:xfrm>
              <a:off x="5124" y="1348"/>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43" name="Oval 74">
              <a:extLst>
                <a:ext uri="{FF2B5EF4-FFF2-40B4-BE49-F238E27FC236}">
                  <a16:creationId xmlns:a16="http://schemas.microsoft.com/office/drawing/2014/main" id="{CB0F2B7F-9CFF-41B6-9821-798657575584}"/>
                </a:ext>
              </a:extLst>
            </p:cNvPr>
            <p:cNvSpPr>
              <a:spLocks noChangeArrowheads="1"/>
            </p:cNvSpPr>
            <p:nvPr/>
          </p:nvSpPr>
          <p:spPr bwMode="auto">
            <a:xfrm>
              <a:off x="5354" y="1553"/>
              <a:ext cx="60" cy="64"/>
            </a:xfrm>
            <a:prstGeom prst="ellipse">
              <a:avLst/>
            </a:prstGeom>
            <a:solidFill>
              <a:srgbClr val="FF0000"/>
            </a:solidFill>
            <a:ln w="15875">
              <a:solidFill>
                <a:srgbClr val="000000"/>
              </a:solidFill>
              <a:round/>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0044" name="Freeform 75">
              <a:extLst>
                <a:ext uri="{FF2B5EF4-FFF2-40B4-BE49-F238E27FC236}">
                  <a16:creationId xmlns:a16="http://schemas.microsoft.com/office/drawing/2014/main" id="{15B5CC88-8078-458F-B3ED-5FCA4A98461B}"/>
                </a:ext>
              </a:extLst>
            </p:cNvPr>
            <p:cNvSpPr>
              <a:spLocks/>
            </p:cNvSpPr>
            <p:nvPr/>
          </p:nvSpPr>
          <p:spPr bwMode="auto">
            <a:xfrm>
              <a:off x="839" y="1143"/>
              <a:ext cx="4545" cy="1207"/>
            </a:xfrm>
            <a:custGeom>
              <a:avLst/>
              <a:gdLst>
                <a:gd name="T0" fmla="*/ 0 w 456"/>
                <a:gd name="T1" fmla="*/ 733 h 112"/>
                <a:gd name="T2" fmla="*/ 229 w 456"/>
                <a:gd name="T3" fmla="*/ 334 h 112"/>
                <a:gd name="T4" fmla="*/ 458 w 456"/>
                <a:gd name="T5" fmla="*/ 97 h 112"/>
                <a:gd name="T6" fmla="*/ 678 w 456"/>
                <a:gd name="T7" fmla="*/ 237 h 112"/>
                <a:gd name="T8" fmla="*/ 907 w 456"/>
                <a:gd name="T9" fmla="*/ 636 h 112"/>
                <a:gd name="T10" fmla="*/ 1136 w 456"/>
                <a:gd name="T11" fmla="*/ 593 h 112"/>
                <a:gd name="T12" fmla="*/ 1365 w 456"/>
                <a:gd name="T13" fmla="*/ 1207 h 112"/>
                <a:gd name="T14" fmla="*/ 1595 w 456"/>
                <a:gd name="T15" fmla="*/ 582 h 112"/>
                <a:gd name="T16" fmla="*/ 1814 w 456"/>
                <a:gd name="T17" fmla="*/ 431 h 112"/>
                <a:gd name="T18" fmla="*/ 2043 w 456"/>
                <a:gd name="T19" fmla="*/ 571 h 112"/>
                <a:gd name="T20" fmla="*/ 2273 w 456"/>
                <a:gd name="T21" fmla="*/ 388 h 112"/>
                <a:gd name="T22" fmla="*/ 2502 w 456"/>
                <a:gd name="T23" fmla="*/ 119 h 112"/>
                <a:gd name="T24" fmla="*/ 2731 w 456"/>
                <a:gd name="T25" fmla="*/ 269 h 112"/>
                <a:gd name="T26" fmla="*/ 2950 w 456"/>
                <a:gd name="T27" fmla="*/ 970 h 112"/>
                <a:gd name="T28" fmla="*/ 3180 w 456"/>
                <a:gd name="T29" fmla="*/ 1110 h 112"/>
                <a:gd name="T30" fmla="*/ 3409 w 456"/>
                <a:gd name="T31" fmla="*/ 528 h 112"/>
                <a:gd name="T32" fmla="*/ 3638 w 456"/>
                <a:gd name="T33" fmla="*/ 711 h 112"/>
                <a:gd name="T34" fmla="*/ 3867 w 456"/>
                <a:gd name="T35" fmla="*/ 65 h 112"/>
                <a:gd name="T36" fmla="*/ 4087 w 456"/>
                <a:gd name="T37" fmla="*/ 0 h 112"/>
                <a:gd name="T38" fmla="*/ 4316 w 456"/>
                <a:gd name="T39" fmla="*/ 237 h 112"/>
                <a:gd name="T40" fmla="*/ 4545 w 456"/>
                <a:gd name="T41" fmla="*/ 442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6" h="112">
                  <a:moveTo>
                    <a:pt x="0" y="68"/>
                  </a:moveTo>
                  <a:lnTo>
                    <a:pt x="23" y="31"/>
                  </a:lnTo>
                  <a:lnTo>
                    <a:pt x="46" y="9"/>
                  </a:lnTo>
                  <a:lnTo>
                    <a:pt x="68" y="22"/>
                  </a:lnTo>
                  <a:lnTo>
                    <a:pt x="91" y="59"/>
                  </a:lnTo>
                  <a:lnTo>
                    <a:pt x="114" y="55"/>
                  </a:lnTo>
                  <a:lnTo>
                    <a:pt x="137" y="112"/>
                  </a:lnTo>
                  <a:lnTo>
                    <a:pt x="160" y="54"/>
                  </a:lnTo>
                  <a:lnTo>
                    <a:pt x="182" y="40"/>
                  </a:lnTo>
                  <a:lnTo>
                    <a:pt x="205" y="53"/>
                  </a:lnTo>
                  <a:lnTo>
                    <a:pt x="228" y="36"/>
                  </a:lnTo>
                  <a:lnTo>
                    <a:pt x="251" y="11"/>
                  </a:lnTo>
                  <a:lnTo>
                    <a:pt x="274" y="25"/>
                  </a:lnTo>
                  <a:lnTo>
                    <a:pt x="296" y="90"/>
                  </a:lnTo>
                  <a:lnTo>
                    <a:pt x="319" y="103"/>
                  </a:lnTo>
                  <a:lnTo>
                    <a:pt x="342" y="49"/>
                  </a:lnTo>
                  <a:lnTo>
                    <a:pt x="365" y="66"/>
                  </a:lnTo>
                  <a:lnTo>
                    <a:pt x="388" y="6"/>
                  </a:lnTo>
                  <a:lnTo>
                    <a:pt x="410" y="0"/>
                  </a:lnTo>
                  <a:lnTo>
                    <a:pt x="433" y="22"/>
                  </a:lnTo>
                  <a:lnTo>
                    <a:pt x="456" y="41"/>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970828" name="Freeform 76">
            <a:extLst>
              <a:ext uri="{FF2B5EF4-FFF2-40B4-BE49-F238E27FC236}">
                <a16:creationId xmlns:a16="http://schemas.microsoft.com/office/drawing/2014/main" id="{29978092-3BC8-4A59-84ED-0AD28A8765AF}"/>
              </a:ext>
            </a:extLst>
          </p:cNvPr>
          <p:cNvSpPr>
            <a:spLocks/>
          </p:cNvSpPr>
          <p:nvPr/>
        </p:nvSpPr>
        <p:spPr bwMode="auto">
          <a:xfrm>
            <a:off x="2855914" y="1985963"/>
            <a:ext cx="7215187" cy="1282700"/>
          </a:xfrm>
          <a:custGeom>
            <a:avLst/>
            <a:gdLst>
              <a:gd name="T0" fmla="*/ 0 w 456"/>
              <a:gd name="T1" fmla="*/ 889339 h 75"/>
              <a:gd name="T2" fmla="*/ 363924 w 456"/>
              <a:gd name="T3" fmla="*/ 513080 h 75"/>
              <a:gd name="T4" fmla="*/ 727848 w 456"/>
              <a:gd name="T5" fmla="*/ 342053 h 75"/>
              <a:gd name="T6" fmla="*/ 1075949 w 456"/>
              <a:gd name="T7" fmla="*/ 478875 h 75"/>
              <a:gd name="T8" fmla="*/ 1439873 w 456"/>
              <a:gd name="T9" fmla="*/ 820928 h 75"/>
              <a:gd name="T10" fmla="*/ 1803797 w 456"/>
              <a:gd name="T11" fmla="*/ 1162981 h 75"/>
              <a:gd name="T12" fmla="*/ 2167721 w 456"/>
              <a:gd name="T13" fmla="*/ 1282700 h 75"/>
              <a:gd name="T14" fmla="*/ 2531645 w 456"/>
              <a:gd name="T15" fmla="*/ 1111673 h 75"/>
              <a:gd name="T16" fmla="*/ 2879746 w 456"/>
              <a:gd name="T17" fmla="*/ 735415 h 75"/>
              <a:gd name="T18" fmla="*/ 3243670 w 456"/>
              <a:gd name="T19" fmla="*/ 342053 h 75"/>
              <a:gd name="T20" fmla="*/ 3607594 w 456"/>
              <a:gd name="T21" fmla="*/ 171027 h 75"/>
              <a:gd name="T22" fmla="*/ 3971517 w 456"/>
              <a:gd name="T23" fmla="*/ 307848 h 75"/>
              <a:gd name="T24" fmla="*/ 4335441 w 456"/>
              <a:gd name="T25" fmla="*/ 649901 h 75"/>
              <a:gd name="T26" fmla="*/ 4683542 w 456"/>
              <a:gd name="T27" fmla="*/ 991955 h 75"/>
              <a:gd name="T28" fmla="*/ 5047466 w 456"/>
              <a:gd name="T29" fmla="*/ 1111673 h 75"/>
              <a:gd name="T30" fmla="*/ 5411390 w 456"/>
              <a:gd name="T31" fmla="*/ 940647 h 75"/>
              <a:gd name="T32" fmla="*/ 5775314 w 456"/>
              <a:gd name="T33" fmla="*/ 564388 h 75"/>
              <a:gd name="T34" fmla="*/ 6139238 w 456"/>
              <a:gd name="T35" fmla="*/ 171027 h 75"/>
              <a:gd name="T36" fmla="*/ 6487339 w 456"/>
              <a:gd name="T37" fmla="*/ 0 h 75"/>
              <a:gd name="T38" fmla="*/ 6851263 w 456"/>
              <a:gd name="T39" fmla="*/ 119719 h 75"/>
              <a:gd name="T40" fmla="*/ 7215187 w 456"/>
              <a:gd name="T41" fmla="*/ 461772 h 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6" h="75">
                <a:moveTo>
                  <a:pt x="0" y="52"/>
                </a:moveTo>
                <a:lnTo>
                  <a:pt x="23" y="30"/>
                </a:lnTo>
                <a:lnTo>
                  <a:pt x="46" y="20"/>
                </a:lnTo>
                <a:lnTo>
                  <a:pt x="68" y="28"/>
                </a:lnTo>
                <a:lnTo>
                  <a:pt x="91" y="48"/>
                </a:lnTo>
                <a:lnTo>
                  <a:pt x="114" y="68"/>
                </a:lnTo>
                <a:lnTo>
                  <a:pt x="137" y="75"/>
                </a:lnTo>
                <a:lnTo>
                  <a:pt x="160" y="65"/>
                </a:lnTo>
                <a:lnTo>
                  <a:pt x="182" y="43"/>
                </a:lnTo>
                <a:lnTo>
                  <a:pt x="205" y="20"/>
                </a:lnTo>
                <a:lnTo>
                  <a:pt x="228" y="10"/>
                </a:lnTo>
                <a:lnTo>
                  <a:pt x="251" y="18"/>
                </a:lnTo>
                <a:lnTo>
                  <a:pt x="274" y="38"/>
                </a:lnTo>
                <a:lnTo>
                  <a:pt x="296" y="58"/>
                </a:lnTo>
                <a:lnTo>
                  <a:pt x="319" y="65"/>
                </a:lnTo>
                <a:lnTo>
                  <a:pt x="342" y="55"/>
                </a:lnTo>
                <a:lnTo>
                  <a:pt x="365" y="33"/>
                </a:lnTo>
                <a:lnTo>
                  <a:pt x="388" y="10"/>
                </a:lnTo>
                <a:lnTo>
                  <a:pt x="410" y="0"/>
                </a:lnTo>
                <a:lnTo>
                  <a:pt x="433" y="7"/>
                </a:lnTo>
                <a:lnTo>
                  <a:pt x="456" y="27"/>
                </a:lnTo>
              </a:path>
            </a:pathLst>
          </a:custGeom>
          <a:noFill/>
          <a:ln w="317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2" name="Explosion 1 1">
            <a:extLst>
              <a:ext uri="{FF2B5EF4-FFF2-40B4-BE49-F238E27FC236}">
                <a16:creationId xmlns:a16="http://schemas.microsoft.com/office/drawing/2014/main" id="{8CC3D177-98AD-4657-BCA5-EA829D88D03E}"/>
              </a:ext>
            </a:extLst>
          </p:cNvPr>
          <p:cNvSpPr>
            <a:spLocks noChangeArrowheads="1"/>
          </p:cNvSpPr>
          <p:nvPr/>
        </p:nvSpPr>
        <p:spPr bwMode="auto">
          <a:xfrm>
            <a:off x="3143250" y="2852738"/>
            <a:ext cx="6769100" cy="2736850"/>
          </a:xfrm>
          <a:prstGeom prst="irregularSeal1">
            <a:avLst/>
          </a:prstGeom>
          <a:solidFill>
            <a:schemeClr val="bg1">
              <a:alpha val="30000"/>
            </a:schemeClr>
          </a:solidFill>
          <a:ln w="25400">
            <a:solidFill>
              <a:schemeClr val="tx1"/>
            </a:solidFill>
            <a:miter lim="800000"/>
            <a:headEnd/>
            <a:tailEnd/>
          </a:ln>
        </p:spPr>
        <p:txBody>
          <a:bodyPr lIns="82800" tIns="41283" rIns="82562" bIns="41283"/>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Comic Sans MS" panose="030F0702030302020204" pitchFamily="66" charset="0"/>
                <a:ea typeface="MS PGothic"/>
                <a:cs typeface="+mn-cs"/>
              </a:rPr>
              <a:t>Projecting steep positive or negative trends may mask the true risks and severely distort the decision to undertake the project or not.</a:t>
            </a:r>
          </a:p>
        </p:txBody>
      </p:sp>
      <p:sp>
        <p:nvSpPr>
          <p:cNvPr id="4" name="Slide Number Placeholder 3"/>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38</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4138183247"/>
      </p:ext>
    </p:extLst>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70803"/>
                                        </p:tgtEl>
                                        <p:attrNameLst>
                                          <p:attrName>style.visibility</p:attrName>
                                        </p:attrNameLst>
                                      </p:cBhvr>
                                      <p:to>
                                        <p:strVal val="visible"/>
                                      </p:to>
                                    </p:set>
                                    <p:animEffect transition="in" filter="slide(fromBottom)">
                                      <p:cBhvr>
                                        <p:cTn id="7" dur="500"/>
                                        <p:tgtEl>
                                          <p:spTgt spid="9708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970754"/>
                                        </p:tgtEl>
                                        <p:attrNameLst>
                                          <p:attrName>style.visibility</p:attrName>
                                        </p:attrNameLst>
                                      </p:cBhvr>
                                      <p:to>
                                        <p:strVal val="visible"/>
                                      </p:to>
                                    </p:set>
                                    <p:anim calcmode="lin" valueType="num">
                                      <p:cBhvr>
                                        <p:cTn id="12" dur="500" fill="hold"/>
                                        <p:tgtEl>
                                          <p:spTgt spid="970754"/>
                                        </p:tgtEl>
                                        <p:attrNameLst>
                                          <p:attrName>ppt_w</p:attrName>
                                        </p:attrNameLst>
                                      </p:cBhvr>
                                      <p:tavLst>
                                        <p:tav tm="0">
                                          <p:val>
                                            <p:fltVal val="0"/>
                                          </p:val>
                                        </p:tav>
                                        <p:tav tm="100000">
                                          <p:val>
                                            <p:strVal val="#ppt_w"/>
                                          </p:val>
                                        </p:tav>
                                      </p:tavLst>
                                    </p:anim>
                                    <p:anim calcmode="lin" valueType="num">
                                      <p:cBhvr>
                                        <p:cTn id="13" dur="500" fill="hold"/>
                                        <p:tgtEl>
                                          <p:spTgt spid="97075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3" fill="hold" nodeType="clickEffect">
                                  <p:stCondLst>
                                    <p:cond delay="0"/>
                                  </p:stCondLst>
                                  <p:childTnLst>
                                    <p:set>
                                      <p:cBhvr>
                                        <p:cTn id="17" dur="1" fill="hold">
                                          <p:stCondLst>
                                            <p:cond delay="0"/>
                                          </p:stCondLst>
                                        </p:cTn>
                                        <p:tgtEl>
                                          <p:spTgt spid="970805"/>
                                        </p:tgtEl>
                                        <p:attrNameLst>
                                          <p:attrName>style.visibility</p:attrName>
                                        </p:attrNameLst>
                                      </p:cBhvr>
                                      <p:to>
                                        <p:strVal val="visible"/>
                                      </p:to>
                                    </p:set>
                                    <p:animEffect transition="in" filter="strips(upRight)">
                                      <p:cBhvr>
                                        <p:cTn id="18" dur="500"/>
                                        <p:tgtEl>
                                          <p:spTgt spid="9708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3" fill="hold" nodeType="clickEffect">
                                  <p:stCondLst>
                                    <p:cond delay="0"/>
                                  </p:stCondLst>
                                  <p:childTnLst>
                                    <p:set>
                                      <p:cBhvr>
                                        <p:cTn id="22" dur="1" fill="hold">
                                          <p:stCondLst>
                                            <p:cond delay="0"/>
                                          </p:stCondLst>
                                        </p:cTn>
                                        <p:tgtEl>
                                          <p:spTgt spid="970828"/>
                                        </p:tgtEl>
                                        <p:attrNameLst>
                                          <p:attrName>style.visibility</p:attrName>
                                        </p:attrNameLst>
                                      </p:cBhvr>
                                      <p:to>
                                        <p:strVal val="visible"/>
                                      </p:to>
                                    </p:set>
                                    <p:animEffect transition="in" filter="strips(upRight)">
                                      <p:cBhvr>
                                        <p:cTn id="23" dur="500"/>
                                        <p:tgtEl>
                                          <p:spTgt spid="97082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3" fill="hold" nodeType="clickEffect">
                                  <p:stCondLst>
                                    <p:cond delay="0"/>
                                  </p:stCondLst>
                                  <p:childTnLst>
                                    <p:set>
                                      <p:cBhvr>
                                        <p:cTn id="27" dur="1" fill="hold">
                                          <p:stCondLst>
                                            <p:cond delay="0"/>
                                          </p:stCondLst>
                                        </p:cTn>
                                        <p:tgtEl>
                                          <p:spTgt spid="970804"/>
                                        </p:tgtEl>
                                        <p:attrNameLst>
                                          <p:attrName>style.visibility</p:attrName>
                                        </p:attrNameLst>
                                      </p:cBhvr>
                                      <p:to>
                                        <p:strVal val="visible"/>
                                      </p:to>
                                    </p:set>
                                    <p:animEffect transition="in" filter="strips(upRight)">
                                      <p:cBhvr>
                                        <p:cTn id="28" dur="500"/>
                                        <p:tgtEl>
                                          <p:spTgt spid="97080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803"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pic>
        <p:nvPicPr>
          <p:cNvPr id="4182020" name="Picture 5">
            <a:extLst>
              <a:ext uri="{FF2B5EF4-FFF2-40B4-BE49-F238E27FC236}">
                <a16:creationId xmlns:a16="http://schemas.microsoft.com/office/drawing/2014/main" id="{B7D24277-7A0A-42B1-942A-9D811710C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3233739"/>
            <a:ext cx="8928100" cy="3513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82019" name="Rectangle 3">
            <a:extLst>
              <a:ext uri="{FF2B5EF4-FFF2-40B4-BE49-F238E27FC236}">
                <a16:creationId xmlns:a16="http://schemas.microsoft.com/office/drawing/2014/main" id="{7A80AE00-06A9-4538-9016-7369720250F2}"/>
              </a:ext>
            </a:extLst>
          </p:cNvPr>
          <p:cNvSpPr>
            <a:spLocks noChangeAspect="1" noChangeArrowheads="1"/>
          </p:cNvSpPr>
          <p:nvPr/>
        </p:nvSpPr>
        <p:spPr bwMode="auto">
          <a:xfrm>
            <a:off x="2116138" y="111126"/>
            <a:ext cx="7777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900" b="1" i="0" u="sng"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Market Penetration Growth Projections</a:t>
            </a:r>
          </a:p>
        </p:txBody>
      </p:sp>
      <p:grpSp>
        <p:nvGrpSpPr>
          <p:cNvPr id="966660" name="Group 4">
            <a:extLst>
              <a:ext uri="{FF2B5EF4-FFF2-40B4-BE49-F238E27FC236}">
                <a16:creationId xmlns:a16="http://schemas.microsoft.com/office/drawing/2014/main" id="{C141F29A-018F-43F4-AC2E-16AF8F8102B9}"/>
              </a:ext>
            </a:extLst>
          </p:cNvPr>
          <p:cNvGrpSpPr>
            <a:grpSpLocks/>
          </p:cNvGrpSpPr>
          <p:nvPr/>
        </p:nvGrpSpPr>
        <p:grpSpPr bwMode="auto">
          <a:xfrm>
            <a:off x="1611314" y="493713"/>
            <a:ext cx="9056687" cy="2736850"/>
            <a:chOff x="55" y="311"/>
            <a:chExt cx="5705" cy="1724"/>
          </a:xfrm>
        </p:grpSpPr>
        <p:sp>
          <p:nvSpPr>
            <p:cNvPr id="4182022" name="AutoShape 5">
              <a:extLst>
                <a:ext uri="{FF2B5EF4-FFF2-40B4-BE49-F238E27FC236}">
                  <a16:creationId xmlns:a16="http://schemas.microsoft.com/office/drawing/2014/main" id="{7D13BA91-27F4-4731-B115-2037CF73EFDD}"/>
                </a:ext>
              </a:extLst>
            </p:cNvPr>
            <p:cNvSpPr>
              <a:spLocks noChangeAspect="1" noChangeArrowheads="1" noTextEdit="1"/>
            </p:cNvSpPr>
            <p:nvPr/>
          </p:nvSpPr>
          <p:spPr bwMode="auto">
            <a:xfrm>
              <a:off x="55" y="311"/>
              <a:ext cx="5705"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23" name="Rectangle 6">
              <a:extLst>
                <a:ext uri="{FF2B5EF4-FFF2-40B4-BE49-F238E27FC236}">
                  <a16:creationId xmlns:a16="http://schemas.microsoft.com/office/drawing/2014/main" id="{0D91059B-F728-42FB-9247-1098B98E37CE}"/>
                </a:ext>
              </a:extLst>
            </p:cNvPr>
            <p:cNvSpPr>
              <a:spLocks noChangeArrowheads="1"/>
            </p:cNvSpPr>
            <p:nvPr/>
          </p:nvSpPr>
          <p:spPr bwMode="auto">
            <a:xfrm>
              <a:off x="92" y="351"/>
              <a:ext cx="5624" cy="1644"/>
            </a:xfrm>
            <a:prstGeom prst="rect">
              <a:avLst/>
            </a:prstGeom>
            <a:solidFill>
              <a:srgbClr val="FFFFFF"/>
            </a:solidFill>
            <a:ln w="0">
              <a:solidFill>
                <a:srgbClr val="000000"/>
              </a:solidFill>
              <a:miter lim="800000"/>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2024" name="Rectangle 7">
              <a:extLst>
                <a:ext uri="{FF2B5EF4-FFF2-40B4-BE49-F238E27FC236}">
                  <a16:creationId xmlns:a16="http://schemas.microsoft.com/office/drawing/2014/main" id="{B760BC1B-9499-4823-842B-4DD90F6EC734}"/>
                </a:ext>
              </a:extLst>
            </p:cNvPr>
            <p:cNvSpPr>
              <a:spLocks noChangeArrowheads="1"/>
            </p:cNvSpPr>
            <p:nvPr/>
          </p:nvSpPr>
          <p:spPr bwMode="auto">
            <a:xfrm>
              <a:off x="478" y="608"/>
              <a:ext cx="5171" cy="111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2025" name="Line 8">
              <a:extLst>
                <a:ext uri="{FF2B5EF4-FFF2-40B4-BE49-F238E27FC236}">
                  <a16:creationId xmlns:a16="http://schemas.microsoft.com/office/drawing/2014/main" id="{164DD3BF-D15F-4DD4-856D-66EC033436CD}"/>
                </a:ext>
              </a:extLst>
            </p:cNvPr>
            <p:cNvSpPr>
              <a:spLocks noChangeShapeType="1"/>
            </p:cNvSpPr>
            <p:nvPr/>
          </p:nvSpPr>
          <p:spPr bwMode="auto">
            <a:xfrm>
              <a:off x="478" y="1602"/>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26" name="Line 9">
              <a:extLst>
                <a:ext uri="{FF2B5EF4-FFF2-40B4-BE49-F238E27FC236}">
                  <a16:creationId xmlns:a16="http://schemas.microsoft.com/office/drawing/2014/main" id="{DC051E8D-7551-4B0D-96D8-9BF8A5EE0AB1}"/>
                </a:ext>
              </a:extLst>
            </p:cNvPr>
            <p:cNvSpPr>
              <a:spLocks noChangeShapeType="1"/>
            </p:cNvSpPr>
            <p:nvPr/>
          </p:nvSpPr>
          <p:spPr bwMode="auto">
            <a:xfrm>
              <a:off x="478" y="1474"/>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27" name="Line 10">
              <a:extLst>
                <a:ext uri="{FF2B5EF4-FFF2-40B4-BE49-F238E27FC236}">
                  <a16:creationId xmlns:a16="http://schemas.microsoft.com/office/drawing/2014/main" id="{FBB539BC-4CBF-4B25-BE38-F12B2210FC70}"/>
                </a:ext>
              </a:extLst>
            </p:cNvPr>
            <p:cNvSpPr>
              <a:spLocks noChangeShapeType="1"/>
            </p:cNvSpPr>
            <p:nvPr/>
          </p:nvSpPr>
          <p:spPr bwMode="auto">
            <a:xfrm>
              <a:off x="478" y="1353"/>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28" name="Line 11">
              <a:extLst>
                <a:ext uri="{FF2B5EF4-FFF2-40B4-BE49-F238E27FC236}">
                  <a16:creationId xmlns:a16="http://schemas.microsoft.com/office/drawing/2014/main" id="{71061AE3-87E2-4542-A2B6-61CBAF0A51B3}"/>
                </a:ext>
              </a:extLst>
            </p:cNvPr>
            <p:cNvSpPr>
              <a:spLocks noChangeShapeType="1"/>
            </p:cNvSpPr>
            <p:nvPr/>
          </p:nvSpPr>
          <p:spPr bwMode="auto">
            <a:xfrm>
              <a:off x="478" y="1225"/>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29" name="Line 12">
              <a:extLst>
                <a:ext uri="{FF2B5EF4-FFF2-40B4-BE49-F238E27FC236}">
                  <a16:creationId xmlns:a16="http://schemas.microsoft.com/office/drawing/2014/main" id="{29E62012-DB3B-4A16-81DD-117D79A17DC0}"/>
                </a:ext>
              </a:extLst>
            </p:cNvPr>
            <p:cNvSpPr>
              <a:spLocks noChangeShapeType="1"/>
            </p:cNvSpPr>
            <p:nvPr/>
          </p:nvSpPr>
          <p:spPr bwMode="auto">
            <a:xfrm>
              <a:off x="478" y="1105"/>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0" name="Line 13">
              <a:extLst>
                <a:ext uri="{FF2B5EF4-FFF2-40B4-BE49-F238E27FC236}">
                  <a16:creationId xmlns:a16="http://schemas.microsoft.com/office/drawing/2014/main" id="{00C6970D-1EC9-42E6-81FC-F2B786B75644}"/>
                </a:ext>
              </a:extLst>
            </p:cNvPr>
            <p:cNvSpPr>
              <a:spLocks noChangeShapeType="1"/>
            </p:cNvSpPr>
            <p:nvPr/>
          </p:nvSpPr>
          <p:spPr bwMode="auto">
            <a:xfrm>
              <a:off x="478" y="977"/>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1" name="Line 14">
              <a:extLst>
                <a:ext uri="{FF2B5EF4-FFF2-40B4-BE49-F238E27FC236}">
                  <a16:creationId xmlns:a16="http://schemas.microsoft.com/office/drawing/2014/main" id="{40D0BBED-0FEA-4D87-955E-3455C46B4CF1}"/>
                </a:ext>
              </a:extLst>
            </p:cNvPr>
            <p:cNvSpPr>
              <a:spLocks noChangeShapeType="1"/>
            </p:cNvSpPr>
            <p:nvPr/>
          </p:nvSpPr>
          <p:spPr bwMode="auto">
            <a:xfrm>
              <a:off x="478" y="856"/>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2" name="Line 15">
              <a:extLst>
                <a:ext uri="{FF2B5EF4-FFF2-40B4-BE49-F238E27FC236}">
                  <a16:creationId xmlns:a16="http://schemas.microsoft.com/office/drawing/2014/main" id="{635C14B0-072C-4A2B-AC6A-7BB6C7105D87}"/>
                </a:ext>
              </a:extLst>
            </p:cNvPr>
            <p:cNvSpPr>
              <a:spLocks noChangeShapeType="1"/>
            </p:cNvSpPr>
            <p:nvPr/>
          </p:nvSpPr>
          <p:spPr bwMode="auto">
            <a:xfrm>
              <a:off x="478" y="728"/>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3" name="Line 16">
              <a:extLst>
                <a:ext uri="{FF2B5EF4-FFF2-40B4-BE49-F238E27FC236}">
                  <a16:creationId xmlns:a16="http://schemas.microsoft.com/office/drawing/2014/main" id="{6CDC1149-635D-4368-83A8-6AA3DD4FA959}"/>
                </a:ext>
              </a:extLst>
            </p:cNvPr>
            <p:cNvSpPr>
              <a:spLocks noChangeShapeType="1"/>
            </p:cNvSpPr>
            <p:nvPr/>
          </p:nvSpPr>
          <p:spPr bwMode="auto">
            <a:xfrm>
              <a:off x="478" y="608"/>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4" name="Rectangle 17">
              <a:extLst>
                <a:ext uri="{FF2B5EF4-FFF2-40B4-BE49-F238E27FC236}">
                  <a16:creationId xmlns:a16="http://schemas.microsoft.com/office/drawing/2014/main" id="{A27F2B69-43A3-4123-8D46-F4C8D3E26031}"/>
                </a:ext>
              </a:extLst>
            </p:cNvPr>
            <p:cNvSpPr>
              <a:spLocks noChangeArrowheads="1"/>
            </p:cNvSpPr>
            <p:nvPr/>
          </p:nvSpPr>
          <p:spPr bwMode="auto">
            <a:xfrm>
              <a:off x="478" y="608"/>
              <a:ext cx="5171" cy="1114"/>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2035" name="Line 18">
              <a:extLst>
                <a:ext uri="{FF2B5EF4-FFF2-40B4-BE49-F238E27FC236}">
                  <a16:creationId xmlns:a16="http://schemas.microsoft.com/office/drawing/2014/main" id="{ABD7BC6B-E495-4FB6-8C55-BD84384D60B0}"/>
                </a:ext>
              </a:extLst>
            </p:cNvPr>
            <p:cNvSpPr>
              <a:spLocks noChangeShapeType="1"/>
            </p:cNvSpPr>
            <p:nvPr/>
          </p:nvSpPr>
          <p:spPr bwMode="auto">
            <a:xfrm>
              <a:off x="478" y="608"/>
              <a:ext cx="0" cy="11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6" name="Line 19">
              <a:extLst>
                <a:ext uri="{FF2B5EF4-FFF2-40B4-BE49-F238E27FC236}">
                  <a16:creationId xmlns:a16="http://schemas.microsoft.com/office/drawing/2014/main" id="{DCB695F1-CE81-474B-8ADE-053A952D0525}"/>
                </a:ext>
              </a:extLst>
            </p:cNvPr>
            <p:cNvSpPr>
              <a:spLocks noChangeShapeType="1"/>
            </p:cNvSpPr>
            <p:nvPr/>
          </p:nvSpPr>
          <p:spPr bwMode="auto">
            <a:xfrm>
              <a:off x="456" y="1722"/>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7" name="Line 20">
              <a:extLst>
                <a:ext uri="{FF2B5EF4-FFF2-40B4-BE49-F238E27FC236}">
                  <a16:creationId xmlns:a16="http://schemas.microsoft.com/office/drawing/2014/main" id="{1436C886-95D0-4619-883F-4DF8B703B536}"/>
                </a:ext>
              </a:extLst>
            </p:cNvPr>
            <p:cNvSpPr>
              <a:spLocks noChangeShapeType="1"/>
            </p:cNvSpPr>
            <p:nvPr/>
          </p:nvSpPr>
          <p:spPr bwMode="auto">
            <a:xfrm>
              <a:off x="456" y="1602"/>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8" name="Line 21">
              <a:extLst>
                <a:ext uri="{FF2B5EF4-FFF2-40B4-BE49-F238E27FC236}">
                  <a16:creationId xmlns:a16="http://schemas.microsoft.com/office/drawing/2014/main" id="{6C30535E-1510-4F74-A03C-09B10CB39F93}"/>
                </a:ext>
              </a:extLst>
            </p:cNvPr>
            <p:cNvSpPr>
              <a:spLocks noChangeShapeType="1"/>
            </p:cNvSpPr>
            <p:nvPr/>
          </p:nvSpPr>
          <p:spPr bwMode="auto">
            <a:xfrm>
              <a:off x="456" y="1474"/>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39" name="Line 22">
              <a:extLst>
                <a:ext uri="{FF2B5EF4-FFF2-40B4-BE49-F238E27FC236}">
                  <a16:creationId xmlns:a16="http://schemas.microsoft.com/office/drawing/2014/main" id="{D8677494-E4BB-42A6-A3FB-739F7327C7E1}"/>
                </a:ext>
              </a:extLst>
            </p:cNvPr>
            <p:cNvSpPr>
              <a:spLocks noChangeShapeType="1"/>
            </p:cNvSpPr>
            <p:nvPr/>
          </p:nvSpPr>
          <p:spPr bwMode="auto">
            <a:xfrm>
              <a:off x="456" y="1353"/>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0" name="Line 23">
              <a:extLst>
                <a:ext uri="{FF2B5EF4-FFF2-40B4-BE49-F238E27FC236}">
                  <a16:creationId xmlns:a16="http://schemas.microsoft.com/office/drawing/2014/main" id="{B0A13103-39AE-4099-BA35-2C22E72B4AD0}"/>
                </a:ext>
              </a:extLst>
            </p:cNvPr>
            <p:cNvSpPr>
              <a:spLocks noChangeShapeType="1"/>
            </p:cNvSpPr>
            <p:nvPr/>
          </p:nvSpPr>
          <p:spPr bwMode="auto">
            <a:xfrm>
              <a:off x="456" y="1225"/>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1" name="Line 24">
              <a:extLst>
                <a:ext uri="{FF2B5EF4-FFF2-40B4-BE49-F238E27FC236}">
                  <a16:creationId xmlns:a16="http://schemas.microsoft.com/office/drawing/2014/main" id="{688169C1-9E4F-4E9B-B2BA-EB968AC0863C}"/>
                </a:ext>
              </a:extLst>
            </p:cNvPr>
            <p:cNvSpPr>
              <a:spLocks noChangeShapeType="1"/>
            </p:cNvSpPr>
            <p:nvPr/>
          </p:nvSpPr>
          <p:spPr bwMode="auto">
            <a:xfrm>
              <a:off x="456" y="1105"/>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2" name="Line 25">
              <a:extLst>
                <a:ext uri="{FF2B5EF4-FFF2-40B4-BE49-F238E27FC236}">
                  <a16:creationId xmlns:a16="http://schemas.microsoft.com/office/drawing/2014/main" id="{13B4BADD-8767-4D68-9BF0-FF4CBFF4CC5C}"/>
                </a:ext>
              </a:extLst>
            </p:cNvPr>
            <p:cNvSpPr>
              <a:spLocks noChangeShapeType="1"/>
            </p:cNvSpPr>
            <p:nvPr/>
          </p:nvSpPr>
          <p:spPr bwMode="auto">
            <a:xfrm>
              <a:off x="456" y="977"/>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3" name="Line 26">
              <a:extLst>
                <a:ext uri="{FF2B5EF4-FFF2-40B4-BE49-F238E27FC236}">
                  <a16:creationId xmlns:a16="http://schemas.microsoft.com/office/drawing/2014/main" id="{518BEC33-BE93-4FD1-9A7B-CCF6E55A1FDC}"/>
                </a:ext>
              </a:extLst>
            </p:cNvPr>
            <p:cNvSpPr>
              <a:spLocks noChangeShapeType="1"/>
            </p:cNvSpPr>
            <p:nvPr/>
          </p:nvSpPr>
          <p:spPr bwMode="auto">
            <a:xfrm>
              <a:off x="456" y="856"/>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4" name="Line 27">
              <a:extLst>
                <a:ext uri="{FF2B5EF4-FFF2-40B4-BE49-F238E27FC236}">
                  <a16:creationId xmlns:a16="http://schemas.microsoft.com/office/drawing/2014/main" id="{7C77ED28-7935-4139-9B29-F16103FB01B3}"/>
                </a:ext>
              </a:extLst>
            </p:cNvPr>
            <p:cNvSpPr>
              <a:spLocks noChangeShapeType="1"/>
            </p:cNvSpPr>
            <p:nvPr/>
          </p:nvSpPr>
          <p:spPr bwMode="auto">
            <a:xfrm>
              <a:off x="456" y="728"/>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5" name="Line 28">
              <a:extLst>
                <a:ext uri="{FF2B5EF4-FFF2-40B4-BE49-F238E27FC236}">
                  <a16:creationId xmlns:a16="http://schemas.microsoft.com/office/drawing/2014/main" id="{7A7F9CC0-E07C-4BD7-ABD2-9C1DBC74D12B}"/>
                </a:ext>
              </a:extLst>
            </p:cNvPr>
            <p:cNvSpPr>
              <a:spLocks noChangeShapeType="1"/>
            </p:cNvSpPr>
            <p:nvPr/>
          </p:nvSpPr>
          <p:spPr bwMode="auto">
            <a:xfrm>
              <a:off x="456" y="608"/>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6" name="Line 29">
              <a:extLst>
                <a:ext uri="{FF2B5EF4-FFF2-40B4-BE49-F238E27FC236}">
                  <a16:creationId xmlns:a16="http://schemas.microsoft.com/office/drawing/2014/main" id="{DA3D7AE5-4B51-4C39-938B-1BA7032274BD}"/>
                </a:ext>
              </a:extLst>
            </p:cNvPr>
            <p:cNvSpPr>
              <a:spLocks noChangeShapeType="1"/>
            </p:cNvSpPr>
            <p:nvPr/>
          </p:nvSpPr>
          <p:spPr bwMode="auto">
            <a:xfrm>
              <a:off x="478" y="1722"/>
              <a:ext cx="51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7" name="Line 30">
              <a:extLst>
                <a:ext uri="{FF2B5EF4-FFF2-40B4-BE49-F238E27FC236}">
                  <a16:creationId xmlns:a16="http://schemas.microsoft.com/office/drawing/2014/main" id="{96AF1523-55FE-4157-8FC8-D09A798A3684}"/>
                </a:ext>
              </a:extLst>
            </p:cNvPr>
            <p:cNvSpPr>
              <a:spLocks noChangeShapeType="1"/>
            </p:cNvSpPr>
            <p:nvPr/>
          </p:nvSpPr>
          <p:spPr bwMode="auto">
            <a:xfrm flipV="1">
              <a:off x="478"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8" name="Line 31">
              <a:extLst>
                <a:ext uri="{FF2B5EF4-FFF2-40B4-BE49-F238E27FC236}">
                  <a16:creationId xmlns:a16="http://schemas.microsoft.com/office/drawing/2014/main" id="{F27E5F90-96EF-4637-B0BC-D379B24DD228}"/>
                </a:ext>
              </a:extLst>
            </p:cNvPr>
            <p:cNvSpPr>
              <a:spLocks noChangeShapeType="1"/>
            </p:cNvSpPr>
            <p:nvPr/>
          </p:nvSpPr>
          <p:spPr bwMode="auto">
            <a:xfrm flipV="1">
              <a:off x="849"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49" name="Line 32">
              <a:extLst>
                <a:ext uri="{FF2B5EF4-FFF2-40B4-BE49-F238E27FC236}">
                  <a16:creationId xmlns:a16="http://schemas.microsoft.com/office/drawing/2014/main" id="{E0B0455A-2BCF-42A0-9585-862C10653CEA}"/>
                </a:ext>
              </a:extLst>
            </p:cNvPr>
            <p:cNvSpPr>
              <a:spLocks noChangeShapeType="1"/>
            </p:cNvSpPr>
            <p:nvPr/>
          </p:nvSpPr>
          <p:spPr bwMode="auto">
            <a:xfrm flipV="1">
              <a:off x="1220"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0" name="Line 33">
              <a:extLst>
                <a:ext uri="{FF2B5EF4-FFF2-40B4-BE49-F238E27FC236}">
                  <a16:creationId xmlns:a16="http://schemas.microsoft.com/office/drawing/2014/main" id="{F3271778-C87B-4047-AEBE-F093B3EF9604}"/>
                </a:ext>
              </a:extLst>
            </p:cNvPr>
            <p:cNvSpPr>
              <a:spLocks noChangeShapeType="1"/>
            </p:cNvSpPr>
            <p:nvPr/>
          </p:nvSpPr>
          <p:spPr bwMode="auto">
            <a:xfrm flipV="1">
              <a:off x="1583"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1" name="Line 34">
              <a:extLst>
                <a:ext uri="{FF2B5EF4-FFF2-40B4-BE49-F238E27FC236}">
                  <a16:creationId xmlns:a16="http://schemas.microsoft.com/office/drawing/2014/main" id="{EB646EDB-CE41-4E98-8962-2DCB616C2D59}"/>
                </a:ext>
              </a:extLst>
            </p:cNvPr>
            <p:cNvSpPr>
              <a:spLocks noChangeShapeType="1"/>
            </p:cNvSpPr>
            <p:nvPr/>
          </p:nvSpPr>
          <p:spPr bwMode="auto">
            <a:xfrm flipV="1">
              <a:off x="1954"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2" name="Line 35">
              <a:extLst>
                <a:ext uri="{FF2B5EF4-FFF2-40B4-BE49-F238E27FC236}">
                  <a16:creationId xmlns:a16="http://schemas.microsoft.com/office/drawing/2014/main" id="{A3861BDA-B4ED-4977-A8A9-4011AF246E5D}"/>
                </a:ext>
              </a:extLst>
            </p:cNvPr>
            <p:cNvSpPr>
              <a:spLocks noChangeShapeType="1"/>
            </p:cNvSpPr>
            <p:nvPr/>
          </p:nvSpPr>
          <p:spPr bwMode="auto">
            <a:xfrm flipV="1">
              <a:off x="2325"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3" name="Line 36">
              <a:extLst>
                <a:ext uri="{FF2B5EF4-FFF2-40B4-BE49-F238E27FC236}">
                  <a16:creationId xmlns:a16="http://schemas.microsoft.com/office/drawing/2014/main" id="{D7FC65AB-F4B3-4B2B-B42C-A275AB2333B5}"/>
                </a:ext>
              </a:extLst>
            </p:cNvPr>
            <p:cNvSpPr>
              <a:spLocks noChangeShapeType="1"/>
            </p:cNvSpPr>
            <p:nvPr/>
          </p:nvSpPr>
          <p:spPr bwMode="auto">
            <a:xfrm flipV="1">
              <a:off x="2696"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4" name="Line 37">
              <a:extLst>
                <a:ext uri="{FF2B5EF4-FFF2-40B4-BE49-F238E27FC236}">
                  <a16:creationId xmlns:a16="http://schemas.microsoft.com/office/drawing/2014/main" id="{DC1E3DC5-F990-4D78-B405-F943029B28AB}"/>
                </a:ext>
              </a:extLst>
            </p:cNvPr>
            <p:cNvSpPr>
              <a:spLocks noChangeShapeType="1"/>
            </p:cNvSpPr>
            <p:nvPr/>
          </p:nvSpPr>
          <p:spPr bwMode="auto">
            <a:xfrm flipV="1">
              <a:off x="3067"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5" name="Line 38">
              <a:extLst>
                <a:ext uri="{FF2B5EF4-FFF2-40B4-BE49-F238E27FC236}">
                  <a16:creationId xmlns:a16="http://schemas.microsoft.com/office/drawing/2014/main" id="{85B43753-440E-470A-BF0A-C86F7E5A4E3B}"/>
                </a:ext>
              </a:extLst>
            </p:cNvPr>
            <p:cNvSpPr>
              <a:spLocks noChangeShapeType="1"/>
            </p:cNvSpPr>
            <p:nvPr/>
          </p:nvSpPr>
          <p:spPr bwMode="auto">
            <a:xfrm flipV="1">
              <a:off x="3431"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6" name="Line 39">
              <a:extLst>
                <a:ext uri="{FF2B5EF4-FFF2-40B4-BE49-F238E27FC236}">
                  <a16:creationId xmlns:a16="http://schemas.microsoft.com/office/drawing/2014/main" id="{7E426A41-C516-45BB-8568-3EB3C67C917C}"/>
                </a:ext>
              </a:extLst>
            </p:cNvPr>
            <p:cNvSpPr>
              <a:spLocks noChangeShapeType="1"/>
            </p:cNvSpPr>
            <p:nvPr/>
          </p:nvSpPr>
          <p:spPr bwMode="auto">
            <a:xfrm flipV="1">
              <a:off x="3801"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7" name="Line 40">
              <a:extLst>
                <a:ext uri="{FF2B5EF4-FFF2-40B4-BE49-F238E27FC236}">
                  <a16:creationId xmlns:a16="http://schemas.microsoft.com/office/drawing/2014/main" id="{CF6BEBC9-0F16-4834-BAA8-49DE47546FBF}"/>
                </a:ext>
              </a:extLst>
            </p:cNvPr>
            <p:cNvSpPr>
              <a:spLocks noChangeShapeType="1"/>
            </p:cNvSpPr>
            <p:nvPr/>
          </p:nvSpPr>
          <p:spPr bwMode="auto">
            <a:xfrm flipV="1">
              <a:off x="4172"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8" name="Line 41">
              <a:extLst>
                <a:ext uri="{FF2B5EF4-FFF2-40B4-BE49-F238E27FC236}">
                  <a16:creationId xmlns:a16="http://schemas.microsoft.com/office/drawing/2014/main" id="{4B858A2F-0BF6-46CC-AB40-617F31A3613F}"/>
                </a:ext>
              </a:extLst>
            </p:cNvPr>
            <p:cNvSpPr>
              <a:spLocks noChangeShapeType="1"/>
            </p:cNvSpPr>
            <p:nvPr/>
          </p:nvSpPr>
          <p:spPr bwMode="auto">
            <a:xfrm flipV="1">
              <a:off x="4543"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59" name="Line 42">
              <a:extLst>
                <a:ext uri="{FF2B5EF4-FFF2-40B4-BE49-F238E27FC236}">
                  <a16:creationId xmlns:a16="http://schemas.microsoft.com/office/drawing/2014/main" id="{78449D4C-3D52-4433-83B0-37FDEEADFEA1}"/>
                </a:ext>
              </a:extLst>
            </p:cNvPr>
            <p:cNvSpPr>
              <a:spLocks noChangeShapeType="1"/>
            </p:cNvSpPr>
            <p:nvPr/>
          </p:nvSpPr>
          <p:spPr bwMode="auto">
            <a:xfrm flipV="1">
              <a:off x="4907"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0" name="Line 43">
              <a:extLst>
                <a:ext uri="{FF2B5EF4-FFF2-40B4-BE49-F238E27FC236}">
                  <a16:creationId xmlns:a16="http://schemas.microsoft.com/office/drawing/2014/main" id="{A042C8B8-5AB1-47F4-84EA-AF4E947AEBC9}"/>
                </a:ext>
              </a:extLst>
            </p:cNvPr>
            <p:cNvSpPr>
              <a:spLocks noChangeShapeType="1"/>
            </p:cNvSpPr>
            <p:nvPr/>
          </p:nvSpPr>
          <p:spPr bwMode="auto">
            <a:xfrm flipV="1">
              <a:off x="5278"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1" name="Line 44">
              <a:extLst>
                <a:ext uri="{FF2B5EF4-FFF2-40B4-BE49-F238E27FC236}">
                  <a16:creationId xmlns:a16="http://schemas.microsoft.com/office/drawing/2014/main" id="{6E0010C3-AAD3-4D17-AB81-F586EA566B97}"/>
                </a:ext>
              </a:extLst>
            </p:cNvPr>
            <p:cNvSpPr>
              <a:spLocks noChangeShapeType="1"/>
            </p:cNvSpPr>
            <p:nvPr/>
          </p:nvSpPr>
          <p:spPr bwMode="auto">
            <a:xfrm flipV="1">
              <a:off x="5649" y="1722"/>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2" name="Freeform 45">
              <a:extLst>
                <a:ext uri="{FF2B5EF4-FFF2-40B4-BE49-F238E27FC236}">
                  <a16:creationId xmlns:a16="http://schemas.microsoft.com/office/drawing/2014/main" id="{7A2E7978-ABB0-4FA5-9DFF-3CD37625A4FB}"/>
                </a:ext>
              </a:extLst>
            </p:cNvPr>
            <p:cNvSpPr>
              <a:spLocks/>
            </p:cNvSpPr>
            <p:nvPr/>
          </p:nvSpPr>
          <p:spPr bwMode="auto">
            <a:xfrm>
              <a:off x="663" y="728"/>
              <a:ext cx="4800" cy="625"/>
            </a:xfrm>
            <a:custGeom>
              <a:avLst/>
              <a:gdLst>
                <a:gd name="T0" fmla="*/ 0 w 647"/>
                <a:gd name="T1" fmla="*/ 625 h 78"/>
                <a:gd name="T2" fmla="*/ 371 w 647"/>
                <a:gd name="T3" fmla="*/ 521 h 78"/>
                <a:gd name="T4" fmla="*/ 734 w 647"/>
                <a:gd name="T5" fmla="*/ 224 h 78"/>
                <a:gd name="T6" fmla="*/ 1105 w 647"/>
                <a:gd name="T7" fmla="*/ 48 h 78"/>
                <a:gd name="T8" fmla="*/ 1476 w 647"/>
                <a:gd name="T9" fmla="*/ 8 h 78"/>
                <a:gd name="T10" fmla="*/ 1847 w 647"/>
                <a:gd name="T11" fmla="*/ 8 h 78"/>
                <a:gd name="T12" fmla="*/ 2218 w 647"/>
                <a:gd name="T13" fmla="*/ 0 h 78"/>
                <a:gd name="T14" fmla="*/ 2582 w 647"/>
                <a:gd name="T15" fmla="*/ 0 h 78"/>
                <a:gd name="T16" fmla="*/ 2953 w 647"/>
                <a:gd name="T17" fmla="*/ 0 h 78"/>
                <a:gd name="T18" fmla="*/ 3324 w 647"/>
                <a:gd name="T19" fmla="*/ 0 h 78"/>
                <a:gd name="T20" fmla="*/ 3695 w 647"/>
                <a:gd name="T21" fmla="*/ 0 h 78"/>
                <a:gd name="T22" fmla="*/ 4066 w 647"/>
                <a:gd name="T23" fmla="*/ 8 h 78"/>
                <a:gd name="T24" fmla="*/ 4429 w 647"/>
                <a:gd name="T25" fmla="*/ 8 h 78"/>
                <a:gd name="T26" fmla="*/ 4800 w 647"/>
                <a:gd name="T27" fmla="*/ 24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7" h="78">
                  <a:moveTo>
                    <a:pt x="0" y="78"/>
                  </a:moveTo>
                  <a:lnTo>
                    <a:pt x="50" y="65"/>
                  </a:lnTo>
                  <a:lnTo>
                    <a:pt x="99" y="28"/>
                  </a:lnTo>
                  <a:lnTo>
                    <a:pt x="149" y="6"/>
                  </a:lnTo>
                  <a:lnTo>
                    <a:pt x="199" y="1"/>
                  </a:lnTo>
                  <a:lnTo>
                    <a:pt x="249" y="1"/>
                  </a:lnTo>
                  <a:lnTo>
                    <a:pt x="299" y="0"/>
                  </a:lnTo>
                  <a:lnTo>
                    <a:pt x="348" y="0"/>
                  </a:lnTo>
                  <a:lnTo>
                    <a:pt x="398" y="0"/>
                  </a:lnTo>
                  <a:lnTo>
                    <a:pt x="448" y="0"/>
                  </a:lnTo>
                  <a:lnTo>
                    <a:pt x="498" y="0"/>
                  </a:lnTo>
                  <a:lnTo>
                    <a:pt x="548" y="1"/>
                  </a:lnTo>
                  <a:lnTo>
                    <a:pt x="597" y="1"/>
                  </a:lnTo>
                  <a:lnTo>
                    <a:pt x="647" y="3"/>
                  </a:lnTo>
                </a:path>
              </a:pathLst>
            </a:custGeom>
            <a:noFill/>
            <a:ln w="11113">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3" name="Freeform 46">
              <a:extLst>
                <a:ext uri="{FF2B5EF4-FFF2-40B4-BE49-F238E27FC236}">
                  <a16:creationId xmlns:a16="http://schemas.microsoft.com/office/drawing/2014/main" id="{35A17D5D-5C29-4CA8-A811-2D63FCC7890C}"/>
                </a:ext>
              </a:extLst>
            </p:cNvPr>
            <p:cNvSpPr>
              <a:spLocks/>
            </p:cNvSpPr>
            <p:nvPr/>
          </p:nvSpPr>
          <p:spPr bwMode="auto">
            <a:xfrm>
              <a:off x="641" y="1329"/>
              <a:ext cx="45" cy="48"/>
            </a:xfrm>
            <a:custGeom>
              <a:avLst/>
              <a:gdLst>
                <a:gd name="T0" fmla="*/ 22 w 45"/>
                <a:gd name="T1" fmla="*/ 0 h 48"/>
                <a:gd name="T2" fmla="*/ 45 w 45"/>
                <a:gd name="T3" fmla="*/ 24 h 48"/>
                <a:gd name="T4" fmla="*/ 22 w 45"/>
                <a:gd name="T5" fmla="*/ 48 h 48"/>
                <a:gd name="T6" fmla="*/ 0 w 45"/>
                <a:gd name="T7" fmla="*/ 24 h 48"/>
                <a:gd name="T8" fmla="*/ 22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2" y="0"/>
                  </a:moveTo>
                  <a:lnTo>
                    <a:pt x="45"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4" name="Freeform 47">
              <a:extLst>
                <a:ext uri="{FF2B5EF4-FFF2-40B4-BE49-F238E27FC236}">
                  <a16:creationId xmlns:a16="http://schemas.microsoft.com/office/drawing/2014/main" id="{3F69888D-390A-43E1-ABFF-07624E763B86}"/>
                </a:ext>
              </a:extLst>
            </p:cNvPr>
            <p:cNvSpPr>
              <a:spLocks/>
            </p:cNvSpPr>
            <p:nvPr/>
          </p:nvSpPr>
          <p:spPr bwMode="auto">
            <a:xfrm>
              <a:off x="1012" y="1225"/>
              <a:ext cx="45" cy="48"/>
            </a:xfrm>
            <a:custGeom>
              <a:avLst/>
              <a:gdLst>
                <a:gd name="T0" fmla="*/ 22 w 45"/>
                <a:gd name="T1" fmla="*/ 0 h 48"/>
                <a:gd name="T2" fmla="*/ 45 w 45"/>
                <a:gd name="T3" fmla="*/ 24 h 48"/>
                <a:gd name="T4" fmla="*/ 22 w 45"/>
                <a:gd name="T5" fmla="*/ 48 h 48"/>
                <a:gd name="T6" fmla="*/ 0 w 45"/>
                <a:gd name="T7" fmla="*/ 24 h 48"/>
                <a:gd name="T8" fmla="*/ 22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2" y="0"/>
                  </a:moveTo>
                  <a:lnTo>
                    <a:pt x="45"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5" name="Freeform 48">
              <a:extLst>
                <a:ext uri="{FF2B5EF4-FFF2-40B4-BE49-F238E27FC236}">
                  <a16:creationId xmlns:a16="http://schemas.microsoft.com/office/drawing/2014/main" id="{2C1F30C5-A4F0-4CB1-A016-77F38D138A6C}"/>
                </a:ext>
              </a:extLst>
            </p:cNvPr>
            <p:cNvSpPr>
              <a:spLocks/>
            </p:cNvSpPr>
            <p:nvPr/>
          </p:nvSpPr>
          <p:spPr bwMode="auto">
            <a:xfrm>
              <a:off x="1376" y="928"/>
              <a:ext cx="44" cy="49"/>
            </a:xfrm>
            <a:custGeom>
              <a:avLst/>
              <a:gdLst>
                <a:gd name="T0" fmla="*/ 22 w 44"/>
                <a:gd name="T1" fmla="*/ 0 h 49"/>
                <a:gd name="T2" fmla="*/ 44 w 44"/>
                <a:gd name="T3" fmla="*/ 24 h 49"/>
                <a:gd name="T4" fmla="*/ 22 w 44"/>
                <a:gd name="T5" fmla="*/ 49 h 49"/>
                <a:gd name="T6" fmla="*/ 0 w 44"/>
                <a:gd name="T7" fmla="*/ 24 h 49"/>
                <a:gd name="T8" fmla="*/ 22 w 44"/>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9">
                  <a:moveTo>
                    <a:pt x="22" y="0"/>
                  </a:moveTo>
                  <a:lnTo>
                    <a:pt x="44" y="24"/>
                  </a:lnTo>
                  <a:lnTo>
                    <a:pt x="22" y="49"/>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6" name="Freeform 49">
              <a:extLst>
                <a:ext uri="{FF2B5EF4-FFF2-40B4-BE49-F238E27FC236}">
                  <a16:creationId xmlns:a16="http://schemas.microsoft.com/office/drawing/2014/main" id="{F503275E-7400-4ACF-9E34-317942CE0C48}"/>
                </a:ext>
              </a:extLst>
            </p:cNvPr>
            <p:cNvSpPr>
              <a:spLocks/>
            </p:cNvSpPr>
            <p:nvPr/>
          </p:nvSpPr>
          <p:spPr bwMode="auto">
            <a:xfrm>
              <a:off x="1746" y="752"/>
              <a:ext cx="45" cy="48"/>
            </a:xfrm>
            <a:custGeom>
              <a:avLst/>
              <a:gdLst>
                <a:gd name="T0" fmla="*/ 23 w 45"/>
                <a:gd name="T1" fmla="*/ 0 h 48"/>
                <a:gd name="T2" fmla="*/ 45 w 45"/>
                <a:gd name="T3" fmla="*/ 24 h 48"/>
                <a:gd name="T4" fmla="*/ 23 w 45"/>
                <a:gd name="T5" fmla="*/ 48 h 48"/>
                <a:gd name="T6" fmla="*/ 0 w 45"/>
                <a:gd name="T7" fmla="*/ 24 h 48"/>
                <a:gd name="T8" fmla="*/ 23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3" y="0"/>
                  </a:moveTo>
                  <a:lnTo>
                    <a:pt x="45" y="24"/>
                  </a:lnTo>
                  <a:lnTo>
                    <a:pt x="23" y="48"/>
                  </a:lnTo>
                  <a:lnTo>
                    <a:pt x="0" y="24"/>
                  </a:lnTo>
                  <a:lnTo>
                    <a:pt x="23"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7" name="Freeform 50">
              <a:extLst>
                <a:ext uri="{FF2B5EF4-FFF2-40B4-BE49-F238E27FC236}">
                  <a16:creationId xmlns:a16="http://schemas.microsoft.com/office/drawing/2014/main" id="{1000DC85-6005-4CA8-BDAA-65A4782D0B98}"/>
                </a:ext>
              </a:extLst>
            </p:cNvPr>
            <p:cNvSpPr>
              <a:spLocks/>
            </p:cNvSpPr>
            <p:nvPr/>
          </p:nvSpPr>
          <p:spPr bwMode="auto">
            <a:xfrm>
              <a:off x="2117" y="712"/>
              <a:ext cx="45" cy="48"/>
            </a:xfrm>
            <a:custGeom>
              <a:avLst/>
              <a:gdLst>
                <a:gd name="T0" fmla="*/ 23 w 45"/>
                <a:gd name="T1" fmla="*/ 0 h 48"/>
                <a:gd name="T2" fmla="*/ 45 w 45"/>
                <a:gd name="T3" fmla="*/ 24 h 48"/>
                <a:gd name="T4" fmla="*/ 23 w 45"/>
                <a:gd name="T5" fmla="*/ 48 h 48"/>
                <a:gd name="T6" fmla="*/ 0 w 45"/>
                <a:gd name="T7" fmla="*/ 24 h 48"/>
                <a:gd name="T8" fmla="*/ 23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3" y="0"/>
                  </a:moveTo>
                  <a:lnTo>
                    <a:pt x="45" y="24"/>
                  </a:lnTo>
                  <a:lnTo>
                    <a:pt x="23" y="48"/>
                  </a:lnTo>
                  <a:lnTo>
                    <a:pt x="0" y="24"/>
                  </a:lnTo>
                  <a:lnTo>
                    <a:pt x="23"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8" name="Freeform 51">
              <a:extLst>
                <a:ext uri="{FF2B5EF4-FFF2-40B4-BE49-F238E27FC236}">
                  <a16:creationId xmlns:a16="http://schemas.microsoft.com/office/drawing/2014/main" id="{F9ECECD1-D506-47C7-87B7-AC600FDF9D24}"/>
                </a:ext>
              </a:extLst>
            </p:cNvPr>
            <p:cNvSpPr>
              <a:spLocks/>
            </p:cNvSpPr>
            <p:nvPr/>
          </p:nvSpPr>
          <p:spPr bwMode="auto">
            <a:xfrm>
              <a:off x="2488" y="712"/>
              <a:ext cx="45" cy="48"/>
            </a:xfrm>
            <a:custGeom>
              <a:avLst/>
              <a:gdLst>
                <a:gd name="T0" fmla="*/ 23 w 45"/>
                <a:gd name="T1" fmla="*/ 0 h 48"/>
                <a:gd name="T2" fmla="*/ 45 w 45"/>
                <a:gd name="T3" fmla="*/ 24 h 48"/>
                <a:gd name="T4" fmla="*/ 23 w 45"/>
                <a:gd name="T5" fmla="*/ 48 h 48"/>
                <a:gd name="T6" fmla="*/ 0 w 45"/>
                <a:gd name="T7" fmla="*/ 24 h 48"/>
                <a:gd name="T8" fmla="*/ 23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3" y="0"/>
                  </a:moveTo>
                  <a:lnTo>
                    <a:pt x="45" y="24"/>
                  </a:lnTo>
                  <a:lnTo>
                    <a:pt x="23" y="48"/>
                  </a:lnTo>
                  <a:lnTo>
                    <a:pt x="0" y="24"/>
                  </a:lnTo>
                  <a:lnTo>
                    <a:pt x="23"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69" name="Freeform 52">
              <a:extLst>
                <a:ext uri="{FF2B5EF4-FFF2-40B4-BE49-F238E27FC236}">
                  <a16:creationId xmlns:a16="http://schemas.microsoft.com/office/drawing/2014/main" id="{EB05DCF0-965C-4DF6-BFAE-E1B90C9279A3}"/>
                </a:ext>
              </a:extLst>
            </p:cNvPr>
            <p:cNvSpPr>
              <a:spLocks/>
            </p:cNvSpPr>
            <p:nvPr/>
          </p:nvSpPr>
          <p:spPr bwMode="auto">
            <a:xfrm>
              <a:off x="2859" y="704"/>
              <a:ext cx="45" cy="48"/>
            </a:xfrm>
            <a:custGeom>
              <a:avLst/>
              <a:gdLst>
                <a:gd name="T0" fmla="*/ 23 w 45"/>
                <a:gd name="T1" fmla="*/ 0 h 48"/>
                <a:gd name="T2" fmla="*/ 45 w 45"/>
                <a:gd name="T3" fmla="*/ 24 h 48"/>
                <a:gd name="T4" fmla="*/ 23 w 45"/>
                <a:gd name="T5" fmla="*/ 48 h 48"/>
                <a:gd name="T6" fmla="*/ 0 w 45"/>
                <a:gd name="T7" fmla="*/ 24 h 48"/>
                <a:gd name="T8" fmla="*/ 23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3" y="0"/>
                  </a:moveTo>
                  <a:lnTo>
                    <a:pt x="45" y="24"/>
                  </a:lnTo>
                  <a:lnTo>
                    <a:pt x="23" y="48"/>
                  </a:lnTo>
                  <a:lnTo>
                    <a:pt x="0" y="24"/>
                  </a:lnTo>
                  <a:lnTo>
                    <a:pt x="23"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0" name="Freeform 53">
              <a:extLst>
                <a:ext uri="{FF2B5EF4-FFF2-40B4-BE49-F238E27FC236}">
                  <a16:creationId xmlns:a16="http://schemas.microsoft.com/office/drawing/2014/main" id="{CEFBB053-D143-40CE-BBF8-8A6F2CF690B1}"/>
                </a:ext>
              </a:extLst>
            </p:cNvPr>
            <p:cNvSpPr>
              <a:spLocks/>
            </p:cNvSpPr>
            <p:nvPr/>
          </p:nvSpPr>
          <p:spPr bwMode="auto">
            <a:xfrm>
              <a:off x="3223" y="704"/>
              <a:ext cx="44" cy="48"/>
            </a:xfrm>
            <a:custGeom>
              <a:avLst/>
              <a:gdLst>
                <a:gd name="T0" fmla="*/ 22 w 44"/>
                <a:gd name="T1" fmla="*/ 0 h 48"/>
                <a:gd name="T2" fmla="*/ 44 w 44"/>
                <a:gd name="T3" fmla="*/ 24 h 48"/>
                <a:gd name="T4" fmla="*/ 22 w 44"/>
                <a:gd name="T5" fmla="*/ 48 h 48"/>
                <a:gd name="T6" fmla="*/ 0 w 44"/>
                <a:gd name="T7" fmla="*/ 24 h 48"/>
                <a:gd name="T8" fmla="*/ 22 w 4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8">
                  <a:moveTo>
                    <a:pt x="22" y="0"/>
                  </a:moveTo>
                  <a:lnTo>
                    <a:pt x="44"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1" name="Freeform 54">
              <a:extLst>
                <a:ext uri="{FF2B5EF4-FFF2-40B4-BE49-F238E27FC236}">
                  <a16:creationId xmlns:a16="http://schemas.microsoft.com/office/drawing/2014/main" id="{42E07AA1-0859-401B-A781-39A6D4D010B9}"/>
                </a:ext>
              </a:extLst>
            </p:cNvPr>
            <p:cNvSpPr>
              <a:spLocks/>
            </p:cNvSpPr>
            <p:nvPr/>
          </p:nvSpPr>
          <p:spPr bwMode="auto">
            <a:xfrm>
              <a:off x="3594" y="704"/>
              <a:ext cx="44" cy="48"/>
            </a:xfrm>
            <a:custGeom>
              <a:avLst/>
              <a:gdLst>
                <a:gd name="T0" fmla="*/ 22 w 44"/>
                <a:gd name="T1" fmla="*/ 0 h 48"/>
                <a:gd name="T2" fmla="*/ 44 w 44"/>
                <a:gd name="T3" fmla="*/ 24 h 48"/>
                <a:gd name="T4" fmla="*/ 22 w 44"/>
                <a:gd name="T5" fmla="*/ 48 h 48"/>
                <a:gd name="T6" fmla="*/ 0 w 44"/>
                <a:gd name="T7" fmla="*/ 24 h 48"/>
                <a:gd name="T8" fmla="*/ 22 w 4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8">
                  <a:moveTo>
                    <a:pt x="22" y="0"/>
                  </a:moveTo>
                  <a:lnTo>
                    <a:pt x="44"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2" name="Freeform 55">
              <a:extLst>
                <a:ext uri="{FF2B5EF4-FFF2-40B4-BE49-F238E27FC236}">
                  <a16:creationId xmlns:a16="http://schemas.microsoft.com/office/drawing/2014/main" id="{B60E7A42-449B-4DFB-B485-106DE60D6610}"/>
                </a:ext>
              </a:extLst>
            </p:cNvPr>
            <p:cNvSpPr>
              <a:spLocks/>
            </p:cNvSpPr>
            <p:nvPr/>
          </p:nvSpPr>
          <p:spPr bwMode="auto">
            <a:xfrm>
              <a:off x="3965" y="704"/>
              <a:ext cx="44" cy="48"/>
            </a:xfrm>
            <a:custGeom>
              <a:avLst/>
              <a:gdLst>
                <a:gd name="T0" fmla="*/ 22 w 44"/>
                <a:gd name="T1" fmla="*/ 0 h 48"/>
                <a:gd name="T2" fmla="*/ 44 w 44"/>
                <a:gd name="T3" fmla="*/ 24 h 48"/>
                <a:gd name="T4" fmla="*/ 22 w 44"/>
                <a:gd name="T5" fmla="*/ 48 h 48"/>
                <a:gd name="T6" fmla="*/ 0 w 44"/>
                <a:gd name="T7" fmla="*/ 24 h 48"/>
                <a:gd name="T8" fmla="*/ 22 w 4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8">
                  <a:moveTo>
                    <a:pt x="22" y="0"/>
                  </a:moveTo>
                  <a:lnTo>
                    <a:pt x="44"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3" name="Freeform 56">
              <a:extLst>
                <a:ext uri="{FF2B5EF4-FFF2-40B4-BE49-F238E27FC236}">
                  <a16:creationId xmlns:a16="http://schemas.microsoft.com/office/drawing/2014/main" id="{426CD30D-503D-4873-A3E0-96670C5DFBEE}"/>
                </a:ext>
              </a:extLst>
            </p:cNvPr>
            <p:cNvSpPr>
              <a:spLocks/>
            </p:cNvSpPr>
            <p:nvPr/>
          </p:nvSpPr>
          <p:spPr bwMode="auto">
            <a:xfrm>
              <a:off x="4336" y="704"/>
              <a:ext cx="44" cy="48"/>
            </a:xfrm>
            <a:custGeom>
              <a:avLst/>
              <a:gdLst>
                <a:gd name="T0" fmla="*/ 22 w 44"/>
                <a:gd name="T1" fmla="*/ 0 h 48"/>
                <a:gd name="T2" fmla="*/ 44 w 44"/>
                <a:gd name="T3" fmla="*/ 24 h 48"/>
                <a:gd name="T4" fmla="*/ 22 w 44"/>
                <a:gd name="T5" fmla="*/ 48 h 48"/>
                <a:gd name="T6" fmla="*/ 0 w 44"/>
                <a:gd name="T7" fmla="*/ 24 h 48"/>
                <a:gd name="T8" fmla="*/ 22 w 4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8">
                  <a:moveTo>
                    <a:pt x="22" y="0"/>
                  </a:moveTo>
                  <a:lnTo>
                    <a:pt x="44"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4" name="Freeform 57">
              <a:extLst>
                <a:ext uri="{FF2B5EF4-FFF2-40B4-BE49-F238E27FC236}">
                  <a16:creationId xmlns:a16="http://schemas.microsoft.com/office/drawing/2014/main" id="{6E488D7B-67CC-4784-94A3-005D1775D4BD}"/>
                </a:ext>
              </a:extLst>
            </p:cNvPr>
            <p:cNvSpPr>
              <a:spLocks/>
            </p:cNvSpPr>
            <p:nvPr/>
          </p:nvSpPr>
          <p:spPr bwMode="auto">
            <a:xfrm>
              <a:off x="4707" y="712"/>
              <a:ext cx="44" cy="48"/>
            </a:xfrm>
            <a:custGeom>
              <a:avLst/>
              <a:gdLst>
                <a:gd name="T0" fmla="*/ 22 w 44"/>
                <a:gd name="T1" fmla="*/ 0 h 48"/>
                <a:gd name="T2" fmla="*/ 44 w 44"/>
                <a:gd name="T3" fmla="*/ 24 h 48"/>
                <a:gd name="T4" fmla="*/ 22 w 44"/>
                <a:gd name="T5" fmla="*/ 48 h 48"/>
                <a:gd name="T6" fmla="*/ 0 w 44"/>
                <a:gd name="T7" fmla="*/ 24 h 48"/>
                <a:gd name="T8" fmla="*/ 22 w 44"/>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8">
                  <a:moveTo>
                    <a:pt x="22" y="0"/>
                  </a:moveTo>
                  <a:lnTo>
                    <a:pt x="44"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5" name="Freeform 58">
              <a:extLst>
                <a:ext uri="{FF2B5EF4-FFF2-40B4-BE49-F238E27FC236}">
                  <a16:creationId xmlns:a16="http://schemas.microsoft.com/office/drawing/2014/main" id="{5F26E775-3E0C-4483-90FD-9B7765B7E707}"/>
                </a:ext>
              </a:extLst>
            </p:cNvPr>
            <p:cNvSpPr>
              <a:spLocks/>
            </p:cNvSpPr>
            <p:nvPr/>
          </p:nvSpPr>
          <p:spPr bwMode="auto">
            <a:xfrm>
              <a:off x="5070" y="712"/>
              <a:ext cx="45" cy="48"/>
            </a:xfrm>
            <a:custGeom>
              <a:avLst/>
              <a:gdLst>
                <a:gd name="T0" fmla="*/ 22 w 45"/>
                <a:gd name="T1" fmla="*/ 0 h 48"/>
                <a:gd name="T2" fmla="*/ 45 w 45"/>
                <a:gd name="T3" fmla="*/ 24 h 48"/>
                <a:gd name="T4" fmla="*/ 22 w 45"/>
                <a:gd name="T5" fmla="*/ 48 h 48"/>
                <a:gd name="T6" fmla="*/ 0 w 45"/>
                <a:gd name="T7" fmla="*/ 24 h 48"/>
                <a:gd name="T8" fmla="*/ 22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2" y="0"/>
                  </a:moveTo>
                  <a:lnTo>
                    <a:pt x="45"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6" name="Freeform 59">
              <a:extLst>
                <a:ext uri="{FF2B5EF4-FFF2-40B4-BE49-F238E27FC236}">
                  <a16:creationId xmlns:a16="http://schemas.microsoft.com/office/drawing/2014/main" id="{C14CCA74-B1B2-4B1A-863A-DFAE10814D44}"/>
                </a:ext>
              </a:extLst>
            </p:cNvPr>
            <p:cNvSpPr>
              <a:spLocks/>
            </p:cNvSpPr>
            <p:nvPr/>
          </p:nvSpPr>
          <p:spPr bwMode="auto">
            <a:xfrm>
              <a:off x="5441" y="728"/>
              <a:ext cx="45" cy="48"/>
            </a:xfrm>
            <a:custGeom>
              <a:avLst/>
              <a:gdLst>
                <a:gd name="T0" fmla="*/ 22 w 45"/>
                <a:gd name="T1" fmla="*/ 0 h 48"/>
                <a:gd name="T2" fmla="*/ 45 w 45"/>
                <a:gd name="T3" fmla="*/ 24 h 48"/>
                <a:gd name="T4" fmla="*/ 22 w 45"/>
                <a:gd name="T5" fmla="*/ 48 h 48"/>
                <a:gd name="T6" fmla="*/ 0 w 45"/>
                <a:gd name="T7" fmla="*/ 24 h 48"/>
                <a:gd name="T8" fmla="*/ 22 w 4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8">
                  <a:moveTo>
                    <a:pt x="22" y="0"/>
                  </a:moveTo>
                  <a:lnTo>
                    <a:pt x="45" y="24"/>
                  </a:lnTo>
                  <a:lnTo>
                    <a:pt x="22" y="48"/>
                  </a:lnTo>
                  <a:lnTo>
                    <a:pt x="0" y="24"/>
                  </a:lnTo>
                  <a:lnTo>
                    <a:pt x="22" y="0"/>
                  </a:lnTo>
                  <a:close/>
                </a:path>
              </a:pathLst>
            </a:custGeom>
            <a:solidFill>
              <a:srgbClr val="000080"/>
            </a:solidFill>
            <a:ln w="11113">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7" name="Rectangle 60">
              <a:extLst>
                <a:ext uri="{FF2B5EF4-FFF2-40B4-BE49-F238E27FC236}">
                  <a16:creationId xmlns:a16="http://schemas.microsoft.com/office/drawing/2014/main" id="{AE762F14-249A-4139-9CD7-00F5D3C4BFEE}"/>
                </a:ext>
              </a:extLst>
            </p:cNvPr>
            <p:cNvSpPr>
              <a:spLocks noChangeArrowheads="1"/>
            </p:cNvSpPr>
            <p:nvPr/>
          </p:nvSpPr>
          <p:spPr bwMode="auto">
            <a:xfrm>
              <a:off x="2192" y="407"/>
              <a:ext cx="156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Penetration (Users) - Market Segment A</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8" name="Rectangle 61">
              <a:extLst>
                <a:ext uri="{FF2B5EF4-FFF2-40B4-BE49-F238E27FC236}">
                  <a16:creationId xmlns:a16="http://schemas.microsoft.com/office/drawing/2014/main" id="{DEAF89DE-8B75-4147-BB27-ED1F59EF3FEB}"/>
                </a:ext>
              </a:extLst>
            </p:cNvPr>
            <p:cNvSpPr>
              <a:spLocks noChangeArrowheads="1"/>
            </p:cNvSpPr>
            <p:nvPr/>
          </p:nvSpPr>
          <p:spPr bwMode="auto">
            <a:xfrm>
              <a:off x="189" y="1666"/>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22.0%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79" name="Rectangle 62">
              <a:extLst>
                <a:ext uri="{FF2B5EF4-FFF2-40B4-BE49-F238E27FC236}">
                  <a16:creationId xmlns:a16="http://schemas.microsoft.com/office/drawing/2014/main" id="{56794D47-F9BD-43A4-8AB7-0A25A43D7390}"/>
                </a:ext>
              </a:extLst>
            </p:cNvPr>
            <p:cNvSpPr>
              <a:spLocks noChangeArrowheads="1"/>
            </p:cNvSpPr>
            <p:nvPr/>
          </p:nvSpPr>
          <p:spPr bwMode="auto">
            <a:xfrm>
              <a:off x="189" y="1546"/>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23.0%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0" name="Rectangle 63">
              <a:extLst>
                <a:ext uri="{FF2B5EF4-FFF2-40B4-BE49-F238E27FC236}">
                  <a16:creationId xmlns:a16="http://schemas.microsoft.com/office/drawing/2014/main" id="{84482F81-A342-48E2-9E94-8909481419AA}"/>
                </a:ext>
              </a:extLst>
            </p:cNvPr>
            <p:cNvSpPr>
              <a:spLocks noChangeArrowheads="1"/>
            </p:cNvSpPr>
            <p:nvPr/>
          </p:nvSpPr>
          <p:spPr bwMode="auto">
            <a:xfrm>
              <a:off x="189" y="1418"/>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24.0%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1" name="Rectangle 64">
              <a:extLst>
                <a:ext uri="{FF2B5EF4-FFF2-40B4-BE49-F238E27FC236}">
                  <a16:creationId xmlns:a16="http://schemas.microsoft.com/office/drawing/2014/main" id="{B1E4FD70-6BAB-478A-AB3B-C3A8DA9B519F}"/>
                </a:ext>
              </a:extLst>
            </p:cNvPr>
            <p:cNvSpPr>
              <a:spLocks noChangeArrowheads="1"/>
            </p:cNvSpPr>
            <p:nvPr/>
          </p:nvSpPr>
          <p:spPr bwMode="auto">
            <a:xfrm>
              <a:off x="189" y="1297"/>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25.0%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2" name="Rectangle 65">
              <a:extLst>
                <a:ext uri="{FF2B5EF4-FFF2-40B4-BE49-F238E27FC236}">
                  <a16:creationId xmlns:a16="http://schemas.microsoft.com/office/drawing/2014/main" id="{F0CF74E2-F2E3-40E1-8465-566A96D05E2C}"/>
                </a:ext>
              </a:extLst>
            </p:cNvPr>
            <p:cNvSpPr>
              <a:spLocks noChangeArrowheads="1"/>
            </p:cNvSpPr>
            <p:nvPr/>
          </p:nvSpPr>
          <p:spPr bwMode="auto">
            <a:xfrm>
              <a:off x="189" y="1169"/>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26.0%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3" name="Rectangle 66">
              <a:extLst>
                <a:ext uri="{FF2B5EF4-FFF2-40B4-BE49-F238E27FC236}">
                  <a16:creationId xmlns:a16="http://schemas.microsoft.com/office/drawing/2014/main" id="{B3478500-C1FA-4DDF-A8FF-A77F64796827}"/>
                </a:ext>
              </a:extLst>
            </p:cNvPr>
            <p:cNvSpPr>
              <a:spLocks noChangeArrowheads="1"/>
            </p:cNvSpPr>
            <p:nvPr/>
          </p:nvSpPr>
          <p:spPr bwMode="auto">
            <a:xfrm>
              <a:off x="189" y="1049"/>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27.0%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4" name="Rectangle 67">
              <a:extLst>
                <a:ext uri="{FF2B5EF4-FFF2-40B4-BE49-F238E27FC236}">
                  <a16:creationId xmlns:a16="http://schemas.microsoft.com/office/drawing/2014/main" id="{E5A4FFA3-6ADD-488A-9566-24B5435A78FE}"/>
                </a:ext>
              </a:extLst>
            </p:cNvPr>
            <p:cNvSpPr>
              <a:spLocks noChangeArrowheads="1"/>
            </p:cNvSpPr>
            <p:nvPr/>
          </p:nvSpPr>
          <p:spPr bwMode="auto">
            <a:xfrm>
              <a:off x="189" y="920"/>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28.0%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5" name="Rectangle 68">
              <a:extLst>
                <a:ext uri="{FF2B5EF4-FFF2-40B4-BE49-F238E27FC236}">
                  <a16:creationId xmlns:a16="http://schemas.microsoft.com/office/drawing/2014/main" id="{592359C5-9050-4350-BBF1-3F4B5A7A1C58}"/>
                </a:ext>
              </a:extLst>
            </p:cNvPr>
            <p:cNvSpPr>
              <a:spLocks noChangeArrowheads="1"/>
            </p:cNvSpPr>
            <p:nvPr/>
          </p:nvSpPr>
          <p:spPr bwMode="auto">
            <a:xfrm>
              <a:off x="189" y="800"/>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29.0%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6" name="Rectangle 69">
              <a:extLst>
                <a:ext uri="{FF2B5EF4-FFF2-40B4-BE49-F238E27FC236}">
                  <a16:creationId xmlns:a16="http://schemas.microsoft.com/office/drawing/2014/main" id="{085698E0-D645-4B4D-B24E-521E4B84B2D5}"/>
                </a:ext>
              </a:extLst>
            </p:cNvPr>
            <p:cNvSpPr>
              <a:spLocks noChangeArrowheads="1"/>
            </p:cNvSpPr>
            <p:nvPr/>
          </p:nvSpPr>
          <p:spPr bwMode="auto">
            <a:xfrm>
              <a:off x="189" y="672"/>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30.0%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7" name="Rectangle 70">
              <a:extLst>
                <a:ext uri="{FF2B5EF4-FFF2-40B4-BE49-F238E27FC236}">
                  <a16:creationId xmlns:a16="http://schemas.microsoft.com/office/drawing/2014/main" id="{32C8F176-2D69-4F09-B69C-F8030AD534B3}"/>
                </a:ext>
              </a:extLst>
            </p:cNvPr>
            <p:cNvSpPr>
              <a:spLocks noChangeArrowheads="1"/>
            </p:cNvSpPr>
            <p:nvPr/>
          </p:nvSpPr>
          <p:spPr bwMode="auto">
            <a:xfrm>
              <a:off x="189" y="552"/>
              <a:ext cx="2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31.0%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8" name="Rectangle 71">
              <a:extLst>
                <a:ext uri="{FF2B5EF4-FFF2-40B4-BE49-F238E27FC236}">
                  <a16:creationId xmlns:a16="http://schemas.microsoft.com/office/drawing/2014/main" id="{F52B6056-DBA0-4101-93C1-634A47169C04}"/>
                </a:ext>
              </a:extLst>
            </p:cNvPr>
            <p:cNvSpPr>
              <a:spLocks noChangeArrowheads="1"/>
            </p:cNvSpPr>
            <p:nvPr/>
          </p:nvSpPr>
          <p:spPr bwMode="auto">
            <a:xfrm>
              <a:off x="574"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2008</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89" name="Rectangle 72">
              <a:extLst>
                <a:ext uri="{FF2B5EF4-FFF2-40B4-BE49-F238E27FC236}">
                  <a16:creationId xmlns:a16="http://schemas.microsoft.com/office/drawing/2014/main" id="{7BD9D274-BF10-4B3D-88FF-DCAED22E0659}"/>
                </a:ext>
              </a:extLst>
            </p:cNvPr>
            <p:cNvSpPr>
              <a:spLocks noChangeArrowheads="1"/>
            </p:cNvSpPr>
            <p:nvPr/>
          </p:nvSpPr>
          <p:spPr bwMode="auto">
            <a:xfrm>
              <a:off x="945"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2009</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0" name="Rectangle 73">
              <a:extLst>
                <a:ext uri="{FF2B5EF4-FFF2-40B4-BE49-F238E27FC236}">
                  <a16:creationId xmlns:a16="http://schemas.microsoft.com/office/drawing/2014/main" id="{A6CE7542-8A06-42B0-87EE-2D62E4DD9BFE}"/>
                </a:ext>
              </a:extLst>
            </p:cNvPr>
            <p:cNvSpPr>
              <a:spLocks noChangeArrowheads="1"/>
            </p:cNvSpPr>
            <p:nvPr/>
          </p:nvSpPr>
          <p:spPr bwMode="auto">
            <a:xfrm>
              <a:off x="1309"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1" name="Rectangle 74">
              <a:extLst>
                <a:ext uri="{FF2B5EF4-FFF2-40B4-BE49-F238E27FC236}">
                  <a16:creationId xmlns:a16="http://schemas.microsoft.com/office/drawing/2014/main" id="{D1D46BC9-FA3C-4BB6-BEE6-4BEEE7B662E2}"/>
                </a:ext>
              </a:extLst>
            </p:cNvPr>
            <p:cNvSpPr>
              <a:spLocks noChangeArrowheads="1"/>
            </p:cNvSpPr>
            <p:nvPr/>
          </p:nvSpPr>
          <p:spPr bwMode="auto">
            <a:xfrm>
              <a:off x="1680"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2011</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2" name="Rectangle 75">
              <a:extLst>
                <a:ext uri="{FF2B5EF4-FFF2-40B4-BE49-F238E27FC236}">
                  <a16:creationId xmlns:a16="http://schemas.microsoft.com/office/drawing/2014/main" id="{99B8EAC7-C6EE-4F2A-8AE7-13F8C178AD7C}"/>
                </a:ext>
              </a:extLst>
            </p:cNvPr>
            <p:cNvSpPr>
              <a:spLocks noChangeArrowheads="1"/>
            </p:cNvSpPr>
            <p:nvPr/>
          </p:nvSpPr>
          <p:spPr bwMode="auto">
            <a:xfrm>
              <a:off x="2051"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2012</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3" name="Rectangle 76">
              <a:extLst>
                <a:ext uri="{FF2B5EF4-FFF2-40B4-BE49-F238E27FC236}">
                  <a16:creationId xmlns:a16="http://schemas.microsoft.com/office/drawing/2014/main" id="{439A0D6E-2E99-4C68-985B-8AAEA96744A6}"/>
                </a:ext>
              </a:extLst>
            </p:cNvPr>
            <p:cNvSpPr>
              <a:spLocks noChangeArrowheads="1"/>
            </p:cNvSpPr>
            <p:nvPr/>
          </p:nvSpPr>
          <p:spPr bwMode="auto">
            <a:xfrm>
              <a:off x="2422"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2013</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4" name="Rectangle 77">
              <a:extLst>
                <a:ext uri="{FF2B5EF4-FFF2-40B4-BE49-F238E27FC236}">
                  <a16:creationId xmlns:a16="http://schemas.microsoft.com/office/drawing/2014/main" id="{C36EA596-DB29-42FE-8109-F6377549348D}"/>
                </a:ext>
              </a:extLst>
            </p:cNvPr>
            <p:cNvSpPr>
              <a:spLocks noChangeArrowheads="1"/>
            </p:cNvSpPr>
            <p:nvPr/>
          </p:nvSpPr>
          <p:spPr bwMode="auto">
            <a:xfrm>
              <a:off x="2793"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2014</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5" name="Rectangle 78">
              <a:extLst>
                <a:ext uri="{FF2B5EF4-FFF2-40B4-BE49-F238E27FC236}">
                  <a16:creationId xmlns:a16="http://schemas.microsoft.com/office/drawing/2014/main" id="{D0150C16-FCE9-4572-A88D-E8E7947401E0}"/>
                </a:ext>
              </a:extLst>
            </p:cNvPr>
            <p:cNvSpPr>
              <a:spLocks noChangeArrowheads="1"/>
            </p:cNvSpPr>
            <p:nvPr/>
          </p:nvSpPr>
          <p:spPr bwMode="auto">
            <a:xfrm>
              <a:off x="3156"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2015</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6" name="Rectangle 79">
              <a:extLst>
                <a:ext uri="{FF2B5EF4-FFF2-40B4-BE49-F238E27FC236}">
                  <a16:creationId xmlns:a16="http://schemas.microsoft.com/office/drawing/2014/main" id="{6A4001CD-ACBF-455A-9E76-AEC53866B66B}"/>
                </a:ext>
              </a:extLst>
            </p:cNvPr>
            <p:cNvSpPr>
              <a:spLocks noChangeArrowheads="1"/>
            </p:cNvSpPr>
            <p:nvPr/>
          </p:nvSpPr>
          <p:spPr bwMode="auto">
            <a:xfrm>
              <a:off x="3527"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2016</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7" name="Rectangle 80">
              <a:extLst>
                <a:ext uri="{FF2B5EF4-FFF2-40B4-BE49-F238E27FC236}">
                  <a16:creationId xmlns:a16="http://schemas.microsoft.com/office/drawing/2014/main" id="{75A7A226-4771-42EF-A77D-21317601BD7B}"/>
                </a:ext>
              </a:extLst>
            </p:cNvPr>
            <p:cNvSpPr>
              <a:spLocks noChangeArrowheads="1"/>
            </p:cNvSpPr>
            <p:nvPr/>
          </p:nvSpPr>
          <p:spPr bwMode="auto">
            <a:xfrm>
              <a:off x="3898"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2017</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8" name="Rectangle 81">
              <a:extLst>
                <a:ext uri="{FF2B5EF4-FFF2-40B4-BE49-F238E27FC236}">
                  <a16:creationId xmlns:a16="http://schemas.microsoft.com/office/drawing/2014/main" id="{F36ADEBD-20A0-45F6-8A7E-94707CC2F609}"/>
                </a:ext>
              </a:extLst>
            </p:cNvPr>
            <p:cNvSpPr>
              <a:spLocks noChangeArrowheads="1"/>
            </p:cNvSpPr>
            <p:nvPr/>
          </p:nvSpPr>
          <p:spPr bwMode="auto">
            <a:xfrm>
              <a:off x="4269"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2018</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099" name="Rectangle 82">
              <a:extLst>
                <a:ext uri="{FF2B5EF4-FFF2-40B4-BE49-F238E27FC236}">
                  <a16:creationId xmlns:a16="http://schemas.microsoft.com/office/drawing/2014/main" id="{D458DDA8-1637-468B-8C9F-43B82A9C039E}"/>
                </a:ext>
              </a:extLst>
            </p:cNvPr>
            <p:cNvSpPr>
              <a:spLocks noChangeArrowheads="1"/>
            </p:cNvSpPr>
            <p:nvPr/>
          </p:nvSpPr>
          <p:spPr bwMode="auto">
            <a:xfrm>
              <a:off x="4640"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2019</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0" name="Rectangle 83">
              <a:extLst>
                <a:ext uri="{FF2B5EF4-FFF2-40B4-BE49-F238E27FC236}">
                  <a16:creationId xmlns:a16="http://schemas.microsoft.com/office/drawing/2014/main" id="{2B93884C-AAF7-403D-81BE-F5B60EA5B37E}"/>
                </a:ext>
              </a:extLst>
            </p:cNvPr>
            <p:cNvSpPr>
              <a:spLocks noChangeArrowheads="1"/>
            </p:cNvSpPr>
            <p:nvPr/>
          </p:nvSpPr>
          <p:spPr bwMode="auto">
            <a:xfrm>
              <a:off x="5003"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2020</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1" name="Rectangle 84">
              <a:extLst>
                <a:ext uri="{FF2B5EF4-FFF2-40B4-BE49-F238E27FC236}">
                  <a16:creationId xmlns:a16="http://schemas.microsoft.com/office/drawing/2014/main" id="{6AE15ABA-EAC2-42A3-BE0D-83972D2A1C0A}"/>
                </a:ext>
              </a:extLst>
            </p:cNvPr>
            <p:cNvSpPr>
              <a:spLocks noChangeArrowheads="1"/>
            </p:cNvSpPr>
            <p:nvPr/>
          </p:nvSpPr>
          <p:spPr bwMode="auto">
            <a:xfrm>
              <a:off x="5374" y="17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2021</a:t>
              </a:r>
              <a:endParaRPr kumimoji="0" lang="en-GB" altLang="en-US" sz="2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2" name="Rectangle 85">
              <a:extLst>
                <a:ext uri="{FF2B5EF4-FFF2-40B4-BE49-F238E27FC236}">
                  <a16:creationId xmlns:a16="http://schemas.microsoft.com/office/drawing/2014/main" id="{12B2D145-A2FE-4BB6-B55C-9F036410E2A2}"/>
                </a:ext>
              </a:extLst>
            </p:cNvPr>
            <p:cNvSpPr>
              <a:spLocks noChangeArrowheads="1"/>
            </p:cNvSpPr>
            <p:nvPr/>
          </p:nvSpPr>
          <p:spPr bwMode="auto">
            <a:xfrm>
              <a:off x="92" y="351"/>
              <a:ext cx="5624" cy="16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grpSp>
      <p:grpSp>
        <p:nvGrpSpPr>
          <p:cNvPr id="966742" name="Group 86">
            <a:extLst>
              <a:ext uri="{FF2B5EF4-FFF2-40B4-BE49-F238E27FC236}">
                <a16:creationId xmlns:a16="http://schemas.microsoft.com/office/drawing/2014/main" id="{F759BA3C-40B1-497A-BE0A-16DBC7DF0FE6}"/>
              </a:ext>
            </a:extLst>
          </p:cNvPr>
          <p:cNvGrpSpPr>
            <a:grpSpLocks/>
          </p:cNvGrpSpPr>
          <p:nvPr/>
        </p:nvGrpSpPr>
        <p:grpSpPr bwMode="auto">
          <a:xfrm>
            <a:off x="2566989" y="1196976"/>
            <a:ext cx="7705725" cy="2447925"/>
            <a:chOff x="657" y="754"/>
            <a:chExt cx="4854" cy="1542"/>
          </a:xfrm>
        </p:grpSpPr>
        <p:sp>
          <p:nvSpPr>
            <p:cNvPr id="4182104" name="Line 9">
              <a:extLst>
                <a:ext uri="{FF2B5EF4-FFF2-40B4-BE49-F238E27FC236}">
                  <a16:creationId xmlns:a16="http://schemas.microsoft.com/office/drawing/2014/main" id="{3391288E-725E-44AF-8AE8-620D57A83B5A}"/>
                </a:ext>
              </a:extLst>
            </p:cNvPr>
            <p:cNvSpPr>
              <a:spLocks noChangeShapeType="1"/>
            </p:cNvSpPr>
            <p:nvPr/>
          </p:nvSpPr>
          <p:spPr bwMode="auto">
            <a:xfrm>
              <a:off x="1020" y="1253"/>
              <a:ext cx="1951" cy="1043"/>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5" name="Line 10">
              <a:extLst>
                <a:ext uri="{FF2B5EF4-FFF2-40B4-BE49-F238E27FC236}">
                  <a16:creationId xmlns:a16="http://schemas.microsoft.com/office/drawing/2014/main" id="{54940A97-E9D3-410B-B55D-5DBEA922D009}"/>
                </a:ext>
              </a:extLst>
            </p:cNvPr>
            <p:cNvSpPr>
              <a:spLocks noChangeShapeType="1"/>
            </p:cNvSpPr>
            <p:nvPr/>
          </p:nvSpPr>
          <p:spPr bwMode="auto">
            <a:xfrm>
              <a:off x="1429" y="981"/>
              <a:ext cx="2086" cy="131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6" name="Line 11">
              <a:extLst>
                <a:ext uri="{FF2B5EF4-FFF2-40B4-BE49-F238E27FC236}">
                  <a16:creationId xmlns:a16="http://schemas.microsoft.com/office/drawing/2014/main" id="{C80CE514-C2B0-4523-9B63-C1C704C7CA5A}"/>
                </a:ext>
              </a:extLst>
            </p:cNvPr>
            <p:cNvSpPr>
              <a:spLocks noChangeShapeType="1"/>
            </p:cNvSpPr>
            <p:nvPr/>
          </p:nvSpPr>
          <p:spPr bwMode="auto">
            <a:xfrm>
              <a:off x="1791" y="799"/>
              <a:ext cx="2223" cy="1497"/>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7" name="Line 12">
              <a:extLst>
                <a:ext uri="{FF2B5EF4-FFF2-40B4-BE49-F238E27FC236}">
                  <a16:creationId xmlns:a16="http://schemas.microsoft.com/office/drawing/2014/main" id="{E3E9C0CB-C0F1-4AAF-A4DF-6DFDDB389E35}"/>
                </a:ext>
              </a:extLst>
            </p:cNvPr>
            <p:cNvSpPr>
              <a:spLocks noChangeShapeType="1"/>
            </p:cNvSpPr>
            <p:nvPr/>
          </p:nvSpPr>
          <p:spPr bwMode="auto">
            <a:xfrm>
              <a:off x="2154" y="754"/>
              <a:ext cx="2359" cy="154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8" name="Line 13">
              <a:extLst>
                <a:ext uri="{FF2B5EF4-FFF2-40B4-BE49-F238E27FC236}">
                  <a16:creationId xmlns:a16="http://schemas.microsoft.com/office/drawing/2014/main" id="{C1F32229-9463-42AF-BF59-B7B9654E2275}"/>
                </a:ext>
              </a:extLst>
            </p:cNvPr>
            <p:cNvSpPr>
              <a:spLocks noChangeShapeType="1"/>
            </p:cNvSpPr>
            <p:nvPr/>
          </p:nvSpPr>
          <p:spPr bwMode="auto">
            <a:xfrm>
              <a:off x="2517" y="754"/>
              <a:ext cx="2495" cy="154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09" name="Line 14">
              <a:extLst>
                <a:ext uri="{FF2B5EF4-FFF2-40B4-BE49-F238E27FC236}">
                  <a16:creationId xmlns:a16="http://schemas.microsoft.com/office/drawing/2014/main" id="{CFFAE43D-AC93-4A34-8211-522EF9FD0967}"/>
                </a:ext>
              </a:extLst>
            </p:cNvPr>
            <p:cNvSpPr>
              <a:spLocks noChangeShapeType="1"/>
            </p:cNvSpPr>
            <p:nvPr/>
          </p:nvSpPr>
          <p:spPr bwMode="auto">
            <a:xfrm>
              <a:off x="2880" y="754"/>
              <a:ext cx="2631" cy="154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2110" name="Line 8">
              <a:extLst>
                <a:ext uri="{FF2B5EF4-FFF2-40B4-BE49-F238E27FC236}">
                  <a16:creationId xmlns:a16="http://schemas.microsoft.com/office/drawing/2014/main" id="{17B24D0E-0AAB-4697-9E72-93B4B0014AD4}"/>
                </a:ext>
              </a:extLst>
            </p:cNvPr>
            <p:cNvSpPr>
              <a:spLocks noChangeShapeType="1"/>
            </p:cNvSpPr>
            <p:nvPr/>
          </p:nvSpPr>
          <p:spPr bwMode="auto">
            <a:xfrm>
              <a:off x="657" y="1344"/>
              <a:ext cx="1769" cy="95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3" name="Slide Number Placeholder 2"/>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39</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28794026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66660"/>
                                        </p:tgtEl>
                                        <p:attrNameLst>
                                          <p:attrName>style.visibility</p:attrName>
                                        </p:attrNameLst>
                                      </p:cBhvr>
                                      <p:to>
                                        <p:strVal val="visible"/>
                                      </p:to>
                                    </p:set>
                                    <p:anim calcmode="lin" valueType="num">
                                      <p:cBhvr>
                                        <p:cTn id="7" dur="500" fill="hold"/>
                                        <p:tgtEl>
                                          <p:spTgt spid="966660"/>
                                        </p:tgtEl>
                                        <p:attrNameLst>
                                          <p:attrName>ppt_w</p:attrName>
                                        </p:attrNameLst>
                                      </p:cBhvr>
                                      <p:tavLst>
                                        <p:tav tm="0">
                                          <p:val>
                                            <p:fltVal val="0"/>
                                          </p:val>
                                        </p:tav>
                                        <p:tav tm="100000">
                                          <p:val>
                                            <p:strVal val="#ppt_w"/>
                                          </p:val>
                                        </p:tav>
                                      </p:tavLst>
                                    </p:anim>
                                    <p:anim calcmode="lin" valueType="num">
                                      <p:cBhvr>
                                        <p:cTn id="8" dur="500" fill="hold"/>
                                        <p:tgtEl>
                                          <p:spTgt spid="96666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966742"/>
                                        </p:tgtEl>
                                        <p:attrNameLst>
                                          <p:attrName>style.visibility</p:attrName>
                                        </p:attrNameLst>
                                      </p:cBhvr>
                                      <p:to>
                                        <p:strVal val="visible"/>
                                      </p:to>
                                    </p:set>
                                    <p:animEffect transition="in" filter="wipe(up)">
                                      <p:cBhvr>
                                        <p:cTn id="13" dur="500"/>
                                        <p:tgtEl>
                                          <p:spTgt spid="96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3">
            <a:extLst>
              <a:ext uri="{FF2B5EF4-FFF2-40B4-BE49-F238E27FC236}">
                <a16:creationId xmlns:a16="http://schemas.microsoft.com/office/drawing/2014/main" id="{56346EB6-3133-4CBA-BC2B-5369A82BEFD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ct val="0"/>
              </a:spcAft>
              <a:buClrTx/>
              <a:buSzTx/>
              <a:buFontTx/>
              <a:buNone/>
              <a:tabLst/>
              <a:defRPr/>
            </a:pPr>
            <a:fld id="{A0349ECE-AE39-4B79-9822-9631E021DB3B}" type="slidenum">
              <a:rPr kumimoji="0" lang="en-GB" altLang="en-US" sz="1200" b="0" i="0" u="none" strike="noStrike" kern="1200" cap="none" spc="0" normalizeH="0" baseline="0" noProof="0">
                <a:ln>
                  <a:noFill/>
                </a:ln>
                <a:solidFill>
                  <a:srgbClr val="595959"/>
                </a:solidFill>
                <a:effectLst/>
                <a:uLnTx/>
                <a:uFillTx/>
                <a:latin typeface="Century Gothic" panose="020B0502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ct val="0"/>
                </a:spcAft>
                <a:buClrTx/>
                <a:buSzTx/>
                <a:buFontTx/>
                <a:buNone/>
                <a:tabLst/>
                <a:defRPr/>
              </a:pPr>
              <a:t>4</a:t>
            </a:fld>
            <a:endParaRPr kumimoji="0" lang="en-GB" altLang="en-US" sz="1200" b="0" i="0" u="none" strike="noStrike" kern="1200" cap="none" spc="0" normalizeH="0" baseline="0" noProof="0">
              <a:ln>
                <a:noFill/>
              </a:ln>
              <a:solidFill>
                <a:srgbClr val="595959"/>
              </a:solidFill>
              <a:effectLst/>
              <a:uLnTx/>
              <a:uFillTx/>
              <a:latin typeface="Century Gothic" panose="020B0502020202020204" pitchFamily="34" charset="0"/>
              <a:ea typeface="+mn-ea"/>
              <a:cs typeface="Arial" panose="020B0604020202020204" pitchFamily="34" charset="0"/>
            </a:endParaRPr>
          </a:p>
        </p:txBody>
      </p:sp>
      <p:sp>
        <p:nvSpPr>
          <p:cNvPr id="3687427" name="AutoShape 2">
            <a:extLst>
              <a:ext uri="{FF2B5EF4-FFF2-40B4-BE49-F238E27FC236}">
                <a16:creationId xmlns:a16="http://schemas.microsoft.com/office/drawing/2014/main" id="{B4034473-701A-4548-94A7-89EA07B64FF0}"/>
              </a:ext>
            </a:extLst>
          </p:cNvPr>
          <p:cNvSpPr>
            <a:spLocks noChangeArrowheads="1"/>
          </p:cNvSpPr>
          <p:nvPr/>
        </p:nvSpPr>
        <p:spPr bwMode="auto">
          <a:xfrm flipH="1" flipV="1">
            <a:off x="1753531" y="550844"/>
            <a:ext cx="8802852" cy="45719"/>
          </a:xfrm>
          <a:prstGeom prst="roundRect">
            <a:avLst>
              <a:gd name="adj" fmla="val 0"/>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28" name="Rectangle 3">
            <a:extLst>
              <a:ext uri="{FF2B5EF4-FFF2-40B4-BE49-F238E27FC236}">
                <a16:creationId xmlns:a16="http://schemas.microsoft.com/office/drawing/2014/main" id="{CFD1A197-DB97-4B57-A299-232B399DDDA0}"/>
              </a:ext>
            </a:extLst>
          </p:cNvPr>
          <p:cNvSpPr>
            <a:spLocks noGrp="1" noChangeArrowheads="1"/>
          </p:cNvSpPr>
          <p:nvPr>
            <p:ph type="title" idx="4294967295"/>
          </p:nvPr>
        </p:nvSpPr>
        <p:spPr>
          <a:xfrm>
            <a:off x="1519418" y="307458"/>
            <a:ext cx="9212976" cy="287338"/>
          </a:xfrm>
        </p:spPr>
        <p:txBody>
          <a:bodyPr vert="horz" lIns="82618" tIns="41310" rIns="82618" bIns="41310" rtlCol="0" anchor="b">
            <a:noAutofit/>
          </a:bodyPr>
          <a:lstStyle/>
          <a:p>
            <a:pPr eaLnBrk="1" hangingPunct="1"/>
            <a:r>
              <a:rPr lang="en-GB" altLang="en-US" sz="2200" dirty="0"/>
              <a:t>The evaluation of capital investment projects and the assessment of risk </a:t>
            </a:r>
          </a:p>
        </p:txBody>
      </p:sp>
      <p:grpSp>
        <p:nvGrpSpPr>
          <p:cNvPr id="2" name="Group 4">
            <a:extLst>
              <a:ext uri="{FF2B5EF4-FFF2-40B4-BE49-F238E27FC236}">
                <a16:creationId xmlns:a16="http://schemas.microsoft.com/office/drawing/2014/main" id="{1B61473F-F00F-484B-AD6E-F1406F512071}"/>
              </a:ext>
            </a:extLst>
          </p:cNvPr>
          <p:cNvGrpSpPr>
            <a:grpSpLocks/>
          </p:cNvGrpSpPr>
          <p:nvPr/>
        </p:nvGrpSpPr>
        <p:grpSpPr bwMode="auto">
          <a:xfrm>
            <a:off x="1870981" y="2144506"/>
            <a:ext cx="2701925" cy="3429000"/>
            <a:chOff x="432" y="1536"/>
            <a:chExt cx="1872" cy="2448"/>
          </a:xfrm>
        </p:grpSpPr>
        <p:sp>
          <p:nvSpPr>
            <p:cNvPr id="3687430" name="Text Box 5">
              <a:extLst>
                <a:ext uri="{FF2B5EF4-FFF2-40B4-BE49-F238E27FC236}">
                  <a16:creationId xmlns:a16="http://schemas.microsoft.com/office/drawing/2014/main" id="{17B74679-9E9F-4C07-8809-AA7A9D981E6C}"/>
                </a:ext>
              </a:extLst>
            </p:cNvPr>
            <p:cNvSpPr txBox="1">
              <a:spLocks noChangeArrowheads="1"/>
            </p:cNvSpPr>
            <p:nvPr/>
          </p:nvSpPr>
          <p:spPr bwMode="auto">
            <a:xfrm>
              <a:off x="468" y="1536"/>
              <a:ext cx="181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Cash-Flow Projections</a:t>
              </a:r>
              <a:endParaRPr kumimoji="0" lang="en-GB" altLang="en-US" sz="22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grpSp>
          <p:nvGrpSpPr>
            <p:cNvPr id="3687431" name="Group 6">
              <a:extLst>
                <a:ext uri="{FF2B5EF4-FFF2-40B4-BE49-F238E27FC236}">
                  <a16:creationId xmlns:a16="http://schemas.microsoft.com/office/drawing/2014/main" id="{DFDA1787-16A7-427B-AED0-1F211232B6CE}"/>
                </a:ext>
              </a:extLst>
            </p:cNvPr>
            <p:cNvGrpSpPr>
              <a:grpSpLocks/>
            </p:cNvGrpSpPr>
            <p:nvPr/>
          </p:nvGrpSpPr>
          <p:grpSpPr bwMode="auto">
            <a:xfrm>
              <a:off x="432" y="1776"/>
              <a:ext cx="1872" cy="2208"/>
              <a:chOff x="432" y="1776"/>
              <a:chExt cx="1872" cy="2208"/>
            </a:xfrm>
          </p:grpSpPr>
          <p:sp>
            <p:nvSpPr>
              <p:cNvPr id="3687432" name="Rectangle 7">
                <a:extLst>
                  <a:ext uri="{FF2B5EF4-FFF2-40B4-BE49-F238E27FC236}">
                    <a16:creationId xmlns:a16="http://schemas.microsoft.com/office/drawing/2014/main" id="{679836DB-2112-4E87-B6A4-55E7C8E87EC0}"/>
                  </a:ext>
                </a:extLst>
              </p:cNvPr>
              <p:cNvSpPr>
                <a:spLocks noChangeArrowheads="1"/>
              </p:cNvSpPr>
              <p:nvPr/>
            </p:nvSpPr>
            <p:spPr bwMode="auto">
              <a:xfrm>
                <a:off x="432" y="1776"/>
                <a:ext cx="1872" cy="2208"/>
              </a:xfrm>
              <a:prstGeom prst="rect">
                <a:avLst/>
              </a:prstGeom>
              <a:solidFill>
                <a:schemeClr val="folHlink"/>
              </a:solidFill>
              <a:ln w="9525">
                <a:solidFill>
                  <a:srgbClr val="800000"/>
                </a:solidFill>
                <a:miter lim="800000"/>
                <a:headEnd/>
                <a:tailEnd/>
              </a:ln>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33" name="Line 8">
                <a:extLst>
                  <a:ext uri="{FF2B5EF4-FFF2-40B4-BE49-F238E27FC236}">
                    <a16:creationId xmlns:a16="http://schemas.microsoft.com/office/drawing/2014/main" id="{528B2B44-8B52-4038-A753-B85E59594158}"/>
                  </a:ext>
                </a:extLst>
              </p:cNvPr>
              <p:cNvSpPr>
                <a:spLocks noChangeShapeType="1"/>
              </p:cNvSpPr>
              <p:nvPr/>
            </p:nvSpPr>
            <p:spPr bwMode="auto">
              <a:xfrm>
                <a:off x="720" y="2112"/>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34" name="Line 9">
                <a:extLst>
                  <a:ext uri="{FF2B5EF4-FFF2-40B4-BE49-F238E27FC236}">
                    <a16:creationId xmlns:a16="http://schemas.microsoft.com/office/drawing/2014/main" id="{EEB5C799-2C06-438C-A7BC-6889DFEC20C7}"/>
                  </a:ext>
                </a:extLst>
              </p:cNvPr>
              <p:cNvSpPr>
                <a:spLocks noChangeShapeType="1"/>
              </p:cNvSpPr>
              <p:nvPr/>
            </p:nvSpPr>
            <p:spPr bwMode="auto">
              <a:xfrm>
                <a:off x="720" y="2640"/>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35" name="Line 10">
                <a:extLst>
                  <a:ext uri="{FF2B5EF4-FFF2-40B4-BE49-F238E27FC236}">
                    <a16:creationId xmlns:a16="http://schemas.microsoft.com/office/drawing/2014/main" id="{68BF0AA7-11AF-40AF-9C31-08CBE0C01DB7}"/>
                  </a:ext>
                </a:extLst>
              </p:cNvPr>
              <p:cNvSpPr>
                <a:spLocks noChangeShapeType="1"/>
              </p:cNvSpPr>
              <p:nvPr/>
            </p:nvSpPr>
            <p:spPr bwMode="auto">
              <a:xfrm>
                <a:off x="720" y="2256"/>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36" name="Line 11">
                <a:extLst>
                  <a:ext uri="{FF2B5EF4-FFF2-40B4-BE49-F238E27FC236}">
                    <a16:creationId xmlns:a16="http://schemas.microsoft.com/office/drawing/2014/main" id="{2BCA9DA0-5087-43CD-923B-F40D87DDC25C}"/>
                  </a:ext>
                </a:extLst>
              </p:cNvPr>
              <p:cNvSpPr>
                <a:spLocks noChangeShapeType="1"/>
              </p:cNvSpPr>
              <p:nvPr/>
            </p:nvSpPr>
            <p:spPr bwMode="auto">
              <a:xfrm>
                <a:off x="720" y="2448"/>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37" name="Line 12">
                <a:extLst>
                  <a:ext uri="{FF2B5EF4-FFF2-40B4-BE49-F238E27FC236}">
                    <a16:creationId xmlns:a16="http://schemas.microsoft.com/office/drawing/2014/main" id="{7779A4DC-8F6A-4A84-B1A9-FE40A679B6EB}"/>
                  </a:ext>
                </a:extLst>
              </p:cNvPr>
              <p:cNvSpPr>
                <a:spLocks noChangeShapeType="1"/>
              </p:cNvSpPr>
              <p:nvPr/>
            </p:nvSpPr>
            <p:spPr bwMode="auto">
              <a:xfrm>
                <a:off x="720" y="3024"/>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38" name="Line 13">
                <a:extLst>
                  <a:ext uri="{FF2B5EF4-FFF2-40B4-BE49-F238E27FC236}">
                    <a16:creationId xmlns:a16="http://schemas.microsoft.com/office/drawing/2014/main" id="{19A3D50D-B335-4A60-814D-DCE5F16DF439}"/>
                  </a:ext>
                </a:extLst>
              </p:cNvPr>
              <p:cNvSpPr>
                <a:spLocks noChangeShapeType="1"/>
              </p:cNvSpPr>
              <p:nvPr/>
            </p:nvSpPr>
            <p:spPr bwMode="auto">
              <a:xfrm>
                <a:off x="720" y="3216"/>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39" name="Line 14">
                <a:extLst>
                  <a:ext uri="{FF2B5EF4-FFF2-40B4-BE49-F238E27FC236}">
                    <a16:creationId xmlns:a16="http://schemas.microsoft.com/office/drawing/2014/main" id="{0E0A05B6-9404-4672-B473-7EE055EA3CEC}"/>
                  </a:ext>
                </a:extLst>
              </p:cNvPr>
              <p:cNvSpPr>
                <a:spLocks noChangeShapeType="1"/>
              </p:cNvSpPr>
              <p:nvPr/>
            </p:nvSpPr>
            <p:spPr bwMode="auto">
              <a:xfrm>
                <a:off x="720" y="3360"/>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40" name="Line 15">
                <a:extLst>
                  <a:ext uri="{FF2B5EF4-FFF2-40B4-BE49-F238E27FC236}">
                    <a16:creationId xmlns:a16="http://schemas.microsoft.com/office/drawing/2014/main" id="{B531DA5E-7D50-4829-82D9-6222718552E9}"/>
                  </a:ext>
                </a:extLst>
              </p:cNvPr>
              <p:cNvSpPr>
                <a:spLocks noChangeShapeType="1"/>
              </p:cNvSpPr>
              <p:nvPr/>
            </p:nvSpPr>
            <p:spPr bwMode="auto">
              <a:xfrm>
                <a:off x="720" y="3504"/>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41" name="Line 16">
                <a:extLst>
                  <a:ext uri="{FF2B5EF4-FFF2-40B4-BE49-F238E27FC236}">
                    <a16:creationId xmlns:a16="http://schemas.microsoft.com/office/drawing/2014/main" id="{A0A2674D-1A23-4BEF-AA7A-5448262CA672}"/>
                  </a:ext>
                </a:extLst>
              </p:cNvPr>
              <p:cNvSpPr>
                <a:spLocks noChangeShapeType="1"/>
              </p:cNvSpPr>
              <p:nvPr/>
            </p:nvSpPr>
            <p:spPr bwMode="auto">
              <a:xfrm>
                <a:off x="720" y="3648"/>
                <a:ext cx="1296" cy="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grpSp>
      </p:grpSp>
      <p:grpSp>
        <p:nvGrpSpPr>
          <p:cNvPr id="4" name="Group 17">
            <a:extLst>
              <a:ext uri="{FF2B5EF4-FFF2-40B4-BE49-F238E27FC236}">
                <a16:creationId xmlns:a16="http://schemas.microsoft.com/office/drawing/2014/main" id="{08CE0567-D5B7-4B1B-9283-69A6C1F19E54}"/>
              </a:ext>
            </a:extLst>
          </p:cNvPr>
          <p:cNvGrpSpPr>
            <a:grpSpLocks/>
          </p:cNvGrpSpPr>
          <p:nvPr/>
        </p:nvGrpSpPr>
        <p:grpSpPr bwMode="auto">
          <a:xfrm>
            <a:off x="4591700" y="2004767"/>
            <a:ext cx="3463925" cy="3429001"/>
            <a:chOff x="2256" y="2231"/>
            <a:chExt cx="2400" cy="2448"/>
          </a:xfrm>
        </p:grpSpPr>
        <p:grpSp>
          <p:nvGrpSpPr>
            <p:cNvPr id="3687443" name="Group 18">
              <a:extLst>
                <a:ext uri="{FF2B5EF4-FFF2-40B4-BE49-F238E27FC236}">
                  <a16:creationId xmlns:a16="http://schemas.microsoft.com/office/drawing/2014/main" id="{07BDE8D3-9B67-4744-982E-EA94D8F5F267}"/>
                </a:ext>
              </a:extLst>
            </p:cNvPr>
            <p:cNvGrpSpPr>
              <a:grpSpLocks/>
            </p:cNvGrpSpPr>
            <p:nvPr/>
          </p:nvGrpSpPr>
          <p:grpSpPr bwMode="auto">
            <a:xfrm>
              <a:off x="2832" y="2231"/>
              <a:ext cx="1824" cy="2448"/>
              <a:chOff x="2832" y="2231"/>
              <a:chExt cx="1824" cy="2448"/>
            </a:xfrm>
          </p:grpSpPr>
          <p:grpSp>
            <p:nvGrpSpPr>
              <p:cNvPr id="3687444" name="Group 19">
                <a:extLst>
                  <a:ext uri="{FF2B5EF4-FFF2-40B4-BE49-F238E27FC236}">
                    <a16:creationId xmlns:a16="http://schemas.microsoft.com/office/drawing/2014/main" id="{9E95AACE-F083-436B-8E70-DCF4495F0485}"/>
                  </a:ext>
                </a:extLst>
              </p:cNvPr>
              <p:cNvGrpSpPr>
                <a:grpSpLocks/>
              </p:cNvGrpSpPr>
              <p:nvPr/>
            </p:nvGrpSpPr>
            <p:grpSpPr bwMode="auto">
              <a:xfrm>
                <a:off x="2832" y="2231"/>
                <a:ext cx="1824" cy="1200"/>
                <a:chOff x="2880" y="1536"/>
                <a:chExt cx="1824" cy="1200"/>
              </a:xfrm>
            </p:grpSpPr>
            <p:grpSp>
              <p:nvGrpSpPr>
                <p:cNvPr id="3687445" name="Group 20">
                  <a:extLst>
                    <a:ext uri="{FF2B5EF4-FFF2-40B4-BE49-F238E27FC236}">
                      <a16:creationId xmlns:a16="http://schemas.microsoft.com/office/drawing/2014/main" id="{3F4C7DE1-3E3D-465E-BAD5-B3CFFA06414B}"/>
                    </a:ext>
                  </a:extLst>
                </p:cNvPr>
                <p:cNvGrpSpPr>
                  <a:grpSpLocks/>
                </p:cNvGrpSpPr>
                <p:nvPr/>
              </p:nvGrpSpPr>
              <p:grpSpPr bwMode="auto">
                <a:xfrm>
                  <a:off x="2880" y="1776"/>
                  <a:ext cx="1824" cy="960"/>
                  <a:chOff x="2880" y="1776"/>
                  <a:chExt cx="1824" cy="960"/>
                </a:xfrm>
              </p:grpSpPr>
              <p:sp>
                <p:nvSpPr>
                  <p:cNvPr id="3687446" name="Rectangle 21">
                    <a:extLst>
                      <a:ext uri="{FF2B5EF4-FFF2-40B4-BE49-F238E27FC236}">
                        <a16:creationId xmlns:a16="http://schemas.microsoft.com/office/drawing/2014/main" id="{43063F6B-7EE7-47A8-A34A-0ACB6562587F}"/>
                      </a:ext>
                    </a:extLst>
                  </p:cNvPr>
                  <p:cNvSpPr>
                    <a:spLocks noChangeArrowheads="1"/>
                  </p:cNvSpPr>
                  <p:nvPr/>
                </p:nvSpPr>
                <p:spPr bwMode="auto">
                  <a:xfrm>
                    <a:off x="2880" y="1776"/>
                    <a:ext cx="1824" cy="960"/>
                  </a:xfrm>
                  <a:prstGeom prst="rect">
                    <a:avLst/>
                  </a:prstGeom>
                  <a:solidFill>
                    <a:srgbClr val="99CC00"/>
                  </a:solidFill>
                  <a:ln w="9525">
                    <a:solidFill>
                      <a:srgbClr val="800000"/>
                    </a:solidFill>
                    <a:miter lim="800000"/>
                    <a:headEnd/>
                    <a:tailEnd/>
                  </a:ln>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47" name="Oval 22">
                    <a:extLst>
                      <a:ext uri="{FF2B5EF4-FFF2-40B4-BE49-F238E27FC236}">
                        <a16:creationId xmlns:a16="http://schemas.microsoft.com/office/drawing/2014/main" id="{448A42C1-4A71-422F-BF0C-6C36BD1D0524}"/>
                      </a:ext>
                    </a:extLst>
                  </p:cNvPr>
                  <p:cNvSpPr>
                    <a:spLocks noChangeArrowheads="1"/>
                  </p:cNvSpPr>
                  <p:nvPr/>
                </p:nvSpPr>
                <p:spPr bwMode="auto">
                  <a:xfrm>
                    <a:off x="3024" y="1968"/>
                    <a:ext cx="240" cy="240"/>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48" name="Line 23">
                    <a:extLst>
                      <a:ext uri="{FF2B5EF4-FFF2-40B4-BE49-F238E27FC236}">
                        <a16:creationId xmlns:a16="http://schemas.microsoft.com/office/drawing/2014/main" id="{21CE7484-52A7-4A5D-BF39-76719F8B1228}"/>
                      </a:ext>
                    </a:extLst>
                  </p:cNvPr>
                  <p:cNvSpPr>
                    <a:spLocks noChangeShapeType="1"/>
                  </p:cNvSpPr>
                  <p:nvPr/>
                </p:nvSpPr>
                <p:spPr bwMode="auto">
                  <a:xfrm>
                    <a:off x="3299" y="2100"/>
                    <a:ext cx="816"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49" name="Rectangle 24">
                    <a:extLst>
                      <a:ext uri="{FF2B5EF4-FFF2-40B4-BE49-F238E27FC236}">
                        <a16:creationId xmlns:a16="http://schemas.microsoft.com/office/drawing/2014/main" id="{622862C0-252B-4F76-A41E-390B6F9370D8}"/>
                      </a:ext>
                    </a:extLst>
                  </p:cNvPr>
                  <p:cNvSpPr>
                    <a:spLocks noChangeArrowheads="1"/>
                  </p:cNvSpPr>
                  <p:nvPr/>
                </p:nvSpPr>
                <p:spPr bwMode="auto">
                  <a:xfrm>
                    <a:off x="4128" y="1968"/>
                    <a:ext cx="432" cy="288"/>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50" name="Rectangle 25">
                    <a:extLst>
                      <a:ext uri="{FF2B5EF4-FFF2-40B4-BE49-F238E27FC236}">
                        <a16:creationId xmlns:a16="http://schemas.microsoft.com/office/drawing/2014/main" id="{062957EC-12FC-40DF-951B-8C959EC2FA3F}"/>
                      </a:ext>
                    </a:extLst>
                  </p:cNvPr>
                  <p:cNvSpPr>
                    <a:spLocks noChangeArrowheads="1"/>
                  </p:cNvSpPr>
                  <p:nvPr/>
                </p:nvSpPr>
                <p:spPr bwMode="auto">
                  <a:xfrm>
                    <a:off x="3408" y="2352"/>
                    <a:ext cx="192" cy="288"/>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51" name="Line 26">
                    <a:extLst>
                      <a:ext uri="{FF2B5EF4-FFF2-40B4-BE49-F238E27FC236}">
                        <a16:creationId xmlns:a16="http://schemas.microsoft.com/office/drawing/2014/main" id="{C758B363-15ED-4257-8192-4E4F70E51B2B}"/>
                      </a:ext>
                    </a:extLst>
                  </p:cNvPr>
                  <p:cNvSpPr>
                    <a:spLocks noChangeShapeType="1"/>
                  </p:cNvSpPr>
                  <p:nvPr/>
                </p:nvSpPr>
                <p:spPr bwMode="auto">
                  <a:xfrm>
                    <a:off x="3168" y="2208"/>
                    <a:ext cx="240" cy="288"/>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52" name="Oval 27">
                    <a:extLst>
                      <a:ext uri="{FF2B5EF4-FFF2-40B4-BE49-F238E27FC236}">
                        <a16:creationId xmlns:a16="http://schemas.microsoft.com/office/drawing/2014/main" id="{E94F41EC-624F-4E79-AA96-17BBB28886D9}"/>
                      </a:ext>
                    </a:extLst>
                  </p:cNvPr>
                  <p:cNvSpPr>
                    <a:spLocks noChangeArrowheads="1"/>
                  </p:cNvSpPr>
                  <p:nvPr/>
                </p:nvSpPr>
                <p:spPr bwMode="auto">
                  <a:xfrm>
                    <a:off x="4176" y="2448"/>
                    <a:ext cx="288" cy="240"/>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53" name="Line 28">
                    <a:extLst>
                      <a:ext uri="{FF2B5EF4-FFF2-40B4-BE49-F238E27FC236}">
                        <a16:creationId xmlns:a16="http://schemas.microsoft.com/office/drawing/2014/main" id="{F1D1F075-A4E1-4D59-8422-711A5FF67597}"/>
                      </a:ext>
                    </a:extLst>
                  </p:cNvPr>
                  <p:cNvSpPr>
                    <a:spLocks noChangeShapeType="1"/>
                  </p:cNvSpPr>
                  <p:nvPr/>
                </p:nvSpPr>
                <p:spPr bwMode="auto">
                  <a:xfrm>
                    <a:off x="3600" y="2544"/>
                    <a:ext cx="576"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54" name="Line 29">
                    <a:extLst>
                      <a:ext uri="{FF2B5EF4-FFF2-40B4-BE49-F238E27FC236}">
                        <a16:creationId xmlns:a16="http://schemas.microsoft.com/office/drawing/2014/main" id="{8D5C2012-36C5-4E4C-B639-B78E219003F3}"/>
                      </a:ext>
                    </a:extLst>
                  </p:cNvPr>
                  <p:cNvSpPr>
                    <a:spLocks noChangeShapeType="1"/>
                  </p:cNvSpPr>
                  <p:nvPr/>
                </p:nvSpPr>
                <p:spPr bwMode="auto">
                  <a:xfrm flipV="1">
                    <a:off x="4320" y="2256"/>
                    <a:ext cx="0" cy="192"/>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3687455" name="Text Box 30">
                  <a:extLst>
                    <a:ext uri="{FF2B5EF4-FFF2-40B4-BE49-F238E27FC236}">
                      <a16:creationId xmlns:a16="http://schemas.microsoft.com/office/drawing/2014/main" id="{449DFFBF-8568-4B12-955B-FE270981622B}"/>
                    </a:ext>
                  </a:extLst>
                </p:cNvPr>
                <p:cNvSpPr txBox="1">
                  <a:spLocks noChangeArrowheads="1"/>
                </p:cNvSpPr>
                <p:nvPr/>
              </p:nvSpPr>
              <p:spPr bwMode="auto">
                <a:xfrm>
                  <a:off x="3106" y="1536"/>
                  <a:ext cx="146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Marketing Module</a:t>
                  </a:r>
                  <a:endParaRPr kumimoji="0" lang="en-GB" altLang="en-US" sz="22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grpSp>
          <p:grpSp>
            <p:nvGrpSpPr>
              <p:cNvPr id="3687456" name="Group 31">
                <a:extLst>
                  <a:ext uri="{FF2B5EF4-FFF2-40B4-BE49-F238E27FC236}">
                    <a16:creationId xmlns:a16="http://schemas.microsoft.com/office/drawing/2014/main" id="{85CA8758-9CDC-4786-86B6-320C50E12813}"/>
                  </a:ext>
                </a:extLst>
              </p:cNvPr>
              <p:cNvGrpSpPr>
                <a:grpSpLocks/>
              </p:cNvGrpSpPr>
              <p:nvPr/>
            </p:nvGrpSpPr>
            <p:grpSpPr bwMode="auto">
              <a:xfrm>
                <a:off x="2832" y="3504"/>
                <a:ext cx="1824" cy="1175"/>
                <a:chOff x="2880" y="2809"/>
                <a:chExt cx="1824" cy="1175"/>
              </a:xfrm>
            </p:grpSpPr>
            <p:sp>
              <p:nvSpPr>
                <p:cNvPr id="3687457" name="Text Box 32">
                  <a:extLst>
                    <a:ext uri="{FF2B5EF4-FFF2-40B4-BE49-F238E27FC236}">
                      <a16:creationId xmlns:a16="http://schemas.microsoft.com/office/drawing/2014/main" id="{7FA98C98-6B65-4783-B240-13D7D82659A6}"/>
                    </a:ext>
                  </a:extLst>
                </p:cNvPr>
                <p:cNvSpPr txBox="1">
                  <a:spLocks noChangeArrowheads="1"/>
                </p:cNvSpPr>
                <p:nvPr/>
              </p:nvSpPr>
              <p:spPr bwMode="auto">
                <a:xfrm>
                  <a:off x="3068" y="2809"/>
                  <a:ext cx="139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t>Technical Module</a:t>
                  </a:r>
                  <a:endParaRPr kumimoji="0" lang="en-GB" altLang="en-US" sz="22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grpSp>
              <p:nvGrpSpPr>
                <p:cNvPr id="3687458" name="Group 33">
                  <a:extLst>
                    <a:ext uri="{FF2B5EF4-FFF2-40B4-BE49-F238E27FC236}">
                      <a16:creationId xmlns:a16="http://schemas.microsoft.com/office/drawing/2014/main" id="{FA60F60C-2C5C-4794-AFE2-1604E7A3AEC4}"/>
                    </a:ext>
                  </a:extLst>
                </p:cNvPr>
                <p:cNvGrpSpPr>
                  <a:grpSpLocks/>
                </p:cNvGrpSpPr>
                <p:nvPr/>
              </p:nvGrpSpPr>
              <p:grpSpPr bwMode="auto">
                <a:xfrm>
                  <a:off x="2880" y="3024"/>
                  <a:ext cx="1824" cy="960"/>
                  <a:chOff x="2880" y="3024"/>
                  <a:chExt cx="1824" cy="960"/>
                </a:xfrm>
              </p:grpSpPr>
              <p:sp>
                <p:nvSpPr>
                  <p:cNvPr id="3687459" name="Rectangle 34">
                    <a:extLst>
                      <a:ext uri="{FF2B5EF4-FFF2-40B4-BE49-F238E27FC236}">
                        <a16:creationId xmlns:a16="http://schemas.microsoft.com/office/drawing/2014/main" id="{0657ADED-B7D0-43D0-9CEE-9122F7DF0024}"/>
                      </a:ext>
                    </a:extLst>
                  </p:cNvPr>
                  <p:cNvSpPr>
                    <a:spLocks noChangeArrowheads="1"/>
                  </p:cNvSpPr>
                  <p:nvPr/>
                </p:nvSpPr>
                <p:spPr bwMode="auto">
                  <a:xfrm>
                    <a:off x="2880" y="3024"/>
                    <a:ext cx="1824" cy="960"/>
                  </a:xfrm>
                  <a:prstGeom prst="rect">
                    <a:avLst/>
                  </a:prstGeom>
                  <a:solidFill>
                    <a:srgbClr val="C0C0C0"/>
                  </a:solidFill>
                  <a:ln w="9525">
                    <a:solidFill>
                      <a:srgbClr val="800000"/>
                    </a:solidFill>
                    <a:miter lim="800000"/>
                    <a:headEnd/>
                    <a:tailEnd/>
                  </a:ln>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60" name="Oval 35">
                    <a:extLst>
                      <a:ext uri="{FF2B5EF4-FFF2-40B4-BE49-F238E27FC236}">
                        <a16:creationId xmlns:a16="http://schemas.microsoft.com/office/drawing/2014/main" id="{7FCC817D-E7E4-459F-A84B-50AE278A8A55}"/>
                      </a:ext>
                    </a:extLst>
                  </p:cNvPr>
                  <p:cNvSpPr>
                    <a:spLocks noChangeArrowheads="1"/>
                  </p:cNvSpPr>
                  <p:nvPr/>
                </p:nvSpPr>
                <p:spPr bwMode="auto">
                  <a:xfrm>
                    <a:off x="3072" y="3216"/>
                    <a:ext cx="240" cy="240"/>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61" name="Line 36">
                    <a:extLst>
                      <a:ext uri="{FF2B5EF4-FFF2-40B4-BE49-F238E27FC236}">
                        <a16:creationId xmlns:a16="http://schemas.microsoft.com/office/drawing/2014/main" id="{1BF69850-983A-46BB-88EC-5F0AB9798DF1}"/>
                      </a:ext>
                    </a:extLst>
                  </p:cNvPr>
                  <p:cNvSpPr>
                    <a:spLocks noChangeShapeType="1"/>
                  </p:cNvSpPr>
                  <p:nvPr/>
                </p:nvSpPr>
                <p:spPr bwMode="auto">
                  <a:xfrm>
                    <a:off x="3348" y="3348"/>
                    <a:ext cx="816"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62" name="Rectangle 37">
                    <a:extLst>
                      <a:ext uri="{FF2B5EF4-FFF2-40B4-BE49-F238E27FC236}">
                        <a16:creationId xmlns:a16="http://schemas.microsoft.com/office/drawing/2014/main" id="{E880D0CE-D90B-4216-97AA-75C68C947604}"/>
                      </a:ext>
                    </a:extLst>
                  </p:cNvPr>
                  <p:cNvSpPr>
                    <a:spLocks noChangeArrowheads="1"/>
                  </p:cNvSpPr>
                  <p:nvPr/>
                </p:nvSpPr>
                <p:spPr bwMode="auto">
                  <a:xfrm>
                    <a:off x="4176" y="3216"/>
                    <a:ext cx="432" cy="288"/>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63" name="Rectangle 38">
                    <a:extLst>
                      <a:ext uri="{FF2B5EF4-FFF2-40B4-BE49-F238E27FC236}">
                        <a16:creationId xmlns:a16="http://schemas.microsoft.com/office/drawing/2014/main" id="{C7990857-F4CC-4DBD-98B3-F5DF74B242AC}"/>
                      </a:ext>
                    </a:extLst>
                  </p:cNvPr>
                  <p:cNvSpPr>
                    <a:spLocks noChangeArrowheads="1"/>
                  </p:cNvSpPr>
                  <p:nvPr/>
                </p:nvSpPr>
                <p:spPr bwMode="auto">
                  <a:xfrm>
                    <a:off x="3456" y="3600"/>
                    <a:ext cx="192" cy="288"/>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64" name="Line 39">
                    <a:extLst>
                      <a:ext uri="{FF2B5EF4-FFF2-40B4-BE49-F238E27FC236}">
                        <a16:creationId xmlns:a16="http://schemas.microsoft.com/office/drawing/2014/main" id="{907B1955-40F6-49A7-84A5-95EC56C39A26}"/>
                      </a:ext>
                    </a:extLst>
                  </p:cNvPr>
                  <p:cNvSpPr>
                    <a:spLocks noChangeShapeType="1"/>
                  </p:cNvSpPr>
                  <p:nvPr/>
                </p:nvSpPr>
                <p:spPr bwMode="auto">
                  <a:xfrm>
                    <a:off x="3216" y="3456"/>
                    <a:ext cx="240" cy="288"/>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65" name="Oval 40">
                    <a:extLst>
                      <a:ext uri="{FF2B5EF4-FFF2-40B4-BE49-F238E27FC236}">
                        <a16:creationId xmlns:a16="http://schemas.microsoft.com/office/drawing/2014/main" id="{7127AE92-B468-4B40-A3A8-F86E06AD2C99}"/>
                      </a:ext>
                    </a:extLst>
                  </p:cNvPr>
                  <p:cNvSpPr>
                    <a:spLocks noChangeArrowheads="1"/>
                  </p:cNvSpPr>
                  <p:nvPr/>
                </p:nvSpPr>
                <p:spPr bwMode="auto">
                  <a:xfrm>
                    <a:off x="4224" y="3696"/>
                    <a:ext cx="288" cy="240"/>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CCFF33"/>
                      </a:buClr>
                      <a:buSzPct val="80000"/>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687466" name="Line 41">
                    <a:extLst>
                      <a:ext uri="{FF2B5EF4-FFF2-40B4-BE49-F238E27FC236}">
                        <a16:creationId xmlns:a16="http://schemas.microsoft.com/office/drawing/2014/main" id="{295929D5-DD01-4172-BFEE-2EA131F79803}"/>
                      </a:ext>
                    </a:extLst>
                  </p:cNvPr>
                  <p:cNvSpPr>
                    <a:spLocks noChangeShapeType="1"/>
                  </p:cNvSpPr>
                  <p:nvPr/>
                </p:nvSpPr>
                <p:spPr bwMode="auto">
                  <a:xfrm>
                    <a:off x="3648" y="3792"/>
                    <a:ext cx="576"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67" name="Line 42">
                    <a:extLst>
                      <a:ext uri="{FF2B5EF4-FFF2-40B4-BE49-F238E27FC236}">
                        <a16:creationId xmlns:a16="http://schemas.microsoft.com/office/drawing/2014/main" id="{33A670C3-104C-45BD-A036-70A726437248}"/>
                      </a:ext>
                    </a:extLst>
                  </p:cNvPr>
                  <p:cNvSpPr>
                    <a:spLocks noChangeShapeType="1"/>
                  </p:cNvSpPr>
                  <p:nvPr/>
                </p:nvSpPr>
                <p:spPr bwMode="auto">
                  <a:xfrm flipV="1">
                    <a:off x="4368" y="3504"/>
                    <a:ext cx="0" cy="192"/>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grpSp>
          </p:grpSp>
        </p:grpSp>
        <p:grpSp>
          <p:nvGrpSpPr>
            <p:cNvPr id="3687468" name="Group 43">
              <a:extLst>
                <a:ext uri="{FF2B5EF4-FFF2-40B4-BE49-F238E27FC236}">
                  <a16:creationId xmlns:a16="http://schemas.microsoft.com/office/drawing/2014/main" id="{63158F11-E5B6-49B6-A887-9A73BEC41685}"/>
                </a:ext>
              </a:extLst>
            </p:cNvPr>
            <p:cNvGrpSpPr>
              <a:grpSpLocks/>
            </p:cNvGrpSpPr>
            <p:nvPr/>
          </p:nvGrpSpPr>
          <p:grpSpPr bwMode="auto">
            <a:xfrm>
              <a:off x="2256" y="2807"/>
              <a:ext cx="576" cy="1392"/>
              <a:chOff x="2304" y="2112"/>
              <a:chExt cx="576" cy="1392"/>
            </a:xfrm>
          </p:grpSpPr>
          <p:sp>
            <p:nvSpPr>
              <p:cNvPr id="3687469" name="Line 44">
                <a:extLst>
                  <a:ext uri="{FF2B5EF4-FFF2-40B4-BE49-F238E27FC236}">
                    <a16:creationId xmlns:a16="http://schemas.microsoft.com/office/drawing/2014/main" id="{616002A7-EFD9-496F-95E6-0C427FBC98CE}"/>
                  </a:ext>
                </a:extLst>
              </p:cNvPr>
              <p:cNvSpPr>
                <a:spLocks noChangeShapeType="1"/>
              </p:cNvSpPr>
              <p:nvPr/>
            </p:nvSpPr>
            <p:spPr bwMode="auto">
              <a:xfrm flipH="1">
                <a:off x="2304" y="2112"/>
                <a:ext cx="576"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70" name="Line 45">
                <a:extLst>
                  <a:ext uri="{FF2B5EF4-FFF2-40B4-BE49-F238E27FC236}">
                    <a16:creationId xmlns:a16="http://schemas.microsoft.com/office/drawing/2014/main" id="{A2FCC5B0-5670-4A76-979F-18CB09C57BDC}"/>
                  </a:ext>
                </a:extLst>
              </p:cNvPr>
              <p:cNvSpPr>
                <a:spLocks noChangeShapeType="1"/>
              </p:cNvSpPr>
              <p:nvPr/>
            </p:nvSpPr>
            <p:spPr bwMode="auto">
              <a:xfrm flipH="1">
                <a:off x="2304" y="2256"/>
                <a:ext cx="576" cy="771"/>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71" name="Line 46">
                <a:extLst>
                  <a:ext uri="{FF2B5EF4-FFF2-40B4-BE49-F238E27FC236}">
                    <a16:creationId xmlns:a16="http://schemas.microsoft.com/office/drawing/2014/main" id="{14D64133-1728-427E-B516-506A7B436464}"/>
                  </a:ext>
                </a:extLst>
              </p:cNvPr>
              <p:cNvSpPr>
                <a:spLocks noChangeShapeType="1"/>
              </p:cNvSpPr>
              <p:nvPr/>
            </p:nvSpPr>
            <p:spPr bwMode="auto">
              <a:xfrm flipH="1">
                <a:off x="2304" y="3504"/>
                <a:ext cx="576" cy="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grpSp>
      </p:grpSp>
      <p:grpSp>
        <p:nvGrpSpPr>
          <p:cNvPr id="11" name="Group 47">
            <a:extLst>
              <a:ext uri="{FF2B5EF4-FFF2-40B4-BE49-F238E27FC236}">
                <a16:creationId xmlns:a16="http://schemas.microsoft.com/office/drawing/2014/main" id="{D353DECD-96BF-41B5-A243-92A1A389E345}"/>
              </a:ext>
            </a:extLst>
          </p:cNvPr>
          <p:cNvGrpSpPr>
            <a:grpSpLocks/>
          </p:cNvGrpSpPr>
          <p:nvPr/>
        </p:nvGrpSpPr>
        <p:grpSpPr bwMode="auto">
          <a:xfrm>
            <a:off x="8192149" y="2835030"/>
            <a:ext cx="2233612" cy="2020328"/>
            <a:chOff x="4512" y="2064"/>
            <a:chExt cx="1440" cy="1442"/>
          </a:xfrm>
        </p:grpSpPr>
        <p:sp>
          <p:nvSpPr>
            <p:cNvPr id="3687473" name="Line 48">
              <a:extLst>
                <a:ext uri="{FF2B5EF4-FFF2-40B4-BE49-F238E27FC236}">
                  <a16:creationId xmlns:a16="http://schemas.microsoft.com/office/drawing/2014/main" id="{DFA8E01A-B48C-4D22-8F0C-FE1B14C4A2C2}"/>
                </a:ext>
              </a:extLst>
            </p:cNvPr>
            <p:cNvSpPr>
              <a:spLocks noChangeShapeType="1"/>
            </p:cNvSpPr>
            <p:nvPr/>
          </p:nvSpPr>
          <p:spPr bwMode="auto">
            <a:xfrm flipH="1">
              <a:off x="4512" y="2208"/>
              <a:ext cx="45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3687474" name="Text Box 49">
              <a:extLst>
                <a:ext uri="{FF2B5EF4-FFF2-40B4-BE49-F238E27FC236}">
                  <a16:creationId xmlns:a16="http://schemas.microsoft.com/office/drawing/2014/main" id="{A6B24A9B-358B-446C-BBCD-F6458E4B5C48}"/>
                </a:ext>
              </a:extLst>
            </p:cNvPr>
            <p:cNvSpPr txBox="1">
              <a:spLocks noChangeArrowheads="1"/>
            </p:cNvSpPr>
            <p:nvPr/>
          </p:nvSpPr>
          <p:spPr bwMode="auto">
            <a:xfrm>
              <a:off x="5043" y="2064"/>
              <a:ext cx="90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srgbClr val="000099"/>
                  </a:solidFill>
                  <a:effectLst/>
                  <a:uLnTx/>
                  <a:uFillTx/>
                  <a:latin typeface="Times New Roman" panose="02020603050405020304" pitchFamily="18" charset="0"/>
                  <a:ea typeface="MS PGothic" panose="020B0600070205080204" pitchFamily="34" charset="-128"/>
                  <a:cs typeface="+mn-cs"/>
                </a:rPr>
                <a:t>Input Data</a:t>
              </a:r>
              <a:endParaRPr kumimoji="0" lang="en-GB" altLang="en-US" sz="2200" b="0" i="1" u="none" strike="noStrike" kern="1200" cap="none" spc="0" normalizeH="0" baseline="0" noProof="0">
                <a:ln>
                  <a:noFill/>
                </a:ln>
                <a:solidFill>
                  <a:srgbClr val="000099"/>
                </a:solidFill>
                <a:effectLst/>
                <a:uLnTx/>
                <a:uFillTx/>
                <a:latin typeface="Times New Roman" panose="02020603050405020304" pitchFamily="18" charset="0"/>
                <a:ea typeface="MS PGothic" panose="020B0600070205080204" pitchFamily="34" charset="-128"/>
                <a:cs typeface="+mn-cs"/>
              </a:endParaRPr>
            </a:p>
          </p:txBody>
        </p:sp>
        <p:sp>
          <p:nvSpPr>
            <p:cNvPr id="3687475" name="Text Box 50">
              <a:extLst>
                <a:ext uri="{FF2B5EF4-FFF2-40B4-BE49-F238E27FC236}">
                  <a16:creationId xmlns:a16="http://schemas.microsoft.com/office/drawing/2014/main" id="{D4FB97C0-84E4-41C0-BC68-0C41EA85055A}"/>
                </a:ext>
              </a:extLst>
            </p:cNvPr>
            <p:cNvSpPr txBox="1">
              <a:spLocks noChangeArrowheads="1"/>
            </p:cNvSpPr>
            <p:nvPr/>
          </p:nvSpPr>
          <p:spPr bwMode="auto">
            <a:xfrm>
              <a:off x="5040" y="3264"/>
              <a:ext cx="84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srgbClr val="000099"/>
                  </a:solidFill>
                  <a:effectLst/>
                  <a:uLnTx/>
                  <a:uFillTx/>
                  <a:latin typeface="Times New Roman" panose="02020603050405020304" pitchFamily="18" charset="0"/>
                  <a:ea typeface="MS PGothic" panose="020B0600070205080204" pitchFamily="34" charset="-128"/>
                  <a:cs typeface="+mn-cs"/>
                </a:rPr>
                <a:t>Input Data</a:t>
              </a:r>
              <a:endParaRPr kumimoji="0" lang="en-GB" altLang="en-US" sz="2200" b="0" i="1" u="none" strike="noStrike" kern="1200" cap="none" spc="0" normalizeH="0" baseline="0" noProof="0">
                <a:ln>
                  <a:noFill/>
                </a:ln>
                <a:solidFill>
                  <a:srgbClr val="000099"/>
                </a:solidFill>
                <a:effectLst/>
                <a:uLnTx/>
                <a:uFillTx/>
                <a:latin typeface="Times New Roman" panose="02020603050405020304" pitchFamily="18" charset="0"/>
                <a:ea typeface="MS PGothic" panose="020B0600070205080204" pitchFamily="34" charset="-128"/>
                <a:cs typeface="+mn-cs"/>
              </a:endParaRPr>
            </a:p>
          </p:txBody>
        </p:sp>
        <p:sp>
          <p:nvSpPr>
            <p:cNvPr id="3687476" name="Line 51">
              <a:extLst>
                <a:ext uri="{FF2B5EF4-FFF2-40B4-BE49-F238E27FC236}">
                  <a16:creationId xmlns:a16="http://schemas.microsoft.com/office/drawing/2014/main" id="{5EC8EAD7-C454-412B-82AB-B350CA2515EB}"/>
                </a:ext>
              </a:extLst>
            </p:cNvPr>
            <p:cNvSpPr>
              <a:spLocks noChangeShapeType="1"/>
            </p:cNvSpPr>
            <p:nvPr/>
          </p:nvSpPr>
          <p:spPr bwMode="auto">
            <a:xfrm flipH="1">
              <a:off x="4523" y="3390"/>
              <a:ext cx="45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129076" name="Text Box 52">
            <a:extLst>
              <a:ext uri="{FF2B5EF4-FFF2-40B4-BE49-F238E27FC236}">
                <a16:creationId xmlns:a16="http://schemas.microsoft.com/office/drawing/2014/main" id="{E1301071-398E-45EA-A0B8-81A52DD63CE3}"/>
              </a:ext>
            </a:extLst>
          </p:cNvPr>
          <p:cNvSpPr txBox="1">
            <a:spLocks noChangeArrowheads="1"/>
          </p:cNvSpPr>
          <p:nvPr/>
        </p:nvSpPr>
        <p:spPr bwMode="auto">
          <a:xfrm>
            <a:off x="1753531" y="1336141"/>
            <a:ext cx="29527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000" b="0" i="1" u="none" strike="noStrike" kern="1200" cap="none" spc="0" normalizeH="0" baseline="0" noProof="0" dirty="0">
                <a:ln>
                  <a:noFill/>
                </a:ln>
                <a:solidFill>
                  <a:srgbClr val="800000"/>
                </a:solidFill>
                <a:effectLst/>
                <a:uLnTx/>
                <a:uFillTx/>
                <a:latin typeface="Times New Roman" panose="02020603050405020304" pitchFamily="18" charset="0"/>
                <a:ea typeface="MS PGothic" panose="020B0600070205080204" pitchFamily="34" charset="-128"/>
                <a:cs typeface="+mn-cs"/>
              </a:rPr>
              <a:t>Integrated Financial Model </a:t>
            </a:r>
            <a:r>
              <a:rPr kumimoji="0" lang="en-US" altLang="en-US" sz="1800" b="0" i="1" u="none" strike="noStrike" kern="1200" cap="none" spc="0" normalizeH="0" baseline="0" noProof="0" dirty="0">
                <a:ln>
                  <a:noFill/>
                </a:ln>
                <a:solidFill>
                  <a:srgbClr val="663300"/>
                </a:solidFill>
                <a:effectLst/>
                <a:uLnTx/>
                <a:uFillTx/>
                <a:latin typeface="Times New Roman" panose="02020603050405020304" pitchFamily="18" charset="0"/>
                <a:ea typeface="MS PGothic" panose="020B0600070205080204" pitchFamily="34" charset="-128"/>
                <a:cs typeface="+mn-cs"/>
              </a:rPr>
              <a:t>(based on Cost-Benefit Analysis methodology)</a:t>
            </a:r>
            <a:endParaRPr kumimoji="0" lang="en-GB" altLang="en-US" sz="1800" b="0" i="1" u="none" strike="noStrike" kern="1200" cap="none" spc="0" normalizeH="0" baseline="0" noProof="0" dirty="0">
              <a:ln>
                <a:noFill/>
              </a:ln>
              <a:solidFill>
                <a:srgbClr val="663300"/>
              </a:solidFill>
              <a:effectLst/>
              <a:uLnTx/>
              <a:uFillTx/>
              <a:latin typeface="Times New Roman" panose="02020603050405020304" pitchFamily="18" charset="0"/>
              <a:ea typeface="MS PGothic" panose="020B0600070205080204" pitchFamily="34" charset="-128"/>
              <a:cs typeface="+mn-cs"/>
            </a:endParaRPr>
          </a:p>
        </p:txBody>
      </p:sp>
      <p:sp>
        <p:nvSpPr>
          <p:cNvPr id="129078" name="Text Box 54">
            <a:extLst>
              <a:ext uri="{FF2B5EF4-FFF2-40B4-BE49-F238E27FC236}">
                <a16:creationId xmlns:a16="http://schemas.microsoft.com/office/drawing/2014/main" id="{E43A8E0B-D6B8-4881-8B1E-DDD898F1EC7E}"/>
              </a:ext>
            </a:extLst>
          </p:cNvPr>
          <p:cNvSpPr txBox="1">
            <a:spLocks noChangeArrowheads="1"/>
          </p:cNvSpPr>
          <p:nvPr/>
        </p:nvSpPr>
        <p:spPr bwMode="auto">
          <a:xfrm>
            <a:off x="8481075" y="1572967"/>
            <a:ext cx="16525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rPr>
              <a:t>Risk Analysis</a:t>
            </a:r>
            <a:endParaRPr kumimoji="0" lang="en-GB" altLang="en-US" sz="22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endParaRPr>
          </a:p>
        </p:txBody>
      </p:sp>
      <p:sp>
        <p:nvSpPr>
          <p:cNvPr id="341045" name="Text Box 53">
            <a:extLst>
              <a:ext uri="{FF2B5EF4-FFF2-40B4-BE49-F238E27FC236}">
                <a16:creationId xmlns:a16="http://schemas.microsoft.com/office/drawing/2014/main" id="{E033ED05-5795-436D-BDA3-C704BED1C8E3}"/>
              </a:ext>
            </a:extLst>
          </p:cNvPr>
          <p:cNvSpPr txBox="1">
            <a:spLocks noChangeArrowheads="1"/>
          </p:cNvSpPr>
          <p:nvPr/>
        </p:nvSpPr>
        <p:spPr bwMode="auto">
          <a:xfrm>
            <a:off x="5750574" y="1382467"/>
            <a:ext cx="191611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rPr>
              <a:t>Competitiveness</a:t>
            </a:r>
          </a:p>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2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rPr>
              <a:t>Appraisal</a:t>
            </a:r>
            <a:endParaRPr kumimoji="0" lang="en-GB" altLang="en-US" sz="22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endParaRPr>
          </a:p>
        </p:txBody>
      </p:sp>
      <p:sp>
        <p:nvSpPr>
          <p:cNvPr id="131129" name="Oval 57">
            <a:extLst>
              <a:ext uri="{FF2B5EF4-FFF2-40B4-BE49-F238E27FC236}">
                <a16:creationId xmlns:a16="http://schemas.microsoft.com/office/drawing/2014/main" id="{E024333C-3EB3-452B-A93A-78808E9BE23F}"/>
              </a:ext>
            </a:extLst>
          </p:cNvPr>
          <p:cNvSpPr>
            <a:spLocks noChangeArrowheads="1"/>
          </p:cNvSpPr>
          <p:nvPr/>
        </p:nvSpPr>
        <p:spPr bwMode="auto">
          <a:xfrm>
            <a:off x="8079496" y="1223455"/>
            <a:ext cx="2628324" cy="4203627"/>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000" b="0" i="1" u="sng"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endParaRPr>
          </a:p>
        </p:txBody>
      </p:sp>
      <p:sp>
        <p:nvSpPr>
          <p:cNvPr id="131130" name="AutoShape 58">
            <a:extLst>
              <a:ext uri="{FF2B5EF4-FFF2-40B4-BE49-F238E27FC236}">
                <a16:creationId xmlns:a16="http://schemas.microsoft.com/office/drawing/2014/main" id="{394780AC-C2A3-4D00-B19A-1A359BA8B0BF}"/>
              </a:ext>
            </a:extLst>
          </p:cNvPr>
          <p:cNvSpPr>
            <a:spLocks noChangeArrowheads="1"/>
          </p:cNvSpPr>
          <p:nvPr/>
        </p:nvSpPr>
        <p:spPr bwMode="auto">
          <a:xfrm flipH="1" flipV="1">
            <a:off x="7473012" y="5028956"/>
            <a:ext cx="2085975" cy="1222375"/>
          </a:xfrm>
          <a:prstGeom prst="wedgeRectCallout">
            <a:avLst>
              <a:gd name="adj1" fmla="val -24509"/>
              <a:gd name="adj2" fmla="val 157662"/>
            </a:avLst>
          </a:prstGeom>
          <a:solidFill>
            <a:srgbClr val="339966">
              <a:alpha val="70195"/>
            </a:srgbClr>
          </a:solidFill>
          <a:ln w="12700">
            <a:solidFill>
              <a:schemeClr val="tx1"/>
            </a:solidFill>
            <a:miter lim="800000"/>
            <a:headEnd/>
            <a:tailEnd/>
          </a:ln>
        </p:spPr>
        <p:txBody>
          <a:bodyPr rot="10800000"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Dealing with uncertainty when defining and projecting risk variables</a:t>
            </a:r>
          </a:p>
        </p:txBody>
      </p:sp>
      <p:sp>
        <p:nvSpPr>
          <p:cNvPr id="131131" name="AutoShape 59">
            <a:extLst>
              <a:ext uri="{FF2B5EF4-FFF2-40B4-BE49-F238E27FC236}">
                <a16:creationId xmlns:a16="http://schemas.microsoft.com/office/drawing/2014/main" id="{E472F016-6374-4ACE-89E1-630EC48F3C07}"/>
              </a:ext>
            </a:extLst>
          </p:cNvPr>
          <p:cNvSpPr>
            <a:spLocks noChangeArrowheads="1"/>
          </p:cNvSpPr>
          <p:nvPr/>
        </p:nvSpPr>
        <p:spPr bwMode="auto">
          <a:xfrm flipH="1" flipV="1">
            <a:off x="5025087" y="5028955"/>
            <a:ext cx="2303463" cy="1223962"/>
          </a:xfrm>
          <a:prstGeom prst="wedgeRectCallout">
            <a:avLst>
              <a:gd name="adj1" fmla="val -26569"/>
              <a:gd name="adj2" fmla="val 198764"/>
            </a:avLst>
          </a:prstGeom>
          <a:solidFill>
            <a:srgbClr val="339966">
              <a:alpha val="70195"/>
            </a:srgbClr>
          </a:solidFill>
          <a:ln w="12700">
            <a:solidFill>
              <a:schemeClr val="tx1"/>
            </a:solidFill>
            <a:miter lim="800000"/>
            <a:headEnd/>
            <a:tailEnd/>
          </a:ln>
        </p:spPr>
        <p:txBody>
          <a:bodyPr rot="10800000"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Taking aspects of marketing and competitiveness into account to ensure a coherent business plan</a:t>
            </a:r>
          </a:p>
        </p:txBody>
      </p:sp>
      <p:sp>
        <p:nvSpPr>
          <p:cNvPr id="3" name="Text Box 54">
            <a:extLst>
              <a:ext uri="{FF2B5EF4-FFF2-40B4-BE49-F238E27FC236}">
                <a16:creationId xmlns:a16="http://schemas.microsoft.com/office/drawing/2014/main" id="{617C5B49-C58D-4E29-ACC4-D483F538B69A}"/>
              </a:ext>
            </a:extLst>
          </p:cNvPr>
          <p:cNvSpPr txBox="1">
            <a:spLocks noChangeArrowheads="1"/>
          </p:cNvSpPr>
          <p:nvPr/>
        </p:nvSpPr>
        <p:spPr bwMode="auto">
          <a:xfrm>
            <a:off x="1832624" y="5597280"/>
            <a:ext cx="27352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0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rPr>
              <a:t>Project Risk Profile </a:t>
            </a:r>
          </a:p>
          <a:p>
            <a:pPr marL="0" marR="0" lvl="0" indent="0" algn="ctr" defTabSz="820738" rtl="0" eaLnBrk="0" fontAlgn="auto" latinLnBrk="0" hangingPunct="0">
              <a:lnSpc>
                <a:spcPct val="100000"/>
              </a:lnSpc>
              <a:spcBef>
                <a:spcPct val="0"/>
              </a:spcBef>
              <a:spcAft>
                <a:spcPts val="0"/>
              </a:spcAft>
              <a:buClrTx/>
              <a:buSzTx/>
              <a:buFontTx/>
              <a:buNone/>
              <a:tabLst/>
              <a:defRPr/>
            </a:pPr>
            <a:r>
              <a:rPr kumimoji="0" lang="en-US" altLang="en-US" sz="2000" b="0" i="1" u="none" strike="noStrike" kern="1200" cap="none" spc="0" normalizeH="0" baseline="0" noProof="0">
                <a:ln>
                  <a:noFill/>
                </a:ln>
                <a:solidFill>
                  <a:srgbClr val="000099"/>
                </a:solidFill>
                <a:effectLst/>
                <a:uLnTx/>
                <a:uFillTx/>
                <a:latin typeface="Times New Roman" panose="02020603050405020304" pitchFamily="18" charset="0"/>
                <a:ea typeface="MS PGothic" panose="020B0600070205080204" pitchFamily="34" charset="-128"/>
                <a:cs typeface="+mn-cs"/>
              </a:rPr>
              <a:t>and</a:t>
            </a:r>
            <a:r>
              <a:rPr kumimoji="0" lang="en-US" altLang="en-US" sz="2000" b="0" i="1" u="none" strike="noStrike" kern="1200" cap="none" spc="0" normalizeH="0" baseline="0" noProof="0">
                <a:ln>
                  <a:noFill/>
                </a:ln>
                <a:solidFill>
                  <a:srgbClr val="990000"/>
                </a:solidFill>
                <a:effectLst/>
                <a:uLnTx/>
                <a:uFillTx/>
                <a:latin typeface="Times New Roman" panose="02020603050405020304" pitchFamily="18" charset="0"/>
                <a:ea typeface="MS PGothic" panose="020B0600070205080204" pitchFamily="34" charset="-128"/>
                <a:cs typeface="+mn-cs"/>
              </a:rPr>
              <a:t> </a:t>
            </a:r>
            <a:r>
              <a:rPr kumimoji="0" lang="en-US" altLang="en-US" sz="20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rPr>
              <a:t>Financing Structure</a:t>
            </a:r>
            <a:endParaRPr kumimoji="0" lang="en-GB" altLang="en-US" sz="2000" b="0" i="1" u="none" strike="noStrike" kern="1200" cap="none" spc="0" normalizeH="0" baseline="0" noProof="0">
              <a:ln>
                <a:noFill/>
              </a:ln>
              <a:solidFill>
                <a:srgbClr val="800000"/>
              </a:solidFill>
              <a:effectLst/>
              <a:uLnTx/>
              <a:uFillTx/>
              <a:latin typeface="Times New Roman" panose="02020603050405020304" pitchFamily="18" charset="0"/>
              <a:ea typeface="MS PGothic" panose="020B0600070205080204" pitchFamily="34" charset="-128"/>
              <a:cs typeface="+mn-cs"/>
            </a:endParaRPr>
          </a:p>
        </p:txBody>
      </p:sp>
      <p:sp>
        <p:nvSpPr>
          <p:cNvPr id="3687487" name="WordArt 63">
            <a:extLst>
              <a:ext uri="{FF2B5EF4-FFF2-40B4-BE49-F238E27FC236}">
                <a16:creationId xmlns:a16="http://schemas.microsoft.com/office/drawing/2014/main" id="{13E5E717-E60D-42CD-9447-29A09A99FA6E}"/>
              </a:ext>
            </a:extLst>
          </p:cNvPr>
          <p:cNvSpPr>
            <a:spLocks noChangeArrowheads="1" noChangeShapeType="1" noTextEdit="1"/>
          </p:cNvSpPr>
          <p:nvPr/>
        </p:nvSpPr>
        <p:spPr bwMode="auto">
          <a:xfrm>
            <a:off x="4880624" y="996705"/>
            <a:ext cx="1698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mn-cs"/>
              </a:rPr>
              <a:t>1</a:t>
            </a:r>
          </a:p>
        </p:txBody>
      </p:sp>
      <p:sp>
        <p:nvSpPr>
          <p:cNvPr id="3687488" name="WordArt 64">
            <a:extLst>
              <a:ext uri="{FF2B5EF4-FFF2-40B4-BE49-F238E27FC236}">
                <a16:creationId xmlns:a16="http://schemas.microsoft.com/office/drawing/2014/main" id="{EDB254DA-49DD-48A3-B16D-8F7A23574971}"/>
              </a:ext>
            </a:extLst>
          </p:cNvPr>
          <p:cNvSpPr>
            <a:spLocks noChangeArrowheads="1" noChangeShapeType="1" noTextEdit="1"/>
          </p:cNvSpPr>
          <p:nvPr/>
        </p:nvSpPr>
        <p:spPr bwMode="auto">
          <a:xfrm>
            <a:off x="7752425" y="3539087"/>
            <a:ext cx="1698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mn-cs"/>
              </a:rPr>
              <a:t>3</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mn-cs"/>
            </a:endParaRPr>
          </a:p>
        </p:txBody>
      </p:sp>
      <p:sp>
        <p:nvSpPr>
          <p:cNvPr id="3687489" name="WordArt 65">
            <a:extLst>
              <a:ext uri="{FF2B5EF4-FFF2-40B4-BE49-F238E27FC236}">
                <a16:creationId xmlns:a16="http://schemas.microsoft.com/office/drawing/2014/main" id="{E7FD92CA-99F6-481A-9BF7-FCE599AC1914}"/>
              </a:ext>
            </a:extLst>
          </p:cNvPr>
          <p:cNvSpPr>
            <a:spLocks noChangeArrowheads="1" noChangeShapeType="1" noTextEdit="1"/>
          </p:cNvSpPr>
          <p:nvPr/>
        </p:nvSpPr>
        <p:spPr bwMode="auto">
          <a:xfrm>
            <a:off x="10136837" y="996705"/>
            <a:ext cx="16986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mn-cs"/>
              </a:rPr>
              <a:t>2</a:t>
            </a:r>
          </a:p>
        </p:txBody>
      </p:sp>
      <p:sp>
        <p:nvSpPr>
          <p:cNvPr id="3687490" name="WordArt 66">
            <a:extLst>
              <a:ext uri="{FF2B5EF4-FFF2-40B4-BE49-F238E27FC236}">
                <a16:creationId xmlns:a16="http://schemas.microsoft.com/office/drawing/2014/main" id="{ECF66EAA-4862-4DDF-ACBE-AAA667359A30}"/>
              </a:ext>
            </a:extLst>
          </p:cNvPr>
          <p:cNvSpPr>
            <a:spLocks noChangeArrowheads="1" noChangeShapeType="1" noTextEdit="1"/>
          </p:cNvSpPr>
          <p:nvPr/>
        </p:nvSpPr>
        <p:spPr bwMode="auto">
          <a:xfrm>
            <a:off x="4567886" y="5707165"/>
            <a:ext cx="169862"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mn-cs"/>
              </a:rPr>
              <a:t>4</a:t>
            </a:r>
          </a:p>
        </p:txBody>
      </p:sp>
      <p:sp>
        <p:nvSpPr>
          <p:cNvPr id="131128" name="Oval 56">
            <a:extLst>
              <a:ext uri="{FF2B5EF4-FFF2-40B4-BE49-F238E27FC236}">
                <a16:creationId xmlns:a16="http://schemas.microsoft.com/office/drawing/2014/main" id="{4484FD6A-CB09-44AF-8C95-0C2422B12503}"/>
              </a:ext>
            </a:extLst>
          </p:cNvPr>
          <p:cNvSpPr>
            <a:spLocks noChangeArrowheads="1"/>
          </p:cNvSpPr>
          <p:nvPr/>
        </p:nvSpPr>
        <p:spPr bwMode="auto">
          <a:xfrm>
            <a:off x="5353010" y="1211341"/>
            <a:ext cx="2701925" cy="254364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000" b="0" i="1" u="sng"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endParaRPr>
          </a:p>
        </p:txBody>
      </p:sp>
      <p:sp>
        <p:nvSpPr>
          <p:cNvPr id="66" name="Oval 56">
            <a:extLst>
              <a:ext uri="{FF2B5EF4-FFF2-40B4-BE49-F238E27FC236}">
                <a16:creationId xmlns:a16="http://schemas.microsoft.com/office/drawing/2014/main" id="{D9D78C55-2E99-436A-AAFB-7E212685BD10}"/>
              </a:ext>
            </a:extLst>
          </p:cNvPr>
          <p:cNvSpPr>
            <a:spLocks noChangeArrowheads="1"/>
          </p:cNvSpPr>
          <p:nvPr/>
        </p:nvSpPr>
        <p:spPr bwMode="auto">
          <a:xfrm>
            <a:off x="1246912" y="779310"/>
            <a:ext cx="4044117" cy="426264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000" b="0" i="1" u="sng"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290298754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1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Right)">
                                      <p:cBhvr>
                                        <p:cTn id="13" dur="500"/>
                                        <p:tgtEl>
                                          <p:spTgt spid="4"/>
                                        </p:tgtEl>
                                      </p:cBhvr>
                                    </p:animEffect>
                                  </p:childTnLst>
                                </p:cTn>
                              </p:par>
                            </p:childTnLst>
                          </p:cTn>
                        </p:par>
                        <p:par>
                          <p:cTn id="14" fill="hold" nodeType="afterGroup">
                            <p:stCondLst>
                              <p:cond delay="1500"/>
                            </p:stCondLst>
                            <p:childTnLst>
                              <p:par>
                                <p:cTn id="15" presetID="1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Right)">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3687487"/>
                                        </p:tgtEl>
                                        <p:attrNameLst>
                                          <p:attrName>style.visibility</p:attrName>
                                        </p:attrNameLst>
                                      </p:cBhvr>
                                      <p:to>
                                        <p:strVal val="visible"/>
                                      </p:to>
                                    </p:set>
                                    <p:anim calcmode="lin" valueType="num">
                                      <p:cBhvr>
                                        <p:cTn id="22" dur="500" fill="hold"/>
                                        <p:tgtEl>
                                          <p:spTgt spid="3687487"/>
                                        </p:tgtEl>
                                        <p:attrNameLst>
                                          <p:attrName>ppt_w</p:attrName>
                                        </p:attrNameLst>
                                      </p:cBhvr>
                                      <p:tavLst>
                                        <p:tav tm="0">
                                          <p:val>
                                            <p:fltVal val="0"/>
                                          </p:val>
                                        </p:tav>
                                        <p:tav tm="100000">
                                          <p:val>
                                            <p:strVal val="#ppt_w"/>
                                          </p:val>
                                        </p:tav>
                                      </p:tavLst>
                                    </p:anim>
                                    <p:anim calcmode="lin" valueType="num">
                                      <p:cBhvr>
                                        <p:cTn id="23" dur="500" fill="hold"/>
                                        <p:tgtEl>
                                          <p:spTgt spid="3687487"/>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grpId="0" nodeType="afterEffect">
                                  <p:stCondLst>
                                    <p:cond delay="0"/>
                                  </p:stCondLst>
                                  <p:childTnLst>
                                    <p:set>
                                      <p:cBhvr>
                                        <p:cTn id="31" dur="1" fill="hold">
                                          <p:stCondLst>
                                            <p:cond delay="0"/>
                                          </p:stCondLst>
                                        </p:cTn>
                                        <p:tgtEl>
                                          <p:spTgt spid="129076"/>
                                        </p:tgtEl>
                                        <p:attrNameLst>
                                          <p:attrName>style.visibility</p:attrName>
                                        </p:attrNameLst>
                                      </p:cBhvr>
                                      <p:to>
                                        <p:strVal val="visible"/>
                                      </p:to>
                                    </p:set>
                                    <p:anim calcmode="lin" valueType="num">
                                      <p:cBhvr>
                                        <p:cTn id="32" dur="500" fill="hold"/>
                                        <p:tgtEl>
                                          <p:spTgt spid="129076"/>
                                        </p:tgtEl>
                                        <p:attrNameLst>
                                          <p:attrName>ppt_w</p:attrName>
                                        </p:attrNameLst>
                                      </p:cBhvr>
                                      <p:tavLst>
                                        <p:tav tm="0">
                                          <p:val>
                                            <p:fltVal val="0"/>
                                          </p:val>
                                        </p:tav>
                                        <p:tav tm="100000">
                                          <p:val>
                                            <p:strVal val="#ppt_w"/>
                                          </p:val>
                                        </p:tav>
                                      </p:tavLst>
                                    </p:anim>
                                    <p:anim calcmode="lin" valueType="num">
                                      <p:cBhvr>
                                        <p:cTn id="33" dur="500" fill="hold"/>
                                        <p:tgtEl>
                                          <p:spTgt spid="129076"/>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3687489"/>
                                        </p:tgtEl>
                                        <p:attrNameLst>
                                          <p:attrName>style.visibility</p:attrName>
                                        </p:attrNameLst>
                                      </p:cBhvr>
                                      <p:to>
                                        <p:strVal val="visible"/>
                                      </p:to>
                                    </p:set>
                                    <p:anim calcmode="lin" valueType="num">
                                      <p:cBhvr>
                                        <p:cTn id="38" dur="500" fill="hold"/>
                                        <p:tgtEl>
                                          <p:spTgt spid="3687489"/>
                                        </p:tgtEl>
                                        <p:attrNameLst>
                                          <p:attrName>ppt_w</p:attrName>
                                        </p:attrNameLst>
                                      </p:cBhvr>
                                      <p:tavLst>
                                        <p:tav tm="0">
                                          <p:val>
                                            <p:fltVal val="0"/>
                                          </p:val>
                                        </p:tav>
                                        <p:tav tm="100000">
                                          <p:val>
                                            <p:strVal val="#ppt_w"/>
                                          </p:val>
                                        </p:tav>
                                      </p:tavLst>
                                    </p:anim>
                                    <p:anim calcmode="lin" valueType="num">
                                      <p:cBhvr>
                                        <p:cTn id="39" dur="500" fill="hold"/>
                                        <p:tgtEl>
                                          <p:spTgt spid="368748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3" presetClass="entr" presetSubtype="16" fill="hold" grpId="0" nodeType="afterEffect">
                                  <p:stCondLst>
                                    <p:cond delay="0"/>
                                  </p:stCondLst>
                                  <p:childTnLst>
                                    <p:set>
                                      <p:cBhvr>
                                        <p:cTn id="42" dur="1" fill="hold">
                                          <p:stCondLst>
                                            <p:cond delay="0"/>
                                          </p:stCondLst>
                                        </p:cTn>
                                        <p:tgtEl>
                                          <p:spTgt spid="131129"/>
                                        </p:tgtEl>
                                        <p:attrNameLst>
                                          <p:attrName>style.visibility</p:attrName>
                                        </p:attrNameLst>
                                      </p:cBhvr>
                                      <p:to>
                                        <p:strVal val="visible"/>
                                      </p:to>
                                    </p:set>
                                    <p:anim calcmode="lin" valueType="num">
                                      <p:cBhvr>
                                        <p:cTn id="43" dur="500" fill="hold"/>
                                        <p:tgtEl>
                                          <p:spTgt spid="131129"/>
                                        </p:tgtEl>
                                        <p:attrNameLst>
                                          <p:attrName>ppt_w</p:attrName>
                                        </p:attrNameLst>
                                      </p:cBhvr>
                                      <p:tavLst>
                                        <p:tav tm="0">
                                          <p:val>
                                            <p:fltVal val="0"/>
                                          </p:val>
                                        </p:tav>
                                        <p:tav tm="100000">
                                          <p:val>
                                            <p:strVal val="#ppt_w"/>
                                          </p:val>
                                        </p:tav>
                                      </p:tavLst>
                                    </p:anim>
                                    <p:anim calcmode="lin" valueType="num">
                                      <p:cBhvr>
                                        <p:cTn id="44" dur="500" fill="hold"/>
                                        <p:tgtEl>
                                          <p:spTgt spid="131129"/>
                                        </p:tgtEl>
                                        <p:attrNameLst>
                                          <p:attrName>ppt_h</p:attrName>
                                        </p:attrNameLst>
                                      </p:cBhvr>
                                      <p:tavLst>
                                        <p:tav tm="0">
                                          <p:val>
                                            <p:fltVal val="0"/>
                                          </p:val>
                                        </p:tav>
                                        <p:tav tm="100000">
                                          <p:val>
                                            <p:strVal val="#ppt_h"/>
                                          </p:val>
                                        </p:tav>
                                      </p:tavLst>
                                    </p:anim>
                                  </p:childTnLst>
                                </p:cTn>
                              </p:par>
                            </p:childTnLst>
                          </p:cTn>
                        </p:par>
                        <p:par>
                          <p:cTn id="45" fill="hold">
                            <p:stCondLst>
                              <p:cond delay="1000"/>
                            </p:stCondLst>
                            <p:childTnLst>
                              <p:par>
                                <p:cTn id="46" presetID="23" presetClass="entr" presetSubtype="16" fill="hold" grpId="0" nodeType="afterEffect">
                                  <p:stCondLst>
                                    <p:cond delay="0"/>
                                  </p:stCondLst>
                                  <p:childTnLst>
                                    <p:set>
                                      <p:cBhvr>
                                        <p:cTn id="47" dur="1" fill="hold">
                                          <p:stCondLst>
                                            <p:cond delay="0"/>
                                          </p:stCondLst>
                                        </p:cTn>
                                        <p:tgtEl>
                                          <p:spTgt spid="129078"/>
                                        </p:tgtEl>
                                        <p:attrNameLst>
                                          <p:attrName>style.visibility</p:attrName>
                                        </p:attrNameLst>
                                      </p:cBhvr>
                                      <p:to>
                                        <p:strVal val="visible"/>
                                      </p:to>
                                    </p:set>
                                    <p:anim calcmode="lin" valueType="num">
                                      <p:cBhvr>
                                        <p:cTn id="48" dur="500" fill="hold"/>
                                        <p:tgtEl>
                                          <p:spTgt spid="129078"/>
                                        </p:tgtEl>
                                        <p:attrNameLst>
                                          <p:attrName>ppt_w</p:attrName>
                                        </p:attrNameLst>
                                      </p:cBhvr>
                                      <p:tavLst>
                                        <p:tav tm="0">
                                          <p:val>
                                            <p:fltVal val="0"/>
                                          </p:val>
                                        </p:tav>
                                        <p:tav tm="100000">
                                          <p:val>
                                            <p:strVal val="#ppt_w"/>
                                          </p:val>
                                        </p:tav>
                                      </p:tavLst>
                                    </p:anim>
                                    <p:anim calcmode="lin" valueType="num">
                                      <p:cBhvr>
                                        <p:cTn id="49" dur="500" fill="hold"/>
                                        <p:tgtEl>
                                          <p:spTgt spid="129078"/>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55" presetClass="entr" presetSubtype="0" fill="hold" grpId="0" nodeType="afterEffect">
                                  <p:stCondLst>
                                    <p:cond delay="0"/>
                                  </p:stCondLst>
                                  <p:childTnLst>
                                    <p:set>
                                      <p:cBhvr>
                                        <p:cTn id="52" dur="1" fill="hold">
                                          <p:stCondLst>
                                            <p:cond delay="0"/>
                                          </p:stCondLst>
                                        </p:cTn>
                                        <p:tgtEl>
                                          <p:spTgt spid="131130"/>
                                        </p:tgtEl>
                                        <p:attrNameLst>
                                          <p:attrName>style.visibility</p:attrName>
                                        </p:attrNameLst>
                                      </p:cBhvr>
                                      <p:to>
                                        <p:strVal val="visible"/>
                                      </p:to>
                                    </p:set>
                                    <p:anim calcmode="lin" valueType="num">
                                      <p:cBhvr>
                                        <p:cTn id="53" dur="1000" fill="hold"/>
                                        <p:tgtEl>
                                          <p:spTgt spid="131130"/>
                                        </p:tgtEl>
                                        <p:attrNameLst>
                                          <p:attrName>ppt_w</p:attrName>
                                        </p:attrNameLst>
                                      </p:cBhvr>
                                      <p:tavLst>
                                        <p:tav tm="0">
                                          <p:val>
                                            <p:strVal val="#ppt_w*0.70"/>
                                          </p:val>
                                        </p:tav>
                                        <p:tav tm="100000">
                                          <p:val>
                                            <p:strVal val="#ppt_w"/>
                                          </p:val>
                                        </p:tav>
                                      </p:tavLst>
                                    </p:anim>
                                    <p:anim calcmode="lin" valueType="num">
                                      <p:cBhvr>
                                        <p:cTn id="54" dur="1000" fill="hold"/>
                                        <p:tgtEl>
                                          <p:spTgt spid="131130"/>
                                        </p:tgtEl>
                                        <p:attrNameLst>
                                          <p:attrName>ppt_h</p:attrName>
                                        </p:attrNameLst>
                                      </p:cBhvr>
                                      <p:tavLst>
                                        <p:tav tm="0">
                                          <p:val>
                                            <p:strVal val="#ppt_h"/>
                                          </p:val>
                                        </p:tav>
                                        <p:tav tm="100000">
                                          <p:val>
                                            <p:strVal val="#ppt_h"/>
                                          </p:val>
                                        </p:tav>
                                      </p:tavLst>
                                    </p:anim>
                                    <p:animEffect transition="in" filter="fade">
                                      <p:cBhvr>
                                        <p:cTn id="55" dur="1000"/>
                                        <p:tgtEl>
                                          <p:spTgt spid="131130"/>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3687488"/>
                                        </p:tgtEl>
                                        <p:attrNameLst>
                                          <p:attrName>style.visibility</p:attrName>
                                        </p:attrNameLst>
                                      </p:cBhvr>
                                      <p:to>
                                        <p:strVal val="visible"/>
                                      </p:to>
                                    </p:set>
                                    <p:anim calcmode="lin" valueType="num">
                                      <p:cBhvr>
                                        <p:cTn id="60" dur="500" fill="hold"/>
                                        <p:tgtEl>
                                          <p:spTgt spid="3687488"/>
                                        </p:tgtEl>
                                        <p:attrNameLst>
                                          <p:attrName>ppt_w</p:attrName>
                                        </p:attrNameLst>
                                      </p:cBhvr>
                                      <p:tavLst>
                                        <p:tav tm="0">
                                          <p:val>
                                            <p:fltVal val="0"/>
                                          </p:val>
                                        </p:tav>
                                        <p:tav tm="100000">
                                          <p:val>
                                            <p:strVal val="#ppt_w"/>
                                          </p:val>
                                        </p:tav>
                                      </p:tavLst>
                                    </p:anim>
                                    <p:anim calcmode="lin" valueType="num">
                                      <p:cBhvr>
                                        <p:cTn id="61" dur="500" fill="hold"/>
                                        <p:tgtEl>
                                          <p:spTgt spid="368748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23" presetClass="entr" presetSubtype="16" fill="hold" grpId="0" nodeType="afterEffect">
                                  <p:stCondLst>
                                    <p:cond delay="0"/>
                                  </p:stCondLst>
                                  <p:childTnLst>
                                    <p:set>
                                      <p:cBhvr>
                                        <p:cTn id="64" dur="1" fill="hold">
                                          <p:stCondLst>
                                            <p:cond delay="0"/>
                                          </p:stCondLst>
                                        </p:cTn>
                                        <p:tgtEl>
                                          <p:spTgt spid="131128"/>
                                        </p:tgtEl>
                                        <p:attrNameLst>
                                          <p:attrName>style.visibility</p:attrName>
                                        </p:attrNameLst>
                                      </p:cBhvr>
                                      <p:to>
                                        <p:strVal val="visible"/>
                                      </p:to>
                                    </p:set>
                                    <p:anim calcmode="lin" valueType="num">
                                      <p:cBhvr>
                                        <p:cTn id="65" dur="500" fill="hold"/>
                                        <p:tgtEl>
                                          <p:spTgt spid="131128"/>
                                        </p:tgtEl>
                                        <p:attrNameLst>
                                          <p:attrName>ppt_w</p:attrName>
                                        </p:attrNameLst>
                                      </p:cBhvr>
                                      <p:tavLst>
                                        <p:tav tm="0">
                                          <p:val>
                                            <p:fltVal val="0"/>
                                          </p:val>
                                        </p:tav>
                                        <p:tav tm="100000">
                                          <p:val>
                                            <p:strVal val="#ppt_w"/>
                                          </p:val>
                                        </p:tav>
                                      </p:tavLst>
                                    </p:anim>
                                    <p:anim calcmode="lin" valueType="num">
                                      <p:cBhvr>
                                        <p:cTn id="66" dur="500" fill="hold"/>
                                        <p:tgtEl>
                                          <p:spTgt spid="131128"/>
                                        </p:tgtEl>
                                        <p:attrNameLst>
                                          <p:attrName>ppt_h</p:attrName>
                                        </p:attrNameLst>
                                      </p:cBhvr>
                                      <p:tavLst>
                                        <p:tav tm="0">
                                          <p:val>
                                            <p:fltVal val="0"/>
                                          </p:val>
                                        </p:tav>
                                        <p:tav tm="100000">
                                          <p:val>
                                            <p:strVal val="#ppt_h"/>
                                          </p:val>
                                        </p:tav>
                                      </p:tavLst>
                                    </p:anim>
                                  </p:childTnLst>
                                </p:cTn>
                              </p:par>
                            </p:childTnLst>
                          </p:cTn>
                        </p:par>
                        <p:par>
                          <p:cTn id="67" fill="hold">
                            <p:stCondLst>
                              <p:cond delay="1000"/>
                            </p:stCondLst>
                            <p:childTnLst>
                              <p:par>
                                <p:cTn id="68" presetID="23" presetClass="entr" presetSubtype="16" fill="hold" grpId="0" nodeType="afterEffect">
                                  <p:stCondLst>
                                    <p:cond delay="0"/>
                                  </p:stCondLst>
                                  <p:childTnLst>
                                    <p:set>
                                      <p:cBhvr>
                                        <p:cTn id="69" dur="1" fill="hold">
                                          <p:stCondLst>
                                            <p:cond delay="0"/>
                                          </p:stCondLst>
                                        </p:cTn>
                                        <p:tgtEl>
                                          <p:spTgt spid="341045"/>
                                        </p:tgtEl>
                                        <p:attrNameLst>
                                          <p:attrName>style.visibility</p:attrName>
                                        </p:attrNameLst>
                                      </p:cBhvr>
                                      <p:to>
                                        <p:strVal val="visible"/>
                                      </p:to>
                                    </p:set>
                                    <p:anim calcmode="lin" valueType="num">
                                      <p:cBhvr>
                                        <p:cTn id="70" dur="500" fill="hold"/>
                                        <p:tgtEl>
                                          <p:spTgt spid="341045"/>
                                        </p:tgtEl>
                                        <p:attrNameLst>
                                          <p:attrName>ppt_w</p:attrName>
                                        </p:attrNameLst>
                                      </p:cBhvr>
                                      <p:tavLst>
                                        <p:tav tm="0">
                                          <p:val>
                                            <p:fltVal val="0"/>
                                          </p:val>
                                        </p:tav>
                                        <p:tav tm="100000">
                                          <p:val>
                                            <p:strVal val="#ppt_w"/>
                                          </p:val>
                                        </p:tav>
                                      </p:tavLst>
                                    </p:anim>
                                    <p:anim calcmode="lin" valueType="num">
                                      <p:cBhvr>
                                        <p:cTn id="71" dur="500" fill="hold"/>
                                        <p:tgtEl>
                                          <p:spTgt spid="341045"/>
                                        </p:tgtEl>
                                        <p:attrNameLst>
                                          <p:attrName>ppt_h</p:attrName>
                                        </p:attrNameLst>
                                      </p:cBhvr>
                                      <p:tavLst>
                                        <p:tav tm="0">
                                          <p:val>
                                            <p:fltVal val="0"/>
                                          </p:val>
                                        </p:tav>
                                        <p:tav tm="100000">
                                          <p:val>
                                            <p:strVal val="#ppt_h"/>
                                          </p:val>
                                        </p:tav>
                                      </p:tavLst>
                                    </p:anim>
                                  </p:childTnLst>
                                </p:cTn>
                              </p:par>
                            </p:childTnLst>
                          </p:cTn>
                        </p:par>
                        <p:par>
                          <p:cTn id="72" fill="hold">
                            <p:stCondLst>
                              <p:cond delay="1500"/>
                            </p:stCondLst>
                            <p:childTnLst>
                              <p:par>
                                <p:cTn id="73" presetID="55" presetClass="entr" presetSubtype="0" fill="hold" grpId="0" nodeType="afterEffect">
                                  <p:stCondLst>
                                    <p:cond delay="0"/>
                                  </p:stCondLst>
                                  <p:childTnLst>
                                    <p:set>
                                      <p:cBhvr>
                                        <p:cTn id="74" dur="1" fill="hold">
                                          <p:stCondLst>
                                            <p:cond delay="0"/>
                                          </p:stCondLst>
                                        </p:cTn>
                                        <p:tgtEl>
                                          <p:spTgt spid="131131"/>
                                        </p:tgtEl>
                                        <p:attrNameLst>
                                          <p:attrName>style.visibility</p:attrName>
                                        </p:attrNameLst>
                                      </p:cBhvr>
                                      <p:to>
                                        <p:strVal val="visible"/>
                                      </p:to>
                                    </p:set>
                                    <p:anim calcmode="lin" valueType="num">
                                      <p:cBhvr>
                                        <p:cTn id="75" dur="1000" fill="hold"/>
                                        <p:tgtEl>
                                          <p:spTgt spid="131131"/>
                                        </p:tgtEl>
                                        <p:attrNameLst>
                                          <p:attrName>ppt_w</p:attrName>
                                        </p:attrNameLst>
                                      </p:cBhvr>
                                      <p:tavLst>
                                        <p:tav tm="0">
                                          <p:val>
                                            <p:strVal val="#ppt_w*0.70"/>
                                          </p:val>
                                        </p:tav>
                                        <p:tav tm="100000">
                                          <p:val>
                                            <p:strVal val="#ppt_w"/>
                                          </p:val>
                                        </p:tav>
                                      </p:tavLst>
                                    </p:anim>
                                    <p:anim calcmode="lin" valueType="num">
                                      <p:cBhvr>
                                        <p:cTn id="76" dur="1000" fill="hold"/>
                                        <p:tgtEl>
                                          <p:spTgt spid="131131"/>
                                        </p:tgtEl>
                                        <p:attrNameLst>
                                          <p:attrName>ppt_h</p:attrName>
                                        </p:attrNameLst>
                                      </p:cBhvr>
                                      <p:tavLst>
                                        <p:tav tm="0">
                                          <p:val>
                                            <p:strVal val="#ppt_h"/>
                                          </p:val>
                                        </p:tav>
                                        <p:tav tm="100000">
                                          <p:val>
                                            <p:strVal val="#ppt_h"/>
                                          </p:val>
                                        </p:tav>
                                      </p:tavLst>
                                    </p:anim>
                                    <p:animEffect transition="in" filter="fade">
                                      <p:cBhvr>
                                        <p:cTn id="77" dur="1000"/>
                                        <p:tgtEl>
                                          <p:spTgt spid="131131"/>
                                        </p:tgtEl>
                                      </p:cBhvr>
                                    </p:animEffect>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3687490"/>
                                        </p:tgtEl>
                                        <p:attrNameLst>
                                          <p:attrName>style.visibility</p:attrName>
                                        </p:attrNameLst>
                                      </p:cBhvr>
                                      <p:to>
                                        <p:strVal val="visible"/>
                                      </p:to>
                                    </p:set>
                                    <p:anim calcmode="lin" valueType="num">
                                      <p:cBhvr>
                                        <p:cTn id="82" dur="500" fill="hold"/>
                                        <p:tgtEl>
                                          <p:spTgt spid="3687490"/>
                                        </p:tgtEl>
                                        <p:attrNameLst>
                                          <p:attrName>ppt_w</p:attrName>
                                        </p:attrNameLst>
                                      </p:cBhvr>
                                      <p:tavLst>
                                        <p:tav tm="0">
                                          <p:val>
                                            <p:fltVal val="0"/>
                                          </p:val>
                                        </p:tav>
                                        <p:tav tm="100000">
                                          <p:val>
                                            <p:strVal val="#ppt_w"/>
                                          </p:val>
                                        </p:tav>
                                      </p:tavLst>
                                    </p:anim>
                                    <p:anim calcmode="lin" valueType="num">
                                      <p:cBhvr>
                                        <p:cTn id="83" dur="500" fill="hold"/>
                                        <p:tgtEl>
                                          <p:spTgt spid="3687490"/>
                                        </p:tgtEl>
                                        <p:attrNameLst>
                                          <p:attrName>ppt_h</p:attrName>
                                        </p:attrNameLst>
                                      </p:cBhvr>
                                      <p:tavLst>
                                        <p:tav tm="0">
                                          <p:val>
                                            <p:fltVal val="0"/>
                                          </p:val>
                                        </p:tav>
                                        <p:tav tm="100000">
                                          <p:val>
                                            <p:strVal val="#ppt_h"/>
                                          </p:val>
                                        </p:tav>
                                      </p:tavLst>
                                    </p:anim>
                                  </p:childTnLst>
                                </p:cTn>
                              </p:par>
                            </p:childTnLst>
                          </p:cTn>
                        </p:par>
                        <p:par>
                          <p:cTn id="84" fill="hold">
                            <p:stCondLst>
                              <p:cond delay="500"/>
                            </p:stCondLst>
                            <p:childTnLst>
                              <p:par>
                                <p:cTn id="85" presetID="23" presetClass="entr" presetSubtype="16" fill="hold" grpId="0" nodeType="after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p:cTn id="87" dur="500" fill="hold"/>
                                        <p:tgtEl>
                                          <p:spTgt spid="3"/>
                                        </p:tgtEl>
                                        <p:attrNameLst>
                                          <p:attrName>ppt_w</p:attrName>
                                        </p:attrNameLst>
                                      </p:cBhvr>
                                      <p:tavLst>
                                        <p:tav tm="0">
                                          <p:val>
                                            <p:fltVal val="0"/>
                                          </p:val>
                                        </p:tav>
                                        <p:tav tm="100000">
                                          <p:val>
                                            <p:strVal val="#ppt_w"/>
                                          </p:val>
                                        </p:tav>
                                      </p:tavLst>
                                    </p:anim>
                                    <p:anim calcmode="lin" valueType="num">
                                      <p:cBhvr>
                                        <p:cTn id="8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6" grpId="0" autoUpdateAnimBg="0"/>
      <p:bldP spid="129078" grpId="0" autoUpdateAnimBg="0"/>
      <p:bldP spid="341045" grpId="0" autoUpdateAnimBg="0"/>
      <p:bldP spid="131129" grpId="0" animBg="1"/>
      <p:bldP spid="131130" grpId="0" animBg="1"/>
      <p:bldP spid="131131" grpId="0" animBg="1"/>
      <p:bldP spid="3" grpId="0" autoUpdateAnimBg="0"/>
      <p:bldP spid="131128" grpId="0" animBg="1"/>
      <p:bldP spid="6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4184067" name="Rectangle 2">
            <a:extLst>
              <a:ext uri="{FF2B5EF4-FFF2-40B4-BE49-F238E27FC236}">
                <a16:creationId xmlns:a16="http://schemas.microsoft.com/office/drawing/2014/main" id="{0355BC7C-6152-42A9-A1F7-DD965F6EED5C}"/>
              </a:ext>
            </a:extLst>
          </p:cNvPr>
          <p:cNvSpPr>
            <a:spLocks noChangeAspect="1" noChangeArrowheads="1"/>
          </p:cNvSpPr>
          <p:nvPr/>
        </p:nvSpPr>
        <p:spPr bwMode="auto">
          <a:xfrm>
            <a:off x="2090738" y="92076"/>
            <a:ext cx="777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457200"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457200"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900" b="1" i="0" u="sng" strike="noStrike" kern="1200" cap="none" spc="0" normalizeH="0" baseline="0" noProof="0">
                <a:ln>
                  <a:noFill/>
                </a:ln>
                <a:solidFill>
                  <a:srgbClr val="000000"/>
                </a:solidFill>
                <a:effectLst/>
                <a:uLnTx/>
                <a:uFillTx/>
                <a:latin typeface="Times New Roman" panose="02020603050405020304" pitchFamily="18" charset="0"/>
                <a:ea typeface="MS PGothic"/>
                <a:cs typeface="+mn-cs"/>
              </a:rPr>
              <a:t>Projected Revenues</a:t>
            </a:r>
          </a:p>
        </p:txBody>
      </p:sp>
      <p:pic>
        <p:nvPicPr>
          <p:cNvPr id="4184068" name="Picture 1668">
            <a:extLst>
              <a:ext uri="{FF2B5EF4-FFF2-40B4-BE49-F238E27FC236}">
                <a16:creationId xmlns:a16="http://schemas.microsoft.com/office/drawing/2014/main" id="{5317713E-4881-4310-9104-31C129EDF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33375"/>
            <a:ext cx="8159750" cy="6383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68708" name="Group 4">
            <a:extLst>
              <a:ext uri="{FF2B5EF4-FFF2-40B4-BE49-F238E27FC236}">
                <a16:creationId xmlns:a16="http://schemas.microsoft.com/office/drawing/2014/main" id="{5CA088DB-FB26-4B4B-A43B-727794CD5B9E}"/>
              </a:ext>
            </a:extLst>
          </p:cNvPr>
          <p:cNvGrpSpPr>
            <a:grpSpLocks/>
          </p:cNvGrpSpPr>
          <p:nvPr/>
        </p:nvGrpSpPr>
        <p:grpSpPr bwMode="auto">
          <a:xfrm>
            <a:off x="1524001" y="549276"/>
            <a:ext cx="8958263" cy="2860675"/>
            <a:chOff x="-11" y="330"/>
            <a:chExt cx="5643" cy="1802"/>
          </a:xfrm>
        </p:grpSpPr>
        <p:sp>
          <p:nvSpPr>
            <p:cNvPr id="4184070" name="AutoShape 5">
              <a:extLst>
                <a:ext uri="{FF2B5EF4-FFF2-40B4-BE49-F238E27FC236}">
                  <a16:creationId xmlns:a16="http://schemas.microsoft.com/office/drawing/2014/main" id="{BC6D9EDA-1D3A-49EE-B2F3-9B53D2042646}"/>
                </a:ext>
              </a:extLst>
            </p:cNvPr>
            <p:cNvSpPr>
              <a:spLocks noChangeAspect="1" noChangeArrowheads="1" noTextEdit="1"/>
            </p:cNvSpPr>
            <p:nvPr/>
          </p:nvSpPr>
          <p:spPr bwMode="auto">
            <a:xfrm>
              <a:off x="-11" y="330"/>
              <a:ext cx="5643" cy="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1" name="Rectangle 6">
              <a:extLst>
                <a:ext uri="{FF2B5EF4-FFF2-40B4-BE49-F238E27FC236}">
                  <a16:creationId xmlns:a16="http://schemas.microsoft.com/office/drawing/2014/main" id="{B74CF4EC-794E-4D15-A1F9-812C1E6A7EA2}"/>
                </a:ext>
              </a:extLst>
            </p:cNvPr>
            <p:cNvSpPr>
              <a:spLocks noChangeArrowheads="1"/>
            </p:cNvSpPr>
            <p:nvPr/>
          </p:nvSpPr>
          <p:spPr bwMode="auto">
            <a:xfrm>
              <a:off x="29" y="370"/>
              <a:ext cx="5563" cy="1727"/>
            </a:xfrm>
            <a:prstGeom prst="rect">
              <a:avLst/>
            </a:prstGeom>
            <a:solidFill>
              <a:srgbClr val="FFFFFF"/>
            </a:solidFill>
            <a:ln w="0">
              <a:solidFill>
                <a:srgbClr val="000000"/>
              </a:solidFill>
              <a:miter lim="800000"/>
              <a:headEnd/>
              <a:tailEnd/>
            </a:ln>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4072" name="Rectangle 7">
              <a:extLst>
                <a:ext uri="{FF2B5EF4-FFF2-40B4-BE49-F238E27FC236}">
                  <a16:creationId xmlns:a16="http://schemas.microsoft.com/office/drawing/2014/main" id="{C9205222-E320-41D8-83A4-45074F1C49BD}"/>
                </a:ext>
              </a:extLst>
            </p:cNvPr>
            <p:cNvSpPr>
              <a:spLocks noChangeArrowheads="1"/>
            </p:cNvSpPr>
            <p:nvPr/>
          </p:nvSpPr>
          <p:spPr bwMode="auto">
            <a:xfrm>
              <a:off x="541" y="590"/>
              <a:ext cx="4970" cy="124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4073" name="Line 8">
              <a:extLst>
                <a:ext uri="{FF2B5EF4-FFF2-40B4-BE49-F238E27FC236}">
                  <a16:creationId xmlns:a16="http://schemas.microsoft.com/office/drawing/2014/main" id="{BEC79F12-FCF9-485B-A738-FCA4370491F4}"/>
                </a:ext>
              </a:extLst>
            </p:cNvPr>
            <p:cNvSpPr>
              <a:spLocks noChangeShapeType="1"/>
            </p:cNvSpPr>
            <p:nvPr/>
          </p:nvSpPr>
          <p:spPr bwMode="auto">
            <a:xfrm>
              <a:off x="541" y="1658"/>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4" name="Line 9">
              <a:extLst>
                <a:ext uri="{FF2B5EF4-FFF2-40B4-BE49-F238E27FC236}">
                  <a16:creationId xmlns:a16="http://schemas.microsoft.com/office/drawing/2014/main" id="{E28EC616-16D3-4B01-AC14-D35209C5089C}"/>
                </a:ext>
              </a:extLst>
            </p:cNvPr>
            <p:cNvSpPr>
              <a:spLocks noChangeShapeType="1"/>
            </p:cNvSpPr>
            <p:nvPr/>
          </p:nvSpPr>
          <p:spPr bwMode="auto">
            <a:xfrm>
              <a:off x="541" y="1479"/>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5" name="Line 10">
              <a:extLst>
                <a:ext uri="{FF2B5EF4-FFF2-40B4-BE49-F238E27FC236}">
                  <a16:creationId xmlns:a16="http://schemas.microsoft.com/office/drawing/2014/main" id="{37A15F72-C511-44CC-BE4F-D5752FDE9559}"/>
                </a:ext>
              </a:extLst>
            </p:cNvPr>
            <p:cNvSpPr>
              <a:spLocks noChangeShapeType="1"/>
            </p:cNvSpPr>
            <p:nvPr/>
          </p:nvSpPr>
          <p:spPr bwMode="auto">
            <a:xfrm>
              <a:off x="541" y="1300"/>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6" name="Line 11">
              <a:extLst>
                <a:ext uri="{FF2B5EF4-FFF2-40B4-BE49-F238E27FC236}">
                  <a16:creationId xmlns:a16="http://schemas.microsoft.com/office/drawing/2014/main" id="{77C4A30A-88DA-4E8E-9047-740B3DBB7EDB}"/>
                </a:ext>
              </a:extLst>
            </p:cNvPr>
            <p:cNvSpPr>
              <a:spLocks noChangeShapeType="1"/>
            </p:cNvSpPr>
            <p:nvPr/>
          </p:nvSpPr>
          <p:spPr bwMode="auto">
            <a:xfrm>
              <a:off x="541" y="1127"/>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7" name="Line 12">
              <a:extLst>
                <a:ext uri="{FF2B5EF4-FFF2-40B4-BE49-F238E27FC236}">
                  <a16:creationId xmlns:a16="http://schemas.microsoft.com/office/drawing/2014/main" id="{65D86123-24AE-4AFE-B793-C74FB07D704F}"/>
                </a:ext>
              </a:extLst>
            </p:cNvPr>
            <p:cNvSpPr>
              <a:spLocks noChangeShapeType="1"/>
            </p:cNvSpPr>
            <p:nvPr/>
          </p:nvSpPr>
          <p:spPr bwMode="auto">
            <a:xfrm>
              <a:off x="541" y="948"/>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8" name="Line 13">
              <a:extLst>
                <a:ext uri="{FF2B5EF4-FFF2-40B4-BE49-F238E27FC236}">
                  <a16:creationId xmlns:a16="http://schemas.microsoft.com/office/drawing/2014/main" id="{0FFEA398-BC71-4AE5-8A7B-90B9216CAEC8}"/>
                </a:ext>
              </a:extLst>
            </p:cNvPr>
            <p:cNvSpPr>
              <a:spLocks noChangeShapeType="1"/>
            </p:cNvSpPr>
            <p:nvPr/>
          </p:nvSpPr>
          <p:spPr bwMode="auto">
            <a:xfrm>
              <a:off x="541" y="769"/>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79" name="Line 14">
              <a:extLst>
                <a:ext uri="{FF2B5EF4-FFF2-40B4-BE49-F238E27FC236}">
                  <a16:creationId xmlns:a16="http://schemas.microsoft.com/office/drawing/2014/main" id="{95B58769-3F67-47E0-A3D3-EFAFEDAB8C04}"/>
                </a:ext>
              </a:extLst>
            </p:cNvPr>
            <p:cNvSpPr>
              <a:spLocks noChangeShapeType="1"/>
            </p:cNvSpPr>
            <p:nvPr/>
          </p:nvSpPr>
          <p:spPr bwMode="auto">
            <a:xfrm>
              <a:off x="541" y="590"/>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0" name="Rectangle 15">
              <a:extLst>
                <a:ext uri="{FF2B5EF4-FFF2-40B4-BE49-F238E27FC236}">
                  <a16:creationId xmlns:a16="http://schemas.microsoft.com/office/drawing/2014/main" id="{3EAF391F-6CA7-477F-8E36-80E893B7FF8E}"/>
                </a:ext>
              </a:extLst>
            </p:cNvPr>
            <p:cNvSpPr>
              <a:spLocks noChangeArrowheads="1"/>
            </p:cNvSpPr>
            <p:nvPr/>
          </p:nvSpPr>
          <p:spPr bwMode="auto">
            <a:xfrm>
              <a:off x="541" y="590"/>
              <a:ext cx="4970" cy="1247"/>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sp>
          <p:nvSpPr>
            <p:cNvPr id="4184081" name="Line 16">
              <a:extLst>
                <a:ext uri="{FF2B5EF4-FFF2-40B4-BE49-F238E27FC236}">
                  <a16:creationId xmlns:a16="http://schemas.microsoft.com/office/drawing/2014/main" id="{AE7D0741-9802-40BC-91FF-40C905D647A7}"/>
                </a:ext>
              </a:extLst>
            </p:cNvPr>
            <p:cNvSpPr>
              <a:spLocks noChangeShapeType="1"/>
            </p:cNvSpPr>
            <p:nvPr/>
          </p:nvSpPr>
          <p:spPr bwMode="auto">
            <a:xfrm>
              <a:off x="541" y="590"/>
              <a:ext cx="0" cy="12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2" name="Line 17">
              <a:extLst>
                <a:ext uri="{FF2B5EF4-FFF2-40B4-BE49-F238E27FC236}">
                  <a16:creationId xmlns:a16="http://schemas.microsoft.com/office/drawing/2014/main" id="{CBB1D452-7DBA-43F5-B6EA-FD4B05CF07AA}"/>
                </a:ext>
              </a:extLst>
            </p:cNvPr>
            <p:cNvSpPr>
              <a:spLocks noChangeShapeType="1"/>
            </p:cNvSpPr>
            <p:nvPr/>
          </p:nvSpPr>
          <p:spPr bwMode="auto">
            <a:xfrm>
              <a:off x="518" y="1837"/>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3" name="Line 18">
              <a:extLst>
                <a:ext uri="{FF2B5EF4-FFF2-40B4-BE49-F238E27FC236}">
                  <a16:creationId xmlns:a16="http://schemas.microsoft.com/office/drawing/2014/main" id="{081BD40C-B8A6-4724-83FB-9A70FBE572CA}"/>
                </a:ext>
              </a:extLst>
            </p:cNvPr>
            <p:cNvSpPr>
              <a:spLocks noChangeShapeType="1"/>
            </p:cNvSpPr>
            <p:nvPr/>
          </p:nvSpPr>
          <p:spPr bwMode="auto">
            <a:xfrm>
              <a:off x="518" y="1658"/>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4" name="Line 19">
              <a:extLst>
                <a:ext uri="{FF2B5EF4-FFF2-40B4-BE49-F238E27FC236}">
                  <a16:creationId xmlns:a16="http://schemas.microsoft.com/office/drawing/2014/main" id="{91F9DE19-4EBE-41F5-9A2C-6251B7797C73}"/>
                </a:ext>
              </a:extLst>
            </p:cNvPr>
            <p:cNvSpPr>
              <a:spLocks noChangeShapeType="1"/>
            </p:cNvSpPr>
            <p:nvPr/>
          </p:nvSpPr>
          <p:spPr bwMode="auto">
            <a:xfrm>
              <a:off x="518" y="1479"/>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5" name="Line 20">
              <a:extLst>
                <a:ext uri="{FF2B5EF4-FFF2-40B4-BE49-F238E27FC236}">
                  <a16:creationId xmlns:a16="http://schemas.microsoft.com/office/drawing/2014/main" id="{20D19015-45C0-43A1-8297-D2CB45BCAEC6}"/>
                </a:ext>
              </a:extLst>
            </p:cNvPr>
            <p:cNvSpPr>
              <a:spLocks noChangeShapeType="1"/>
            </p:cNvSpPr>
            <p:nvPr/>
          </p:nvSpPr>
          <p:spPr bwMode="auto">
            <a:xfrm>
              <a:off x="518" y="1300"/>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6" name="Line 21">
              <a:extLst>
                <a:ext uri="{FF2B5EF4-FFF2-40B4-BE49-F238E27FC236}">
                  <a16:creationId xmlns:a16="http://schemas.microsoft.com/office/drawing/2014/main" id="{3643D7EA-6B6A-4BA7-B6CF-457D83BA073B}"/>
                </a:ext>
              </a:extLst>
            </p:cNvPr>
            <p:cNvSpPr>
              <a:spLocks noChangeShapeType="1"/>
            </p:cNvSpPr>
            <p:nvPr/>
          </p:nvSpPr>
          <p:spPr bwMode="auto">
            <a:xfrm>
              <a:off x="518" y="1127"/>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7" name="Line 22">
              <a:extLst>
                <a:ext uri="{FF2B5EF4-FFF2-40B4-BE49-F238E27FC236}">
                  <a16:creationId xmlns:a16="http://schemas.microsoft.com/office/drawing/2014/main" id="{7DBF6585-1BAD-4900-B55B-E5A04B7F5920}"/>
                </a:ext>
              </a:extLst>
            </p:cNvPr>
            <p:cNvSpPr>
              <a:spLocks noChangeShapeType="1"/>
            </p:cNvSpPr>
            <p:nvPr/>
          </p:nvSpPr>
          <p:spPr bwMode="auto">
            <a:xfrm>
              <a:off x="518" y="948"/>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8" name="Line 23">
              <a:extLst>
                <a:ext uri="{FF2B5EF4-FFF2-40B4-BE49-F238E27FC236}">
                  <a16:creationId xmlns:a16="http://schemas.microsoft.com/office/drawing/2014/main" id="{BB02C84A-968C-49FF-A391-604CA6840CB4}"/>
                </a:ext>
              </a:extLst>
            </p:cNvPr>
            <p:cNvSpPr>
              <a:spLocks noChangeShapeType="1"/>
            </p:cNvSpPr>
            <p:nvPr/>
          </p:nvSpPr>
          <p:spPr bwMode="auto">
            <a:xfrm>
              <a:off x="518" y="769"/>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89" name="Line 24">
              <a:extLst>
                <a:ext uri="{FF2B5EF4-FFF2-40B4-BE49-F238E27FC236}">
                  <a16:creationId xmlns:a16="http://schemas.microsoft.com/office/drawing/2014/main" id="{B48C0ECE-EE46-4281-9870-2677330C6E65}"/>
                </a:ext>
              </a:extLst>
            </p:cNvPr>
            <p:cNvSpPr>
              <a:spLocks noChangeShapeType="1"/>
            </p:cNvSpPr>
            <p:nvPr/>
          </p:nvSpPr>
          <p:spPr bwMode="auto">
            <a:xfrm>
              <a:off x="518" y="590"/>
              <a:ext cx="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0" name="Line 25">
              <a:extLst>
                <a:ext uri="{FF2B5EF4-FFF2-40B4-BE49-F238E27FC236}">
                  <a16:creationId xmlns:a16="http://schemas.microsoft.com/office/drawing/2014/main" id="{E4733BED-1478-4C20-9FDD-FC75A86B76B8}"/>
                </a:ext>
              </a:extLst>
            </p:cNvPr>
            <p:cNvSpPr>
              <a:spLocks noChangeShapeType="1"/>
            </p:cNvSpPr>
            <p:nvPr/>
          </p:nvSpPr>
          <p:spPr bwMode="auto">
            <a:xfrm>
              <a:off x="541" y="1837"/>
              <a:ext cx="49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1" name="Line 26">
              <a:extLst>
                <a:ext uri="{FF2B5EF4-FFF2-40B4-BE49-F238E27FC236}">
                  <a16:creationId xmlns:a16="http://schemas.microsoft.com/office/drawing/2014/main" id="{34BAE42C-CC11-44FE-83C4-1B2C9AFBAA6D}"/>
                </a:ext>
              </a:extLst>
            </p:cNvPr>
            <p:cNvSpPr>
              <a:spLocks noChangeShapeType="1"/>
            </p:cNvSpPr>
            <p:nvPr/>
          </p:nvSpPr>
          <p:spPr bwMode="auto">
            <a:xfrm flipV="1">
              <a:off x="541"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2" name="Line 27">
              <a:extLst>
                <a:ext uri="{FF2B5EF4-FFF2-40B4-BE49-F238E27FC236}">
                  <a16:creationId xmlns:a16="http://schemas.microsoft.com/office/drawing/2014/main" id="{3B354C0E-DA47-4507-9414-344E7A75A8E7}"/>
                </a:ext>
              </a:extLst>
            </p:cNvPr>
            <p:cNvSpPr>
              <a:spLocks noChangeShapeType="1"/>
            </p:cNvSpPr>
            <p:nvPr/>
          </p:nvSpPr>
          <p:spPr bwMode="auto">
            <a:xfrm flipV="1">
              <a:off x="898"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3" name="Line 28">
              <a:extLst>
                <a:ext uri="{FF2B5EF4-FFF2-40B4-BE49-F238E27FC236}">
                  <a16:creationId xmlns:a16="http://schemas.microsoft.com/office/drawing/2014/main" id="{1BB1FEFD-EF68-4280-9944-AE55004B9697}"/>
                </a:ext>
              </a:extLst>
            </p:cNvPr>
            <p:cNvSpPr>
              <a:spLocks noChangeShapeType="1"/>
            </p:cNvSpPr>
            <p:nvPr/>
          </p:nvSpPr>
          <p:spPr bwMode="auto">
            <a:xfrm flipV="1">
              <a:off x="1249"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4" name="Line 29">
              <a:extLst>
                <a:ext uri="{FF2B5EF4-FFF2-40B4-BE49-F238E27FC236}">
                  <a16:creationId xmlns:a16="http://schemas.microsoft.com/office/drawing/2014/main" id="{C1A7132B-1885-4657-82F5-0334EFF6EF23}"/>
                </a:ext>
              </a:extLst>
            </p:cNvPr>
            <p:cNvSpPr>
              <a:spLocks noChangeShapeType="1"/>
            </p:cNvSpPr>
            <p:nvPr/>
          </p:nvSpPr>
          <p:spPr bwMode="auto">
            <a:xfrm flipV="1">
              <a:off x="1605"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5" name="Line 30">
              <a:extLst>
                <a:ext uri="{FF2B5EF4-FFF2-40B4-BE49-F238E27FC236}">
                  <a16:creationId xmlns:a16="http://schemas.microsoft.com/office/drawing/2014/main" id="{E5A3B81F-93FE-4B73-AE72-10DD26DD53DC}"/>
                </a:ext>
              </a:extLst>
            </p:cNvPr>
            <p:cNvSpPr>
              <a:spLocks noChangeShapeType="1"/>
            </p:cNvSpPr>
            <p:nvPr/>
          </p:nvSpPr>
          <p:spPr bwMode="auto">
            <a:xfrm flipV="1">
              <a:off x="1962"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6" name="Line 31">
              <a:extLst>
                <a:ext uri="{FF2B5EF4-FFF2-40B4-BE49-F238E27FC236}">
                  <a16:creationId xmlns:a16="http://schemas.microsoft.com/office/drawing/2014/main" id="{E9431C1D-E632-4932-8191-359079A0B581}"/>
                </a:ext>
              </a:extLst>
            </p:cNvPr>
            <p:cNvSpPr>
              <a:spLocks noChangeShapeType="1"/>
            </p:cNvSpPr>
            <p:nvPr/>
          </p:nvSpPr>
          <p:spPr bwMode="auto">
            <a:xfrm flipV="1">
              <a:off x="2319"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7" name="Line 32">
              <a:extLst>
                <a:ext uri="{FF2B5EF4-FFF2-40B4-BE49-F238E27FC236}">
                  <a16:creationId xmlns:a16="http://schemas.microsoft.com/office/drawing/2014/main" id="{F44527A9-830E-4A8C-9AA5-FE51AB81A5BE}"/>
                </a:ext>
              </a:extLst>
            </p:cNvPr>
            <p:cNvSpPr>
              <a:spLocks noChangeShapeType="1"/>
            </p:cNvSpPr>
            <p:nvPr/>
          </p:nvSpPr>
          <p:spPr bwMode="auto">
            <a:xfrm flipV="1">
              <a:off x="2670"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8" name="Line 33">
              <a:extLst>
                <a:ext uri="{FF2B5EF4-FFF2-40B4-BE49-F238E27FC236}">
                  <a16:creationId xmlns:a16="http://schemas.microsoft.com/office/drawing/2014/main" id="{B8013712-AF6C-491D-9471-9AAB809593F2}"/>
                </a:ext>
              </a:extLst>
            </p:cNvPr>
            <p:cNvSpPr>
              <a:spLocks noChangeShapeType="1"/>
            </p:cNvSpPr>
            <p:nvPr/>
          </p:nvSpPr>
          <p:spPr bwMode="auto">
            <a:xfrm flipV="1">
              <a:off x="3026"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099" name="Line 34">
              <a:extLst>
                <a:ext uri="{FF2B5EF4-FFF2-40B4-BE49-F238E27FC236}">
                  <a16:creationId xmlns:a16="http://schemas.microsoft.com/office/drawing/2014/main" id="{65655BA8-D910-4A11-BA81-BF5515F1C70A}"/>
                </a:ext>
              </a:extLst>
            </p:cNvPr>
            <p:cNvSpPr>
              <a:spLocks noChangeShapeType="1"/>
            </p:cNvSpPr>
            <p:nvPr/>
          </p:nvSpPr>
          <p:spPr bwMode="auto">
            <a:xfrm flipV="1">
              <a:off x="3383"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0" name="Line 35">
              <a:extLst>
                <a:ext uri="{FF2B5EF4-FFF2-40B4-BE49-F238E27FC236}">
                  <a16:creationId xmlns:a16="http://schemas.microsoft.com/office/drawing/2014/main" id="{7BABCC38-CFA3-428B-B669-0D6F81C78013}"/>
                </a:ext>
              </a:extLst>
            </p:cNvPr>
            <p:cNvSpPr>
              <a:spLocks noChangeShapeType="1"/>
            </p:cNvSpPr>
            <p:nvPr/>
          </p:nvSpPr>
          <p:spPr bwMode="auto">
            <a:xfrm flipV="1">
              <a:off x="3734"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1" name="Line 36">
              <a:extLst>
                <a:ext uri="{FF2B5EF4-FFF2-40B4-BE49-F238E27FC236}">
                  <a16:creationId xmlns:a16="http://schemas.microsoft.com/office/drawing/2014/main" id="{652A9D19-C543-4A17-B766-AA2A5D633C15}"/>
                </a:ext>
              </a:extLst>
            </p:cNvPr>
            <p:cNvSpPr>
              <a:spLocks noChangeShapeType="1"/>
            </p:cNvSpPr>
            <p:nvPr/>
          </p:nvSpPr>
          <p:spPr bwMode="auto">
            <a:xfrm flipV="1">
              <a:off x="4090"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2" name="Line 37">
              <a:extLst>
                <a:ext uri="{FF2B5EF4-FFF2-40B4-BE49-F238E27FC236}">
                  <a16:creationId xmlns:a16="http://schemas.microsoft.com/office/drawing/2014/main" id="{CEFE8415-900F-40EA-A0A2-F0DEEB1918DB}"/>
                </a:ext>
              </a:extLst>
            </p:cNvPr>
            <p:cNvSpPr>
              <a:spLocks noChangeShapeType="1"/>
            </p:cNvSpPr>
            <p:nvPr/>
          </p:nvSpPr>
          <p:spPr bwMode="auto">
            <a:xfrm flipV="1">
              <a:off x="4447"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3" name="Line 38">
              <a:extLst>
                <a:ext uri="{FF2B5EF4-FFF2-40B4-BE49-F238E27FC236}">
                  <a16:creationId xmlns:a16="http://schemas.microsoft.com/office/drawing/2014/main" id="{9863CCE5-658B-4205-A81B-4393495E17E9}"/>
                </a:ext>
              </a:extLst>
            </p:cNvPr>
            <p:cNvSpPr>
              <a:spLocks noChangeShapeType="1"/>
            </p:cNvSpPr>
            <p:nvPr/>
          </p:nvSpPr>
          <p:spPr bwMode="auto">
            <a:xfrm flipV="1">
              <a:off x="4804"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4" name="Line 39">
              <a:extLst>
                <a:ext uri="{FF2B5EF4-FFF2-40B4-BE49-F238E27FC236}">
                  <a16:creationId xmlns:a16="http://schemas.microsoft.com/office/drawing/2014/main" id="{58EA2AED-706C-4063-9CDB-F527521141D0}"/>
                </a:ext>
              </a:extLst>
            </p:cNvPr>
            <p:cNvSpPr>
              <a:spLocks noChangeShapeType="1"/>
            </p:cNvSpPr>
            <p:nvPr/>
          </p:nvSpPr>
          <p:spPr bwMode="auto">
            <a:xfrm flipV="1">
              <a:off x="5155"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5" name="Line 40">
              <a:extLst>
                <a:ext uri="{FF2B5EF4-FFF2-40B4-BE49-F238E27FC236}">
                  <a16:creationId xmlns:a16="http://schemas.microsoft.com/office/drawing/2014/main" id="{06EA0117-C426-4D75-A167-7A806E8E004B}"/>
                </a:ext>
              </a:extLst>
            </p:cNvPr>
            <p:cNvSpPr>
              <a:spLocks noChangeShapeType="1"/>
            </p:cNvSpPr>
            <p:nvPr/>
          </p:nvSpPr>
          <p:spPr bwMode="auto">
            <a:xfrm flipV="1">
              <a:off x="5511" y="1837"/>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6" name="Freeform 41">
              <a:extLst>
                <a:ext uri="{FF2B5EF4-FFF2-40B4-BE49-F238E27FC236}">
                  <a16:creationId xmlns:a16="http://schemas.microsoft.com/office/drawing/2014/main" id="{26A4FABB-FB09-42C7-8A10-2629E5A200AD}"/>
                </a:ext>
              </a:extLst>
            </p:cNvPr>
            <p:cNvSpPr>
              <a:spLocks/>
            </p:cNvSpPr>
            <p:nvPr/>
          </p:nvSpPr>
          <p:spPr bwMode="auto">
            <a:xfrm>
              <a:off x="720" y="769"/>
              <a:ext cx="4613" cy="531"/>
            </a:xfrm>
            <a:custGeom>
              <a:avLst/>
              <a:gdLst>
                <a:gd name="T0" fmla="*/ 0 w 802"/>
                <a:gd name="T1" fmla="*/ 0 h 92"/>
                <a:gd name="T2" fmla="*/ 357 w 802"/>
                <a:gd name="T3" fmla="*/ 150 h 92"/>
                <a:gd name="T4" fmla="*/ 707 w 802"/>
                <a:gd name="T5" fmla="*/ 277 h 92"/>
                <a:gd name="T6" fmla="*/ 1064 w 802"/>
                <a:gd name="T7" fmla="*/ 381 h 92"/>
                <a:gd name="T8" fmla="*/ 1421 w 802"/>
                <a:gd name="T9" fmla="*/ 468 h 92"/>
                <a:gd name="T10" fmla="*/ 1772 w 802"/>
                <a:gd name="T11" fmla="*/ 531 h 92"/>
                <a:gd name="T12" fmla="*/ 2128 w 802"/>
                <a:gd name="T13" fmla="*/ 531 h 92"/>
                <a:gd name="T14" fmla="*/ 2485 w 802"/>
                <a:gd name="T15" fmla="*/ 531 h 92"/>
                <a:gd name="T16" fmla="*/ 2841 w 802"/>
                <a:gd name="T17" fmla="*/ 531 h 92"/>
                <a:gd name="T18" fmla="*/ 3192 w 802"/>
                <a:gd name="T19" fmla="*/ 531 h 92"/>
                <a:gd name="T20" fmla="*/ 3549 w 802"/>
                <a:gd name="T21" fmla="*/ 531 h 92"/>
                <a:gd name="T22" fmla="*/ 3906 w 802"/>
                <a:gd name="T23" fmla="*/ 531 h 92"/>
                <a:gd name="T24" fmla="*/ 4256 w 802"/>
                <a:gd name="T25" fmla="*/ 531 h 92"/>
                <a:gd name="T26" fmla="*/ 4613 w 802"/>
                <a:gd name="T27" fmla="*/ 531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2" h="92">
                  <a:moveTo>
                    <a:pt x="0" y="0"/>
                  </a:moveTo>
                  <a:lnTo>
                    <a:pt x="62" y="26"/>
                  </a:lnTo>
                  <a:lnTo>
                    <a:pt x="123" y="48"/>
                  </a:lnTo>
                  <a:lnTo>
                    <a:pt x="185" y="66"/>
                  </a:lnTo>
                  <a:lnTo>
                    <a:pt x="247" y="81"/>
                  </a:lnTo>
                  <a:lnTo>
                    <a:pt x="308" y="92"/>
                  </a:lnTo>
                  <a:lnTo>
                    <a:pt x="370" y="92"/>
                  </a:lnTo>
                  <a:lnTo>
                    <a:pt x="432" y="92"/>
                  </a:lnTo>
                  <a:lnTo>
                    <a:pt x="494" y="92"/>
                  </a:lnTo>
                  <a:lnTo>
                    <a:pt x="555" y="92"/>
                  </a:lnTo>
                  <a:lnTo>
                    <a:pt x="617" y="92"/>
                  </a:lnTo>
                  <a:lnTo>
                    <a:pt x="679" y="92"/>
                  </a:lnTo>
                  <a:lnTo>
                    <a:pt x="740" y="92"/>
                  </a:lnTo>
                  <a:lnTo>
                    <a:pt x="802" y="92"/>
                  </a:lnTo>
                </a:path>
              </a:pathLst>
            </a:custGeom>
            <a:noFill/>
            <a:ln w="952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7" name="Freeform 42">
              <a:extLst>
                <a:ext uri="{FF2B5EF4-FFF2-40B4-BE49-F238E27FC236}">
                  <a16:creationId xmlns:a16="http://schemas.microsoft.com/office/drawing/2014/main" id="{957AD17E-C394-47AE-B4A6-EDBC6F38A91E}"/>
                </a:ext>
              </a:extLst>
            </p:cNvPr>
            <p:cNvSpPr>
              <a:spLocks/>
            </p:cNvSpPr>
            <p:nvPr/>
          </p:nvSpPr>
          <p:spPr bwMode="auto">
            <a:xfrm>
              <a:off x="697" y="746"/>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8" name="Freeform 43">
              <a:extLst>
                <a:ext uri="{FF2B5EF4-FFF2-40B4-BE49-F238E27FC236}">
                  <a16:creationId xmlns:a16="http://schemas.microsoft.com/office/drawing/2014/main" id="{35DD1FA2-8132-4EAB-ABF6-F65CCBD6678B}"/>
                </a:ext>
              </a:extLst>
            </p:cNvPr>
            <p:cNvSpPr>
              <a:spLocks/>
            </p:cNvSpPr>
            <p:nvPr/>
          </p:nvSpPr>
          <p:spPr bwMode="auto">
            <a:xfrm>
              <a:off x="1053" y="896"/>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09" name="Freeform 44">
              <a:extLst>
                <a:ext uri="{FF2B5EF4-FFF2-40B4-BE49-F238E27FC236}">
                  <a16:creationId xmlns:a16="http://schemas.microsoft.com/office/drawing/2014/main" id="{DCFFD268-EEC5-492E-8780-09211A35B194}"/>
                </a:ext>
              </a:extLst>
            </p:cNvPr>
            <p:cNvSpPr>
              <a:spLocks/>
            </p:cNvSpPr>
            <p:nvPr/>
          </p:nvSpPr>
          <p:spPr bwMode="auto">
            <a:xfrm>
              <a:off x="1404" y="1023"/>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0" name="Freeform 45">
              <a:extLst>
                <a:ext uri="{FF2B5EF4-FFF2-40B4-BE49-F238E27FC236}">
                  <a16:creationId xmlns:a16="http://schemas.microsoft.com/office/drawing/2014/main" id="{6700AC73-9356-4C10-9CF2-A157D982DA99}"/>
                </a:ext>
              </a:extLst>
            </p:cNvPr>
            <p:cNvSpPr>
              <a:spLocks/>
            </p:cNvSpPr>
            <p:nvPr/>
          </p:nvSpPr>
          <p:spPr bwMode="auto">
            <a:xfrm>
              <a:off x="1761" y="112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1" name="Freeform 46">
              <a:extLst>
                <a:ext uri="{FF2B5EF4-FFF2-40B4-BE49-F238E27FC236}">
                  <a16:creationId xmlns:a16="http://schemas.microsoft.com/office/drawing/2014/main" id="{D7907B4F-B292-47B9-826B-88E6E4DA180F}"/>
                </a:ext>
              </a:extLst>
            </p:cNvPr>
            <p:cNvSpPr>
              <a:spLocks/>
            </p:cNvSpPr>
            <p:nvPr/>
          </p:nvSpPr>
          <p:spPr bwMode="auto">
            <a:xfrm>
              <a:off x="2117" y="1214"/>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2" name="Freeform 47">
              <a:extLst>
                <a:ext uri="{FF2B5EF4-FFF2-40B4-BE49-F238E27FC236}">
                  <a16:creationId xmlns:a16="http://schemas.microsoft.com/office/drawing/2014/main" id="{7E6B86D6-DD8D-4D7C-8EF0-F46D167C0FB0}"/>
                </a:ext>
              </a:extLst>
            </p:cNvPr>
            <p:cNvSpPr>
              <a:spLocks/>
            </p:cNvSpPr>
            <p:nvPr/>
          </p:nvSpPr>
          <p:spPr bwMode="auto">
            <a:xfrm>
              <a:off x="2468"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3" name="Freeform 48">
              <a:extLst>
                <a:ext uri="{FF2B5EF4-FFF2-40B4-BE49-F238E27FC236}">
                  <a16:creationId xmlns:a16="http://schemas.microsoft.com/office/drawing/2014/main" id="{D5F4217E-D5CD-44A7-92BA-A3B2E64203D3}"/>
                </a:ext>
              </a:extLst>
            </p:cNvPr>
            <p:cNvSpPr>
              <a:spLocks/>
            </p:cNvSpPr>
            <p:nvPr/>
          </p:nvSpPr>
          <p:spPr bwMode="auto">
            <a:xfrm>
              <a:off x="2825"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4" name="Freeform 49">
              <a:extLst>
                <a:ext uri="{FF2B5EF4-FFF2-40B4-BE49-F238E27FC236}">
                  <a16:creationId xmlns:a16="http://schemas.microsoft.com/office/drawing/2014/main" id="{C2DA1C30-84C5-4C34-8F4C-5EA91EABD868}"/>
                </a:ext>
              </a:extLst>
            </p:cNvPr>
            <p:cNvSpPr>
              <a:spLocks/>
            </p:cNvSpPr>
            <p:nvPr/>
          </p:nvSpPr>
          <p:spPr bwMode="auto">
            <a:xfrm>
              <a:off x="3182"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5" name="Freeform 50">
              <a:extLst>
                <a:ext uri="{FF2B5EF4-FFF2-40B4-BE49-F238E27FC236}">
                  <a16:creationId xmlns:a16="http://schemas.microsoft.com/office/drawing/2014/main" id="{9E635A0C-6DF8-4A11-B343-A3A8D9D3B2DC}"/>
                </a:ext>
              </a:extLst>
            </p:cNvPr>
            <p:cNvSpPr>
              <a:spLocks/>
            </p:cNvSpPr>
            <p:nvPr/>
          </p:nvSpPr>
          <p:spPr bwMode="auto">
            <a:xfrm>
              <a:off x="3538"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6" name="Freeform 51">
              <a:extLst>
                <a:ext uri="{FF2B5EF4-FFF2-40B4-BE49-F238E27FC236}">
                  <a16:creationId xmlns:a16="http://schemas.microsoft.com/office/drawing/2014/main" id="{F90CACFB-113D-4BB9-984C-1011498637CA}"/>
                </a:ext>
              </a:extLst>
            </p:cNvPr>
            <p:cNvSpPr>
              <a:spLocks/>
            </p:cNvSpPr>
            <p:nvPr/>
          </p:nvSpPr>
          <p:spPr bwMode="auto">
            <a:xfrm>
              <a:off x="3889"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7" name="Freeform 52">
              <a:extLst>
                <a:ext uri="{FF2B5EF4-FFF2-40B4-BE49-F238E27FC236}">
                  <a16:creationId xmlns:a16="http://schemas.microsoft.com/office/drawing/2014/main" id="{ED794CAC-3A95-4B32-9DBE-B4A1A0D819C1}"/>
                </a:ext>
              </a:extLst>
            </p:cNvPr>
            <p:cNvSpPr>
              <a:spLocks/>
            </p:cNvSpPr>
            <p:nvPr/>
          </p:nvSpPr>
          <p:spPr bwMode="auto">
            <a:xfrm>
              <a:off x="4246"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8" name="Freeform 53">
              <a:extLst>
                <a:ext uri="{FF2B5EF4-FFF2-40B4-BE49-F238E27FC236}">
                  <a16:creationId xmlns:a16="http://schemas.microsoft.com/office/drawing/2014/main" id="{22B1B3E7-E2C9-44A4-BC81-A926AC47A1C8}"/>
                </a:ext>
              </a:extLst>
            </p:cNvPr>
            <p:cNvSpPr>
              <a:spLocks/>
            </p:cNvSpPr>
            <p:nvPr/>
          </p:nvSpPr>
          <p:spPr bwMode="auto">
            <a:xfrm>
              <a:off x="4602"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19" name="Freeform 54">
              <a:extLst>
                <a:ext uri="{FF2B5EF4-FFF2-40B4-BE49-F238E27FC236}">
                  <a16:creationId xmlns:a16="http://schemas.microsoft.com/office/drawing/2014/main" id="{56252385-6CA7-484A-BFE9-AE81E8E7FCBE}"/>
                </a:ext>
              </a:extLst>
            </p:cNvPr>
            <p:cNvSpPr>
              <a:spLocks/>
            </p:cNvSpPr>
            <p:nvPr/>
          </p:nvSpPr>
          <p:spPr bwMode="auto">
            <a:xfrm>
              <a:off x="4953"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0" name="Freeform 55">
              <a:extLst>
                <a:ext uri="{FF2B5EF4-FFF2-40B4-BE49-F238E27FC236}">
                  <a16:creationId xmlns:a16="http://schemas.microsoft.com/office/drawing/2014/main" id="{D78A8983-5C5A-45B2-AF8B-92B96A9C597C}"/>
                </a:ext>
              </a:extLst>
            </p:cNvPr>
            <p:cNvSpPr>
              <a:spLocks/>
            </p:cNvSpPr>
            <p:nvPr/>
          </p:nvSpPr>
          <p:spPr bwMode="auto">
            <a:xfrm>
              <a:off x="5310" y="1277"/>
              <a:ext cx="46" cy="46"/>
            </a:xfrm>
            <a:custGeom>
              <a:avLst/>
              <a:gdLst>
                <a:gd name="T0" fmla="*/ 23 w 46"/>
                <a:gd name="T1" fmla="*/ 0 h 46"/>
                <a:gd name="T2" fmla="*/ 46 w 46"/>
                <a:gd name="T3" fmla="*/ 23 h 46"/>
                <a:gd name="T4" fmla="*/ 23 w 46"/>
                <a:gd name="T5" fmla="*/ 46 h 46"/>
                <a:gd name="T6" fmla="*/ 0 w 46"/>
                <a:gd name="T7" fmla="*/ 23 h 46"/>
                <a:gd name="T8" fmla="*/ 23 w 46"/>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23" y="0"/>
                  </a:moveTo>
                  <a:lnTo>
                    <a:pt x="46" y="23"/>
                  </a:lnTo>
                  <a:lnTo>
                    <a:pt x="23" y="46"/>
                  </a:lnTo>
                  <a:lnTo>
                    <a:pt x="0" y="23"/>
                  </a:lnTo>
                  <a:lnTo>
                    <a:pt x="23" y="0"/>
                  </a:lnTo>
                  <a:close/>
                </a:path>
              </a:pathLst>
            </a:custGeom>
            <a:solidFill>
              <a:srgbClr val="000080"/>
            </a:solidFill>
            <a:ln w="9525">
              <a:solidFill>
                <a:srgbClr val="00008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1" name="Rectangle 56">
              <a:extLst>
                <a:ext uri="{FF2B5EF4-FFF2-40B4-BE49-F238E27FC236}">
                  <a16:creationId xmlns:a16="http://schemas.microsoft.com/office/drawing/2014/main" id="{A1887AA7-1597-4C74-BFA5-95C28FDCE34E}"/>
                </a:ext>
              </a:extLst>
            </p:cNvPr>
            <p:cNvSpPr>
              <a:spLocks noChangeArrowheads="1"/>
            </p:cNvSpPr>
            <p:nvPr/>
          </p:nvSpPr>
          <p:spPr bwMode="auto">
            <a:xfrm>
              <a:off x="2376" y="422"/>
              <a:ext cx="9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Advertising and Promotion</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2" name="Rectangle 57">
              <a:extLst>
                <a:ext uri="{FF2B5EF4-FFF2-40B4-BE49-F238E27FC236}">
                  <a16:creationId xmlns:a16="http://schemas.microsoft.com/office/drawing/2014/main" id="{49BA9D96-02EE-46A7-B54F-D9D6BCEC35B6}"/>
                </a:ext>
              </a:extLst>
            </p:cNvPr>
            <p:cNvSpPr>
              <a:spLocks noChangeArrowheads="1"/>
            </p:cNvSpPr>
            <p:nvPr/>
          </p:nvSpPr>
          <p:spPr bwMode="auto">
            <a:xfrm>
              <a:off x="443" y="1791"/>
              <a:ext cx="4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3" name="Rectangle 58">
              <a:extLst>
                <a:ext uri="{FF2B5EF4-FFF2-40B4-BE49-F238E27FC236}">
                  <a16:creationId xmlns:a16="http://schemas.microsoft.com/office/drawing/2014/main" id="{0D4D7747-A6E4-4209-B33E-95C540FE8ED2}"/>
                </a:ext>
              </a:extLst>
            </p:cNvPr>
            <p:cNvSpPr>
              <a:spLocks noChangeArrowheads="1"/>
            </p:cNvSpPr>
            <p:nvPr/>
          </p:nvSpPr>
          <p:spPr bwMode="auto">
            <a:xfrm>
              <a:off x="156" y="1612"/>
              <a:ext cx="35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5,000,000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4" name="Rectangle 59">
              <a:extLst>
                <a:ext uri="{FF2B5EF4-FFF2-40B4-BE49-F238E27FC236}">
                  <a16:creationId xmlns:a16="http://schemas.microsoft.com/office/drawing/2014/main" id="{69469388-FC0C-44B5-8331-E2635BDCFEAA}"/>
                </a:ext>
              </a:extLst>
            </p:cNvPr>
            <p:cNvSpPr>
              <a:spLocks noChangeArrowheads="1"/>
            </p:cNvSpPr>
            <p:nvPr/>
          </p:nvSpPr>
          <p:spPr bwMode="auto">
            <a:xfrm>
              <a:off x="116" y="1433"/>
              <a:ext cx="3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10,000,000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5" name="Rectangle 60">
              <a:extLst>
                <a:ext uri="{FF2B5EF4-FFF2-40B4-BE49-F238E27FC236}">
                  <a16:creationId xmlns:a16="http://schemas.microsoft.com/office/drawing/2014/main" id="{F5609C7E-EB9B-4795-B6BD-46824BD7EE77}"/>
                </a:ext>
              </a:extLst>
            </p:cNvPr>
            <p:cNvSpPr>
              <a:spLocks noChangeArrowheads="1"/>
            </p:cNvSpPr>
            <p:nvPr/>
          </p:nvSpPr>
          <p:spPr bwMode="auto">
            <a:xfrm>
              <a:off x="116" y="1254"/>
              <a:ext cx="3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15,000,000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6" name="Rectangle 61">
              <a:extLst>
                <a:ext uri="{FF2B5EF4-FFF2-40B4-BE49-F238E27FC236}">
                  <a16:creationId xmlns:a16="http://schemas.microsoft.com/office/drawing/2014/main" id="{0D14F60E-0DF3-485B-9EF2-28BE530CF0B6}"/>
                </a:ext>
              </a:extLst>
            </p:cNvPr>
            <p:cNvSpPr>
              <a:spLocks noChangeArrowheads="1"/>
            </p:cNvSpPr>
            <p:nvPr/>
          </p:nvSpPr>
          <p:spPr bwMode="auto">
            <a:xfrm>
              <a:off x="116" y="1081"/>
              <a:ext cx="3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7" name="Rectangle 62">
              <a:extLst>
                <a:ext uri="{FF2B5EF4-FFF2-40B4-BE49-F238E27FC236}">
                  <a16:creationId xmlns:a16="http://schemas.microsoft.com/office/drawing/2014/main" id="{741BD8E5-8A15-4BF4-8941-DD0CB8D3744F}"/>
                </a:ext>
              </a:extLst>
            </p:cNvPr>
            <p:cNvSpPr>
              <a:spLocks noChangeArrowheads="1"/>
            </p:cNvSpPr>
            <p:nvPr/>
          </p:nvSpPr>
          <p:spPr bwMode="auto">
            <a:xfrm>
              <a:off x="116" y="902"/>
              <a:ext cx="3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25,000,000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8" name="Rectangle 63">
              <a:extLst>
                <a:ext uri="{FF2B5EF4-FFF2-40B4-BE49-F238E27FC236}">
                  <a16:creationId xmlns:a16="http://schemas.microsoft.com/office/drawing/2014/main" id="{D1C45E0E-7CD9-4DB7-B90F-9DA24968F1C1}"/>
                </a:ext>
              </a:extLst>
            </p:cNvPr>
            <p:cNvSpPr>
              <a:spLocks noChangeArrowheads="1"/>
            </p:cNvSpPr>
            <p:nvPr/>
          </p:nvSpPr>
          <p:spPr bwMode="auto">
            <a:xfrm>
              <a:off x="116" y="723"/>
              <a:ext cx="3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30,000,000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29" name="Rectangle 64">
              <a:extLst>
                <a:ext uri="{FF2B5EF4-FFF2-40B4-BE49-F238E27FC236}">
                  <a16:creationId xmlns:a16="http://schemas.microsoft.com/office/drawing/2014/main" id="{696B4BCE-E201-486D-A975-44541DAED4B1}"/>
                </a:ext>
              </a:extLst>
            </p:cNvPr>
            <p:cNvSpPr>
              <a:spLocks noChangeArrowheads="1"/>
            </p:cNvSpPr>
            <p:nvPr/>
          </p:nvSpPr>
          <p:spPr bwMode="auto">
            <a:xfrm>
              <a:off x="116" y="544"/>
              <a:ext cx="3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35,000,000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0" name="Rectangle 65">
              <a:extLst>
                <a:ext uri="{FF2B5EF4-FFF2-40B4-BE49-F238E27FC236}">
                  <a16:creationId xmlns:a16="http://schemas.microsoft.com/office/drawing/2014/main" id="{C73B8F0D-6C44-4806-9AE4-A460D3B34C7E}"/>
                </a:ext>
              </a:extLst>
            </p:cNvPr>
            <p:cNvSpPr>
              <a:spLocks noChangeArrowheads="1"/>
            </p:cNvSpPr>
            <p:nvPr/>
          </p:nvSpPr>
          <p:spPr bwMode="auto">
            <a:xfrm>
              <a:off x="639"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2008</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1" name="Rectangle 66">
              <a:extLst>
                <a:ext uri="{FF2B5EF4-FFF2-40B4-BE49-F238E27FC236}">
                  <a16:creationId xmlns:a16="http://schemas.microsoft.com/office/drawing/2014/main" id="{176B8361-0287-4CB4-BC83-38DEF60C2CAA}"/>
                </a:ext>
              </a:extLst>
            </p:cNvPr>
            <p:cNvSpPr>
              <a:spLocks noChangeArrowheads="1"/>
            </p:cNvSpPr>
            <p:nvPr/>
          </p:nvSpPr>
          <p:spPr bwMode="auto">
            <a:xfrm>
              <a:off x="996"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2009</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2" name="Rectangle 67">
              <a:extLst>
                <a:ext uri="{FF2B5EF4-FFF2-40B4-BE49-F238E27FC236}">
                  <a16:creationId xmlns:a16="http://schemas.microsoft.com/office/drawing/2014/main" id="{B1B644CC-6091-4C00-9C6C-B82E2FB6A9DF}"/>
                </a:ext>
              </a:extLst>
            </p:cNvPr>
            <p:cNvSpPr>
              <a:spLocks noChangeArrowheads="1"/>
            </p:cNvSpPr>
            <p:nvPr/>
          </p:nvSpPr>
          <p:spPr bwMode="auto">
            <a:xfrm>
              <a:off x="1347"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3" name="Rectangle 68">
              <a:extLst>
                <a:ext uri="{FF2B5EF4-FFF2-40B4-BE49-F238E27FC236}">
                  <a16:creationId xmlns:a16="http://schemas.microsoft.com/office/drawing/2014/main" id="{E4D77D4E-6813-4BA6-8BAD-3FEF80A90E6F}"/>
                </a:ext>
              </a:extLst>
            </p:cNvPr>
            <p:cNvSpPr>
              <a:spLocks noChangeArrowheads="1"/>
            </p:cNvSpPr>
            <p:nvPr/>
          </p:nvSpPr>
          <p:spPr bwMode="auto">
            <a:xfrm>
              <a:off x="1703"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2011</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4" name="Rectangle 69">
              <a:extLst>
                <a:ext uri="{FF2B5EF4-FFF2-40B4-BE49-F238E27FC236}">
                  <a16:creationId xmlns:a16="http://schemas.microsoft.com/office/drawing/2014/main" id="{79A5C9F4-97AF-452D-ACC2-C02C90AE352A}"/>
                </a:ext>
              </a:extLst>
            </p:cNvPr>
            <p:cNvSpPr>
              <a:spLocks noChangeArrowheads="1"/>
            </p:cNvSpPr>
            <p:nvPr/>
          </p:nvSpPr>
          <p:spPr bwMode="auto">
            <a:xfrm>
              <a:off x="2060"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2012</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5" name="Rectangle 70">
              <a:extLst>
                <a:ext uri="{FF2B5EF4-FFF2-40B4-BE49-F238E27FC236}">
                  <a16:creationId xmlns:a16="http://schemas.microsoft.com/office/drawing/2014/main" id="{2584C7C9-733F-4848-8B30-622AF074E807}"/>
                </a:ext>
              </a:extLst>
            </p:cNvPr>
            <p:cNvSpPr>
              <a:spLocks noChangeArrowheads="1"/>
            </p:cNvSpPr>
            <p:nvPr/>
          </p:nvSpPr>
          <p:spPr bwMode="auto">
            <a:xfrm>
              <a:off x="2411"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2013</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6" name="Rectangle 71">
              <a:extLst>
                <a:ext uri="{FF2B5EF4-FFF2-40B4-BE49-F238E27FC236}">
                  <a16:creationId xmlns:a16="http://schemas.microsoft.com/office/drawing/2014/main" id="{094CD77E-7F58-4C93-AF0D-CC50CA7BD6D2}"/>
                </a:ext>
              </a:extLst>
            </p:cNvPr>
            <p:cNvSpPr>
              <a:spLocks noChangeArrowheads="1"/>
            </p:cNvSpPr>
            <p:nvPr/>
          </p:nvSpPr>
          <p:spPr bwMode="auto">
            <a:xfrm>
              <a:off x="2767"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2014</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7" name="Rectangle 72">
              <a:extLst>
                <a:ext uri="{FF2B5EF4-FFF2-40B4-BE49-F238E27FC236}">
                  <a16:creationId xmlns:a16="http://schemas.microsoft.com/office/drawing/2014/main" id="{1381D778-0117-4E88-AE78-D5E83C2932C5}"/>
                </a:ext>
              </a:extLst>
            </p:cNvPr>
            <p:cNvSpPr>
              <a:spLocks noChangeArrowheads="1"/>
            </p:cNvSpPr>
            <p:nvPr/>
          </p:nvSpPr>
          <p:spPr bwMode="auto">
            <a:xfrm>
              <a:off x="3124"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2015</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8" name="Rectangle 73">
              <a:extLst>
                <a:ext uri="{FF2B5EF4-FFF2-40B4-BE49-F238E27FC236}">
                  <a16:creationId xmlns:a16="http://schemas.microsoft.com/office/drawing/2014/main" id="{8861542F-99E1-4605-BA89-6CA39264BE28}"/>
                </a:ext>
              </a:extLst>
            </p:cNvPr>
            <p:cNvSpPr>
              <a:spLocks noChangeArrowheads="1"/>
            </p:cNvSpPr>
            <p:nvPr/>
          </p:nvSpPr>
          <p:spPr bwMode="auto">
            <a:xfrm>
              <a:off x="3481"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2016</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39" name="Rectangle 74">
              <a:extLst>
                <a:ext uri="{FF2B5EF4-FFF2-40B4-BE49-F238E27FC236}">
                  <a16:creationId xmlns:a16="http://schemas.microsoft.com/office/drawing/2014/main" id="{58B5121A-96A7-4ABA-B5A6-4AD03161C360}"/>
                </a:ext>
              </a:extLst>
            </p:cNvPr>
            <p:cNvSpPr>
              <a:spLocks noChangeArrowheads="1"/>
            </p:cNvSpPr>
            <p:nvPr/>
          </p:nvSpPr>
          <p:spPr bwMode="auto">
            <a:xfrm>
              <a:off x="3832"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2017</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0" name="Rectangle 75">
              <a:extLst>
                <a:ext uri="{FF2B5EF4-FFF2-40B4-BE49-F238E27FC236}">
                  <a16:creationId xmlns:a16="http://schemas.microsoft.com/office/drawing/2014/main" id="{BB28CA12-E978-4E2A-97E3-92D005E08E86}"/>
                </a:ext>
              </a:extLst>
            </p:cNvPr>
            <p:cNvSpPr>
              <a:spLocks noChangeArrowheads="1"/>
            </p:cNvSpPr>
            <p:nvPr/>
          </p:nvSpPr>
          <p:spPr bwMode="auto">
            <a:xfrm>
              <a:off x="4188"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2018</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1" name="Rectangle 76">
              <a:extLst>
                <a:ext uri="{FF2B5EF4-FFF2-40B4-BE49-F238E27FC236}">
                  <a16:creationId xmlns:a16="http://schemas.microsoft.com/office/drawing/2014/main" id="{EB970E63-419A-4DE6-9577-8822F1231A5D}"/>
                </a:ext>
              </a:extLst>
            </p:cNvPr>
            <p:cNvSpPr>
              <a:spLocks noChangeArrowheads="1"/>
            </p:cNvSpPr>
            <p:nvPr/>
          </p:nvSpPr>
          <p:spPr bwMode="auto">
            <a:xfrm>
              <a:off x="4545"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2019</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2" name="Rectangle 77">
              <a:extLst>
                <a:ext uri="{FF2B5EF4-FFF2-40B4-BE49-F238E27FC236}">
                  <a16:creationId xmlns:a16="http://schemas.microsoft.com/office/drawing/2014/main" id="{13AB67FA-294E-41CE-A384-B00521D258A0}"/>
                </a:ext>
              </a:extLst>
            </p:cNvPr>
            <p:cNvSpPr>
              <a:spLocks noChangeArrowheads="1"/>
            </p:cNvSpPr>
            <p:nvPr/>
          </p:nvSpPr>
          <p:spPr bwMode="auto">
            <a:xfrm>
              <a:off x="4896"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2020</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3" name="Rectangle 78">
              <a:extLst>
                <a:ext uri="{FF2B5EF4-FFF2-40B4-BE49-F238E27FC236}">
                  <a16:creationId xmlns:a16="http://schemas.microsoft.com/office/drawing/2014/main" id="{57E4BD03-DA37-4F64-8597-1A6EC62514F2}"/>
                </a:ext>
              </a:extLst>
            </p:cNvPr>
            <p:cNvSpPr>
              <a:spLocks noChangeArrowheads="1"/>
            </p:cNvSpPr>
            <p:nvPr/>
          </p:nvSpPr>
          <p:spPr bwMode="auto">
            <a:xfrm>
              <a:off x="5252" y="1901"/>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07975" indent="-307975"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defTabSz="820738"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defTabSz="820738"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307975" marR="0" lvl="0" indent="-307975" algn="l" defTabSz="820738" rtl="0" eaLnBrk="1" fontAlgn="base" latinLnBrk="0" hangingPunct="1">
                <a:lnSpc>
                  <a:spcPct val="100000"/>
                </a:lnSpc>
                <a:spcBef>
                  <a:spcPct val="20000"/>
                </a:spcBef>
                <a:spcAft>
                  <a:spcPct val="0"/>
                </a:spcAft>
                <a:buClrTx/>
                <a:buSzTx/>
                <a:buFontTx/>
                <a:buNone/>
                <a:tabLst/>
                <a:defRPr/>
              </a:pPr>
              <a:r>
                <a:rPr kumimoji="0" lang="en-GB" altLang="en-US" sz="1000" b="0" i="0" u="none" strike="noStrike" kern="1200" cap="none" spc="0" normalizeH="0" baseline="0" noProof="0">
                  <a:ln>
                    <a:noFill/>
                  </a:ln>
                  <a:solidFill>
                    <a:srgbClr val="000000"/>
                  </a:solidFill>
                  <a:effectLst/>
                  <a:uLnTx/>
                  <a:uFillTx/>
                  <a:latin typeface="Arial" panose="020B0604020202020204" pitchFamily="34" charset="0"/>
                  <a:ea typeface="MS PGothic"/>
                  <a:cs typeface="+mn-cs"/>
                </a:rPr>
                <a:t>2021</a:t>
              </a:r>
              <a:endParaRPr kumimoji="0" lang="en-GB" altLang="en-US" sz="1000" b="0" i="1" u="sng"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4" name="Rectangle 79">
              <a:extLst>
                <a:ext uri="{FF2B5EF4-FFF2-40B4-BE49-F238E27FC236}">
                  <a16:creationId xmlns:a16="http://schemas.microsoft.com/office/drawing/2014/main" id="{09DD2A0D-EDF0-4BCA-96F4-449758C25CE3}"/>
                </a:ext>
              </a:extLst>
            </p:cNvPr>
            <p:cNvSpPr>
              <a:spLocks noChangeArrowheads="1"/>
            </p:cNvSpPr>
            <p:nvPr/>
          </p:nvSpPr>
          <p:spPr bwMode="auto">
            <a:xfrm>
              <a:off x="29" y="370"/>
              <a:ext cx="5563" cy="172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a:cs typeface="+mn-cs"/>
              </a:endParaRPr>
            </a:p>
          </p:txBody>
        </p:sp>
      </p:grpSp>
      <p:grpSp>
        <p:nvGrpSpPr>
          <p:cNvPr id="2" name="Group 1678">
            <a:extLst>
              <a:ext uri="{FF2B5EF4-FFF2-40B4-BE49-F238E27FC236}">
                <a16:creationId xmlns:a16="http://schemas.microsoft.com/office/drawing/2014/main" id="{1249580A-9603-4A11-885C-675004E12A0D}"/>
              </a:ext>
            </a:extLst>
          </p:cNvPr>
          <p:cNvGrpSpPr>
            <a:grpSpLocks/>
          </p:cNvGrpSpPr>
          <p:nvPr/>
        </p:nvGrpSpPr>
        <p:grpSpPr bwMode="auto">
          <a:xfrm>
            <a:off x="2667000" y="1258889"/>
            <a:ext cx="6832600" cy="3216275"/>
            <a:chOff x="720" y="793"/>
            <a:chExt cx="4304" cy="2026"/>
          </a:xfrm>
        </p:grpSpPr>
        <p:sp>
          <p:nvSpPr>
            <p:cNvPr id="4184146" name="Line 1670">
              <a:extLst>
                <a:ext uri="{FF2B5EF4-FFF2-40B4-BE49-F238E27FC236}">
                  <a16:creationId xmlns:a16="http://schemas.microsoft.com/office/drawing/2014/main" id="{56B705FE-7A4B-4CD7-A371-11368A7F52C6}"/>
                </a:ext>
              </a:extLst>
            </p:cNvPr>
            <p:cNvSpPr>
              <a:spLocks noChangeShapeType="1"/>
            </p:cNvSpPr>
            <p:nvPr/>
          </p:nvSpPr>
          <p:spPr bwMode="auto">
            <a:xfrm>
              <a:off x="720" y="793"/>
              <a:ext cx="1525" cy="200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7" name="Line 1671">
              <a:extLst>
                <a:ext uri="{FF2B5EF4-FFF2-40B4-BE49-F238E27FC236}">
                  <a16:creationId xmlns:a16="http://schemas.microsoft.com/office/drawing/2014/main" id="{D526FF24-5111-47FA-9B20-9ACEF698C705}"/>
                </a:ext>
              </a:extLst>
            </p:cNvPr>
            <p:cNvSpPr>
              <a:spLocks noChangeShapeType="1"/>
            </p:cNvSpPr>
            <p:nvPr/>
          </p:nvSpPr>
          <p:spPr bwMode="auto">
            <a:xfrm>
              <a:off x="1066" y="935"/>
              <a:ext cx="1633" cy="186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8" name="Line 1672">
              <a:extLst>
                <a:ext uri="{FF2B5EF4-FFF2-40B4-BE49-F238E27FC236}">
                  <a16:creationId xmlns:a16="http://schemas.microsoft.com/office/drawing/2014/main" id="{63F9E411-EFF6-4A09-80AA-B26ABFE699E0}"/>
                </a:ext>
              </a:extLst>
            </p:cNvPr>
            <p:cNvSpPr>
              <a:spLocks noChangeShapeType="1"/>
            </p:cNvSpPr>
            <p:nvPr/>
          </p:nvSpPr>
          <p:spPr bwMode="auto">
            <a:xfrm>
              <a:off x="1429" y="1071"/>
              <a:ext cx="1745" cy="1741"/>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49" name="Line 1673">
              <a:extLst>
                <a:ext uri="{FF2B5EF4-FFF2-40B4-BE49-F238E27FC236}">
                  <a16:creationId xmlns:a16="http://schemas.microsoft.com/office/drawing/2014/main" id="{870D3672-F3C6-49FC-939D-2BD9F3A6ADBC}"/>
                </a:ext>
              </a:extLst>
            </p:cNvPr>
            <p:cNvSpPr>
              <a:spLocks noChangeShapeType="1"/>
            </p:cNvSpPr>
            <p:nvPr/>
          </p:nvSpPr>
          <p:spPr bwMode="auto">
            <a:xfrm>
              <a:off x="1802" y="1180"/>
              <a:ext cx="1848" cy="1639"/>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50" name="Line 1674">
              <a:extLst>
                <a:ext uri="{FF2B5EF4-FFF2-40B4-BE49-F238E27FC236}">
                  <a16:creationId xmlns:a16="http://schemas.microsoft.com/office/drawing/2014/main" id="{D926FCA0-1C79-45B4-B8AB-8600E4CD23C5}"/>
                </a:ext>
              </a:extLst>
            </p:cNvPr>
            <p:cNvSpPr>
              <a:spLocks noChangeShapeType="1"/>
            </p:cNvSpPr>
            <p:nvPr/>
          </p:nvSpPr>
          <p:spPr bwMode="auto">
            <a:xfrm>
              <a:off x="2154" y="1253"/>
              <a:ext cx="1955" cy="154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51" name="Line 1675">
              <a:extLst>
                <a:ext uri="{FF2B5EF4-FFF2-40B4-BE49-F238E27FC236}">
                  <a16:creationId xmlns:a16="http://schemas.microsoft.com/office/drawing/2014/main" id="{A52BAF57-1875-4A7A-A046-0DC098435DD9}"/>
                </a:ext>
              </a:extLst>
            </p:cNvPr>
            <p:cNvSpPr>
              <a:spLocks noChangeShapeType="1"/>
            </p:cNvSpPr>
            <p:nvPr/>
          </p:nvSpPr>
          <p:spPr bwMode="auto">
            <a:xfrm>
              <a:off x="2482" y="1310"/>
              <a:ext cx="2076" cy="149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sp>
          <p:nvSpPr>
            <p:cNvPr id="4184152" name="Line 1676">
              <a:extLst>
                <a:ext uri="{FF2B5EF4-FFF2-40B4-BE49-F238E27FC236}">
                  <a16:creationId xmlns:a16="http://schemas.microsoft.com/office/drawing/2014/main" id="{8EA55DDB-50A0-4CEB-AE0A-A19672F87EDE}"/>
                </a:ext>
              </a:extLst>
            </p:cNvPr>
            <p:cNvSpPr>
              <a:spLocks noChangeShapeType="1"/>
            </p:cNvSpPr>
            <p:nvPr/>
          </p:nvSpPr>
          <p:spPr bwMode="auto">
            <a:xfrm>
              <a:off x="2874" y="1325"/>
              <a:ext cx="2150" cy="147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pitchFamily="34" charset="0"/>
                <a:ea typeface="MS PGothic"/>
                <a:cs typeface="+mn-cs"/>
              </a:endParaRPr>
            </a:p>
          </p:txBody>
        </p:sp>
      </p:grpSp>
      <p:sp>
        <p:nvSpPr>
          <p:cNvPr id="4" name="Slide Number Placeholder 3"/>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1D15F37-7179-4FCB-8180-A960740EA773}" type="slidenum">
              <a:rPr kumimoji="0" lang="en-GB" altLang="en-US" sz="1300" b="0" i="0" u="none" strike="noStrike" kern="1200" cap="none" spc="0" normalizeH="0" baseline="0" noProof="0" smtClean="0">
                <a:ln>
                  <a:noFill/>
                </a:ln>
                <a:solidFill>
                  <a:srgbClr val="000000"/>
                </a:solidFill>
                <a:effectLst/>
                <a:uLnTx/>
                <a:uFillTx/>
                <a:latin typeface="Times New Roman"/>
                <a:ea typeface="MS PGothic"/>
                <a:cs typeface="+mn-cs"/>
              </a:rPr>
              <a:pPr marL="0" marR="0" lvl="0" indent="0" algn="r" defTabSz="914400" rtl="0" eaLnBrk="0" fontAlgn="auto" latinLnBrk="0" hangingPunct="0">
                <a:lnSpc>
                  <a:spcPct val="100000"/>
                </a:lnSpc>
                <a:spcBef>
                  <a:spcPts val="0"/>
                </a:spcBef>
                <a:spcAft>
                  <a:spcPts val="0"/>
                </a:spcAft>
                <a:buClrTx/>
                <a:buSzTx/>
                <a:buFontTx/>
                <a:buNone/>
                <a:tabLst/>
                <a:defRPr/>
              </a:pPr>
              <a:t>40</a:t>
            </a:fld>
            <a:endParaRPr kumimoji="0" lang="en-GB" altLang="en-US" sz="1300" b="0" i="0" u="none" strike="noStrike" kern="1200" cap="none" spc="0" normalizeH="0" baseline="0" noProof="0">
              <a:ln>
                <a:noFill/>
              </a:ln>
              <a:solidFill>
                <a:srgbClr val="000000"/>
              </a:solidFill>
              <a:effectLst/>
              <a:uLnTx/>
              <a:uFillTx/>
              <a:latin typeface="Times New Roman"/>
              <a:ea typeface="MS PGothic"/>
              <a:cs typeface="+mn-cs"/>
            </a:endParaRPr>
          </a:p>
        </p:txBody>
      </p:sp>
    </p:spTree>
    <p:extLst>
      <p:ext uri="{BB962C8B-B14F-4D97-AF65-F5344CB8AC3E}">
        <p14:creationId xmlns:p14="http://schemas.microsoft.com/office/powerpoint/2010/main" val="17074667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68708"/>
                                        </p:tgtEl>
                                        <p:attrNameLst>
                                          <p:attrName>style.visibility</p:attrName>
                                        </p:attrNameLst>
                                      </p:cBhvr>
                                      <p:to>
                                        <p:strVal val="visible"/>
                                      </p:to>
                                    </p:set>
                                    <p:anim calcmode="lin" valueType="num">
                                      <p:cBhvr>
                                        <p:cTn id="7" dur="500" fill="hold"/>
                                        <p:tgtEl>
                                          <p:spTgt spid="968708"/>
                                        </p:tgtEl>
                                        <p:attrNameLst>
                                          <p:attrName>ppt_w</p:attrName>
                                        </p:attrNameLst>
                                      </p:cBhvr>
                                      <p:tavLst>
                                        <p:tav tm="0">
                                          <p:val>
                                            <p:fltVal val="0"/>
                                          </p:val>
                                        </p:tav>
                                        <p:tav tm="100000">
                                          <p:val>
                                            <p:strVal val="#ppt_w"/>
                                          </p:val>
                                        </p:tav>
                                      </p:tavLst>
                                    </p:anim>
                                    <p:anim calcmode="lin" valueType="num">
                                      <p:cBhvr>
                                        <p:cTn id="8" dur="500" fill="hold"/>
                                        <p:tgtEl>
                                          <p:spTgt spid="96870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E1101C3A-F19A-45A2-B748-C30ADC7B77C3}"/>
              </a:ext>
            </a:extLst>
          </p:cNvPr>
          <p:cNvSpPr>
            <a:spLocks noGrp="1"/>
          </p:cNvSpPr>
          <p:nvPr>
            <p:ph type="sldNum" sz="quarter" idx="12"/>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0F81CB45-C021-4D68-80AE-C3BCF33834D1}" type="slidenum">
              <a:rPr kumimoji="0" lang="en-GB" altLang="en-US" sz="13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pPr marL="0" marR="0" lvl="0" indent="0" algn="r" defTabSz="457200" rtl="0" eaLnBrk="0" fontAlgn="auto" latinLnBrk="0" hangingPunct="0">
                <a:lnSpc>
                  <a:spcPct val="100000"/>
                </a:lnSpc>
                <a:spcBef>
                  <a:spcPts val="0"/>
                </a:spcBef>
                <a:spcAft>
                  <a:spcPts val="0"/>
                </a:spcAft>
                <a:buClrTx/>
                <a:buSzTx/>
                <a:buFontTx/>
                <a:buNone/>
                <a:tabLst/>
                <a:defRPr/>
              </a:pPr>
              <a:t>41</a:t>
            </a:fld>
            <a:endParaRPr kumimoji="0" lang="en-GB" altLang="en-US" sz="13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pic>
        <p:nvPicPr>
          <p:cNvPr id="89094" name="Picture 6">
            <a:extLst>
              <a:ext uri="{FF2B5EF4-FFF2-40B4-BE49-F238E27FC236}">
                <a16:creationId xmlns:a16="http://schemas.microsoft.com/office/drawing/2014/main" id="{4DCB5A4B-3891-48FC-BFA2-8CF491064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350" y="951083"/>
            <a:ext cx="4624105" cy="2691689"/>
          </a:xfrm>
          <a:prstGeom prst="rect">
            <a:avLst/>
          </a:prstGeom>
          <a:noFill/>
          <a:ln w="15875" algn="ctr">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6" name="Picture 8">
            <a:extLst>
              <a:ext uri="{FF2B5EF4-FFF2-40B4-BE49-F238E27FC236}">
                <a16:creationId xmlns:a16="http://schemas.microsoft.com/office/drawing/2014/main" id="{5C8858F3-0501-44F1-8394-9B6391E5C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712" y="951083"/>
            <a:ext cx="5351462" cy="2708528"/>
          </a:xfrm>
          <a:prstGeom prst="rect">
            <a:avLst/>
          </a:prstGeom>
          <a:noFill/>
          <a:ln w="15875" algn="ctr">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5" name="Picture 7">
            <a:extLst>
              <a:ext uri="{FF2B5EF4-FFF2-40B4-BE49-F238E27FC236}">
                <a16:creationId xmlns:a16="http://schemas.microsoft.com/office/drawing/2014/main" id="{50F82D00-3089-4D3A-8CDA-DEDA9B030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350" y="3708483"/>
            <a:ext cx="5239034" cy="2547855"/>
          </a:xfrm>
          <a:prstGeom prst="rect">
            <a:avLst/>
          </a:prstGeom>
          <a:noFill/>
          <a:ln w="15875" algn="ctr">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a:extLst>
              <a:ext uri="{FF2B5EF4-FFF2-40B4-BE49-F238E27FC236}">
                <a16:creationId xmlns:a16="http://schemas.microsoft.com/office/drawing/2014/main" id="{8E14BE04-32CA-46A6-8EB5-D7B56BDC4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2536" y="3715999"/>
            <a:ext cx="4719637" cy="2532825"/>
          </a:xfrm>
          <a:prstGeom prst="rect">
            <a:avLst/>
          </a:prstGeom>
          <a:noFill/>
          <a:ln w="15875" algn="ctr">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6776635-F4B9-4AA0-B243-7BB6742D54FF}"/>
              </a:ext>
            </a:extLst>
          </p:cNvPr>
          <p:cNvSpPr txBox="1"/>
          <p:nvPr/>
        </p:nvSpPr>
        <p:spPr>
          <a:xfrm>
            <a:off x="1998195" y="18893"/>
            <a:ext cx="8195610"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a:ea typeface="+mn-ea"/>
                <a:cs typeface="+mn-cs"/>
              </a:rPr>
              <a:t>Investment</a:t>
            </a:r>
            <a:r>
              <a:rPr kumimoji="0" lang="en-US" sz="2800" b="1" i="0" u="none" strike="noStrike" kern="1200" cap="none" spc="0" normalizeH="0" baseline="0" noProof="0" dirty="0">
                <a:ln>
                  <a:noFill/>
                </a:ln>
                <a:solidFill>
                  <a:srgbClr val="CC0000"/>
                </a:solidFill>
                <a:effectLst/>
                <a:uLnTx/>
                <a:uFillTx/>
                <a:latin typeface="Times New Roman"/>
                <a:ea typeface="+mn-ea"/>
                <a:cs typeface="+mn-cs"/>
              </a:rPr>
              <a:t> Analysis </a:t>
            </a:r>
            <a:r>
              <a:rPr kumimoji="0" lang="en-US" sz="2800" b="1" i="0" u="none" strike="noStrike" kern="1200" cap="none" spc="0" normalizeH="0" baseline="0" noProof="0" dirty="0">
                <a:ln>
                  <a:noFill/>
                </a:ln>
                <a:solidFill>
                  <a:srgbClr val="FFFF00"/>
                </a:solidFill>
                <a:effectLst/>
                <a:uLnTx/>
                <a:uFillTx/>
                <a:latin typeface="Times New Roman"/>
                <a:ea typeface="+mn-ea"/>
                <a:cs typeface="+mn-cs"/>
              </a:rPr>
              <a:t>Toolpak</a:t>
            </a:r>
            <a:endParaRPr kumimoji="0" lang="en-US" sz="2800" b="1" i="0" u="none" strike="noStrike" kern="1200" cap="none" spc="0" normalizeH="0" baseline="0" noProof="0" dirty="0">
              <a:ln>
                <a:noFill/>
              </a:ln>
              <a:solidFill>
                <a:srgbClr val="CC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a:ea typeface="+mn-ea"/>
                <a:cs typeface="+mn-cs"/>
              </a:rPr>
              <a:t>Excel Functions</a:t>
            </a:r>
            <a:endParaRPr kumimoji="0" lang="en-GB" sz="2400" b="0" i="0" u="none" strike="noStrike" kern="1200" cap="none" spc="0" normalizeH="0" baseline="0" noProof="0" dirty="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12674744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9094"/>
                                        </p:tgtEl>
                                        <p:attrNameLst>
                                          <p:attrName>style.visibility</p:attrName>
                                        </p:attrNameLst>
                                      </p:cBhvr>
                                      <p:to>
                                        <p:strVal val="visible"/>
                                      </p:to>
                                    </p:set>
                                    <p:anim calcmode="lin" valueType="num">
                                      <p:cBhvr>
                                        <p:cTn id="14" dur="500" fill="hold"/>
                                        <p:tgtEl>
                                          <p:spTgt spid="89094"/>
                                        </p:tgtEl>
                                        <p:attrNameLst>
                                          <p:attrName>ppt_w</p:attrName>
                                        </p:attrNameLst>
                                      </p:cBhvr>
                                      <p:tavLst>
                                        <p:tav tm="0">
                                          <p:val>
                                            <p:fltVal val="0"/>
                                          </p:val>
                                        </p:tav>
                                        <p:tav tm="100000">
                                          <p:val>
                                            <p:strVal val="#ppt_w"/>
                                          </p:val>
                                        </p:tav>
                                      </p:tavLst>
                                    </p:anim>
                                    <p:anim calcmode="lin" valueType="num">
                                      <p:cBhvr>
                                        <p:cTn id="15" dur="500" fill="hold"/>
                                        <p:tgtEl>
                                          <p:spTgt spid="89094"/>
                                        </p:tgtEl>
                                        <p:attrNameLst>
                                          <p:attrName>ppt_h</p:attrName>
                                        </p:attrNameLst>
                                      </p:cBhvr>
                                      <p:tavLst>
                                        <p:tav tm="0">
                                          <p:val>
                                            <p:fltVal val="0"/>
                                          </p:val>
                                        </p:tav>
                                        <p:tav tm="100000">
                                          <p:val>
                                            <p:strVal val="#ppt_h"/>
                                          </p:val>
                                        </p:tav>
                                      </p:tavLst>
                                    </p:anim>
                                    <p:animEffect transition="in" filter="fade">
                                      <p:cBhvr>
                                        <p:cTn id="16" dur="500"/>
                                        <p:tgtEl>
                                          <p:spTgt spid="8909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9096"/>
                                        </p:tgtEl>
                                        <p:attrNameLst>
                                          <p:attrName>style.visibility</p:attrName>
                                        </p:attrNameLst>
                                      </p:cBhvr>
                                      <p:to>
                                        <p:strVal val="visible"/>
                                      </p:to>
                                    </p:set>
                                    <p:anim calcmode="lin" valueType="num">
                                      <p:cBhvr>
                                        <p:cTn id="21" dur="500" fill="hold"/>
                                        <p:tgtEl>
                                          <p:spTgt spid="89096"/>
                                        </p:tgtEl>
                                        <p:attrNameLst>
                                          <p:attrName>ppt_w</p:attrName>
                                        </p:attrNameLst>
                                      </p:cBhvr>
                                      <p:tavLst>
                                        <p:tav tm="0">
                                          <p:val>
                                            <p:fltVal val="0"/>
                                          </p:val>
                                        </p:tav>
                                        <p:tav tm="100000">
                                          <p:val>
                                            <p:strVal val="#ppt_w"/>
                                          </p:val>
                                        </p:tav>
                                      </p:tavLst>
                                    </p:anim>
                                    <p:anim calcmode="lin" valueType="num">
                                      <p:cBhvr>
                                        <p:cTn id="22" dur="500" fill="hold"/>
                                        <p:tgtEl>
                                          <p:spTgt spid="89096"/>
                                        </p:tgtEl>
                                        <p:attrNameLst>
                                          <p:attrName>ppt_h</p:attrName>
                                        </p:attrNameLst>
                                      </p:cBhvr>
                                      <p:tavLst>
                                        <p:tav tm="0">
                                          <p:val>
                                            <p:fltVal val="0"/>
                                          </p:val>
                                        </p:tav>
                                        <p:tav tm="100000">
                                          <p:val>
                                            <p:strVal val="#ppt_h"/>
                                          </p:val>
                                        </p:tav>
                                      </p:tavLst>
                                    </p:anim>
                                    <p:animEffect transition="in" filter="fade">
                                      <p:cBhvr>
                                        <p:cTn id="23" dur="500"/>
                                        <p:tgtEl>
                                          <p:spTgt spid="8909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9095"/>
                                        </p:tgtEl>
                                        <p:attrNameLst>
                                          <p:attrName>style.visibility</p:attrName>
                                        </p:attrNameLst>
                                      </p:cBhvr>
                                      <p:to>
                                        <p:strVal val="visible"/>
                                      </p:to>
                                    </p:set>
                                    <p:anim calcmode="lin" valueType="num">
                                      <p:cBhvr>
                                        <p:cTn id="28" dur="500" fill="hold"/>
                                        <p:tgtEl>
                                          <p:spTgt spid="89095"/>
                                        </p:tgtEl>
                                        <p:attrNameLst>
                                          <p:attrName>ppt_w</p:attrName>
                                        </p:attrNameLst>
                                      </p:cBhvr>
                                      <p:tavLst>
                                        <p:tav tm="0">
                                          <p:val>
                                            <p:fltVal val="0"/>
                                          </p:val>
                                        </p:tav>
                                        <p:tav tm="100000">
                                          <p:val>
                                            <p:strVal val="#ppt_w"/>
                                          </p:val>
                                        </p:tav>
                                      </p:tavLst>
                                    </p:anim>
                                    <p:anim calcmode="lin" valueType="num">
                                      <p:cBhvr>
                                        <p:cTn id="29" dur="500" fill="hold"/>
                                        <p:tgtEl>
                                          <p:spTgt spid="89095"/>
                                        </p:tgtEl>
                                        <p:attrNameLst>
                                          <p:attrName>ppt_h</p:attrName>
                                        </p:attrNameLst>
                                      </p:cBhvr>
                                      <p:tavLst>
                                        <p:tav tm="0">
                                          <p:val>
                                            <p:fltVal val="0"/>
                                          </p:val>
                                        </p:tav>
                                        <p:tav tm="100000">
                                          <p:val>
                                            <p:strVal val="#ppt_h"/>
                                          </p:val>
                                        </p:tav>
                                      </p:tavLst>
                                    </p:anim>
                                    <p:animEffect transition="in" filter="fade">
                                      <p:cBhvr>
                                        <p:cTn id="30" dur="500"/>
                                        <p:tgtEl>
                                          <p:spTgt spid="8909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9093"/>
                                        </p:tgtEl>
                                        <p:attrNameLst>
                                          <p:attrName>style.visibility</p:attrName>
                                        </p:attrNameLst>
                                      </p:cBhvr>
                                      <p:to>
                                        <p:strVal val="visible"/>
                                      </p:to>
                                    </p:set>
                                    <p:anim calcmode="lin" valueType="num">
                                      <p:cBhvr>
                                        <p:cTn id="35" dur="500" fill="hold"/>
                                        <p:tgtEl>
                                          <p:spTgt spid="89093"/>
                                        </p:tgtEl>
                                        <p:attrNameLst>
                                          <p:attrName>ppt_w</p:attrName>
                                        </p:attrNameLst>
                                      </p:cBhvr>
                                      <p:tavLst>
                                        <p:tav tm="0">
                                          <p:val>
                                            <p:fltVal val="0"/>
                                          </p:val>
                                        </p:tav>
                                        <p:tav tm="100000">
                                          <p:val>
                                            <p:strVal val="#ppt_w"/>
                                          </p:val>
                                        </p:tav>
                                      </p:tavLst>
                                    </p:anim>
                                    <p:anim calcmode="lin" valueType="num">
                                      <p:cBhvr>
                                        <p:cTn id="36" dur="500" fill="hold"/>
                                        <p:tgtEl>
                                          <p:spTgt spid="89093"/>
                                        </p:tgtEl>
                                        <p:attrNameLst>
                                          <p:attrName>ppt_h</p:attrName>
                                        </p:attrNameLst>
                                      </p:cBhvr>
                                      <p:tavLst>
                                        <p:tav tm="0">
                                          <p:val>
                                            <p:fltVal val="0"/>
                                          </p:val>
                                        </p:tav>
                                        <p:tav tm="100000">
                                          <p:val>
                                            <p:strVal val="#ppt_h"/>
                                          </p:val>
                                        </p:tav>
                                      </p:tavLst>
                                    </p:anim>
                                    <p:animEffect transition="in" filter="fade">
                                      <p:cBhvr>
                                        <p:cTn id="3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E1101C3A-F19A-45A2-B748-C30ADC7B77C3}"/>
              </a:ext>
            </a:extLst>
          </p:cNvPr>
          <p:cNvSpPr>
            <a:spLocks noGrp="1"/>
          </p:cNvSpPr>
          <p:nvPr>
            <p:ph type="sldNum" sz="quarter" idx="12"/>
          </p:nvPr>
        </p:nvSpPr>
        <p:spPr>
          <a:xfrm>
            <a:off x="8839200" y="6437194"/>
            <a:ext cx="2540000" cy="276344"/>
          </a:xfrm>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0F81CB45-C021-4D68-80AE-C3BCF33834D1}" type="slidenum">
              <a:rPr kumimoji="0" lang="en-GB" altLang="en-US" sz="13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pPr marL="0" marR="0" lvl="0" indent="0" algn="r" defTabSz="457200" rtl="0" eaLnBrk="0" fontAlgn="auto" latinLnBrk="0" hangingPunct="0">
                <a:lnSpc>
                  <a:spcPct val="100000"/>
                </a:lnSpc>
                <a:spcBef>
                  <a:spcPts val="0"/>
                </a:spcBef>
                <a:spcAft>
                  <a:spcPts val="0"/>
                </a:spcAft>
                <a:buClrTx/>
                <a:buSzTx/>
                <a:buFontTx/>
                <a:buNone/>
                <a:tabLst/>
                <a:defRPr/>
              </a:pPr>
              <a:t>42</a:t>
            </a:fld>
            <a:endParaRPr kumimoji="0" lang="en-GB" altLang="en-US" sz="1300" b="0" i="0" u="none" strike="noStrike" kern="1200" cap="none" spc="0" normalizeH="0" baseline="0" noProof="0" dirty="0">
              <a:ln>
                <a:noFill/>
              </a:ln>
              <a:solidFill>
                <a:srgbClr val="000000"/>
              </a:solidFill>
              <a:effectLst/>
              <a:uLnTx/>
              <a:uFillTx/>
              <a:latin typeface="Times New Roman"/>
              <a:ea typeface="+mn-ea"/>
              <a:cs typeface="Arial" panose="020B0604020202020204" pitchFamily="34" charset="0"/>
            </a:endParaRPr>
          </a:p>
        </p:txBody>
      </p:sp>
      <p:sp>
        <p:nvSpPr>
          <p:cNvPr id="10" name="TextBox 9">
            <a:extLst>
              <a:ext uri="{FF2B5EF4-FFF2-40B4-BE49-F238E27FC236}">
                <a16:creationId xmlns:a16="http://schemas.microsoft.com/office/drawing/2014/main" id="{46776635-F4B9-4AA0-B243-7BB6742D54FF}"/>
              </a:ext>
            </a:extLst>
          </p:cNvPr>
          <p:cNvSpPr txBox="1"/>
          <p:nvPr/>
        </p:nvSpPr>
        <p:spPr>
          <a:xfrm>
            <a:off x="2735387" y="19010"/>
            <a:ext cx="6103813" cy="900246"/>
          </a:xfrm>
          <a:prstGeom prst="rect">
            <a:avLst/>
          </a:prstGeom>
          <a:noFill/>
        </p:spPr>
        <p:txBody>
          <a:bodyPr wrap="square" rtlCol="0">
            <a:spAutoFit/>
          </a:bodyPr>
          <a:lstStyle/>
          <a:p>
            <a:pPr algn="ctr" defTabSz="457200">
              <a:lnSpc>
                <a:spcPts val="3360"/>
              </a:lnSpc>
              <a:defRPr/>
            </a:pPr>
            <a:r>
              <a:rPr lang="en-US" sz="2800" b="1" dirty="0">
                <a:ln w="10160">
                  <a:solidFill>
                    <a:srgbClr val="E87D37"/>
                  </a:solidFill>
                  <a:prstDash val="solid"/>
                </a:ln>
                <a:solidFill>
                  <a:srgbClr val="146194"/>
                </a:solidFill>
                <a:effectLst>
                  <a:outerShdw blurRad="38100" dist="22860" dir="5400000" algn="tl" rotWithShape="0">
                    <a:srgbClr val="000000">
                      <a:alpha val="30000"/>
                    </a:srgbClr>
                  </a:outerShdw>
                </a:effectLst>
                <a:latin typeface="Century Gothic" panose="020B0502020202020204"/>
              </a:rPr>
              <a:t>R</a:t>
            </a:r>
            <a:r>
              <a:rPr lang="en-US" sz="2800" b="1" dirty="0">
                <a:ln w="10160">
                  <a:solidFill>
                    <a:srgbClr val="E87D37"/>
                  </a:solidFill>
                  <a:prstDash val="solid"/>
                </a:ln>
                <a:solidFill>
                  <a:srgbClr val="FF0000"/>
                </a:solidFill>
                <a:effectLst>
                  <a:outerShdw blurRad="38100" dist="22860" dir="5400000" algn="tl" rotWithShape="0">
                    <a:srgbClr val="000000">
                      <a:alpha val="30000"/>
                    </a:srgbClr>
                  </a:outerShdw>
                </a:effectLst>
                <a:latin typeface="Century Gothic" panose="020B0502020202020204"/>
              </a:rPr>
              <a:t>E</a:t>
            </a:r>
            <a:r>
              <a:rPr lang="en-US" sz="2800" b="1" dirty="0">
                <a:ln w="10160">
                  <a:solidFill>
                    <a:srgbClr val="E87D37"/>
                  </a:solidFill>
                  <a:prstDash val="solid"/>
                </a:ln>
                <a:solidFill>
                  <a:srgbClr val="00B050"/>
                </a:solidFill>
                <a:effectLst>
                  <a:outerShdw blurRad="38100" dist="22860" dir="5400000" algn="tl" rotWithShape="0">
                    <a:srgbClr val="000000">
                      <a:alpha val="30000"/>
                    </a:srgbClr>
                  </a:outerShdw>
                </a:effectLst>
                <a:latin typeface="Century Gothic" panose="020B0502020202020204"/>
              </a:rPr>
              <a:t>Growth</a:t>
            </a:r>
          </a:p>
          <a:p>
            <a:pPr marL="0" marR="0" lvl="0" indent="0" algn="ctr" defTabSz="457200" rtl="0" eaLnBrk="1" fontAlgn="auto" latinLnBrk="0" hangingPunct="1">
              <a:lnSpc>
                <a:spcPts val="288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lumMod val="20000"/>
                    <a:lumOff val="80000"/>
                  </a:schemeClr>
                </a:solidFill>
                <a:effectLst/>
                <a:uLnTx/>
                <a:uFillTx/>
                <a:latin typeface="Times New Roman"/>
              </a:rPr>
              <a:t>The</a:t>
            </a:r>
            <a:r>
              <a:rPr kumimoji="0" lang="en-US" sz="2800" b="1" i="0" u="none" strike="noStrike" kern="1200" cap="none" spc="0" normalizeH="0" noProof="0" dirty="0">
                <a:ln>
                  <a:noFill/>
                </a:ln>
                <a:solidFill>
                  <a:srgbClr val="993300"/>
                </a:solidFill>
                <a:effectLst/>
                <a:uLnTx/>
                <a:uFillTx/>
                <a:latin typeface="Times New Roman"/>
              </a:rPr>
              <a:t> </a:t>
            </a:r>
            <a:r>
              <a:rPr lang="en-US" sz="2400" b="1" dirty="0">
                <a:solidFill>
                  <a:srgbClr val="002060"/>
                </a:solidFill>
                <a:latin typeface="Times New Roman"/>
              </a:rPr>
              <a:t>Growth</a:t>
            </a:r>
            <a:r>
              <a:rPr kumimoji="0" lang="en-US" sz="2400" b="1" i="0" u="none" strike="noStrike" kern="1200" cap="none" spc="0" normalizeH="0" noProof="0" dirty="0">
                <a:ln>
                  <a:noFill/>
                </a:ln>
                <a:solidFill>
                  <a:srgbClr val="993300"/>
                </a:solidFill>
                <a:effectLst/>
                <a:uLnTx/>
                <a:uFillTx/>
                <a:latin typeface="Times New Roman"/>
              </a:rPr>
              <a:t> </a:t>
            </a:r>
            <a:r>
              <a:rPr lang="en-US" sz="2400" b="1" dirty="0">
                <a:solidFill>
                  <a:srgbClr val="CC0000"/>
                </a:solidFill>
                <a:latin typeface="Times New Roman"/>
              </a:rPr>
              <a:t>Projections</a:t>
            </a:r>
            <a:r>
              <a:rPr kumimoji="0" lang="en-US" sz="2400" b="1" i="0" u="none" strike="noStrike" kern="1200" cap="none" spc="0" normalizeH="0" noProof="0" dirty="0">
                <a:ln>
                  <a:noFill/>
                </a:ln>
                <a:solidFill>
                  <a:srgbClr val="993300"/>
                </a:solidFill>
                <a:effectLst/>
                <a:uLnTx/>
                <a:uFillTx/>
                <a:latin typeface="Times New Roman"/>
              </a:rPr>
              <a:t> </a:t>
            </a:r>
            <a:r>
              <a:rPr lang="en-US" sz="2400" b="1" dirty="0">
                <a:solidFill>
                  <a:schemeClr val="accent5"/>
                </a:solidFill>
                <a:latin typeface="Times New Roman"/>
              </a:rPr>
              <a:t>Template</a:t>
            </a:r>
          </a:p>
        </p:txBody>
      </p:sp>
      <p:pic>
        <p:nvPicPr>
          <p:cNvPr id="9" name="Picture 8">
            <a:extLst>
              <a:ext uri="{FF2B5EF4-FFF2-40B4-BE49-F238E27FC236}">
                <a16:creationId xmlns:a16="http://schemas.microsoft.com/office/drawing/2014/main" id="{217C7451-5607-40F6-959B-3936F920AF3D}"/>
              </a:ext>
            </a:extLst>
          </p:cNvPr>
          <p:cNvPicPr>
            <a:picLocks noChangeAspect="1"/>
          </p:cNvPicPr>
          <p:nvPr/>
        </p:nvPicPr>
        <p:blipFill>
          <a:blip r:embed="rId4"/>
          <a:stretch>
            <a:fillRect/>
          </a:stretch>
        </p:blipFill>
        <p:spPr>
          <a:xfrm>
            <a:off x="1317340" y="847247"/>
            <a:ext cx="9318564" cy="5688523"/>
          </a:xfrm>
          <a:prstGeom prst="rect">
            <a:avLst/>
          </a:prstGeom>
        </p:spPr>
      </p:pic>
      <p:pic>
        <p:nvPicPr>
          <p:cNvPr id="3" name="Picture 2">
            <a:extLst>
              <a:ext uri="{FF2B5EF4-FFF2-40B4-BE49-F238E27FC236}">
                <a16:creationId xmlns:a16="http://schemas.microsoft.com/office/drawing/2014/main" id="{60ECFB9F-19F7-4968-A3DD-D0C9AA025FCC}"/>
              </a:ext>
            </a:extLst>
          </p:cNvPr>
          <p:cNvPicPr>
            <a:picLocks noChangeAspect="1"/>
          </p:cNvPicPr>
          <p:nvPr/>
        </p:nvPicPr>
        <p:blipFill rotWithShape="1">
          <a:blip r:embed="rId5"/>
          <a:srcRect l="769" r="769"/>
          <a:stretch/>
        </p:blipFill>
        <p:spPr>
          <a:xfrm>
            <a:off x="128665" y="135599"/>
            <a:ext cx="2961941" cy="1911566"/>
          </a:xfrm>
          <a:prstGeom prst="rect">
            <a:avLst/>
          </a:prstGeom>
        </p:spPr>
      </p:pic>
    </p:spTree>
    <p:extLst>
      <p:ext uri="{BB962C8B-B14F-4D97-AF65-F5344CB8AC3E}">
        <p14:creationId xmlns:p14="http://schemas.microsoft.com/office/powerpoint/2010/main" val="287891198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1500"/>
                                        <p:tgtEl>
                                          <p:spTgt spid="3"/>
                                        </p:tgtEl>
                                      </p:cBhvr>
                                    </p:animEffect>
                                    <p:set>
                                      <p:cBhvr>
                                        <p:cTn id="2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91906-099B-4C02-B180-64EAAB360D9E}"/>
              </a:ext>
            </a:extLst>
          </p:cNvPr>
          <p:cNvPicPr>
            <a:picLocks noChangeAspect="1"/>
          </p:cNvPicPr>
          <p:nvPr/>
        </p:nvPicPr>
        <p:blipFill rotWithShape="1">
          <a:blip r:embed="rId2"/>
          <a:srcRect t="1099" b="-1099"/>
          <a:stretch/>
        </p:blipFill>
        <p:spPr>
          <a:xfrm>
            <a:off x="671532" y="948437"/>
            <a:ext cx="10743442" cy="5440824"/>
          </a:xfrm>
          <a:prstGeom prst="rect">
            <a:avLst/>
          </a:prstGeom>
          <a:ln>
            <a:solidFill>
              <a:schemeClr val="accent1"/>
            </a:solidFill>
          </a:ln>
        </p:spPr>
      </p:pic>
      <p:sp>
        <p:nvSpPr>
          <p:cNvPr id="5" name="Rectangle 4">
            <a:extLst>
              <a:ext uri="{FF2B5EF4-FFF2-40B4-BE49-F238E27FC236}">
                <a16:creationId xmlns:a16="http://schemas.microsoft.com/office/drawing/2014/main" id="{E564B90B-B8D3-449F-A4A5-4C0124E86B4B}"/>
              </a:ext>
            </a:extLst>
          </p:cNvPr>
          <p:cNvSpPr/>
          <p:nvPr/>
        </p:nvSpPr>
        <p:spPr>
          <a:xfrm>
            <a:off x="1477565" y="64203"/>
            <a:ext cx="8729314"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a:t>
            </a:r>
            <a:r>
              <a:rPr kumimoji="0" lang="en-US" sz="32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t>
            </a:r>
            <a:r>
              <a:rPr kumimoji="0" lang="en-US" sz="3200" b="1" i="0" u="none" strike="noStrike" kern="1200" cap="none" spc="0" normalizeH="0" baseline="0" noProof="0" dirty="0">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rPr>
              <a:t>xport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2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Report and Export utility</a:t>
            </a:r>
            <a:endParaRPr kumimoji="0" lang="en-GB" sz="2000" b="0" i="0" u="none" strike="noStrike" kern="1200" cap="none" spc="0" normalizeH="0" baseline="0" noProof="0" dirty="0">
              <a:ln>
                <a:noFill/>
              </a:ln>
              <a:solidFill>
                <a:srgbClr val="6076B4"/>
              </a:solidFill>
              <a:effectLst/>
              <a:uLnTx/>
              <a:uFillTx/>
              <a:latin typeface="Palatino Linotype"/>
              <a:ea typeface="+mn-ea"/>
              <a:cs typeface="+mn-cs"/>
            </a:endParaRPr>
          </a:p>
        </p:txBody>
      </p:sp>
      <p:sp>
        <p:nvSpPr>
          <p:cNvPr id="6" name="AutoShape 58">
            <a:extLst>
              <a:ext uri="{FF2B5EF4-FFF2-40B4-BE49-F238E27FC236}">
                <a16:creationId xmlns:a16="http://schemas.microsoft.com/office/drawing/2014/main" id="{C4858AC4-8FAC-4D1D-BA62-EA163C765D99}"/>
              </a:ext>
            </a:extLst>
          </p:cNvPr>
          <p:cNvSpPr>
            <a:spLocks noChangeArrowheads="1"/>
          </p:cNvSpPr>
          <p:nvPr/>
        </p:nvSpPr>
        <p:spPr bwMode="auto">
          <a:xfrm flipH="1" flipV="1">
            <a:off x="3658942" y="5125146"/>
            <a:ext cx="2085975" cy="1222375"/>
          </a:xfrm>
          <a:prstGeom prst="wedgeRectCallout">
            <a:avLst>
              <a:gd name="adj1" fmla="val 135765"/>
              <a:gd name="adj2" fmla="val 116363"/>
            </a:avLst>
          </a:prstGeom>
          <a:solidFill>
            <a:srgbClr val="FFC000">
              <a:alpha val="30000"/>
            </a:srgbClr>
          </a:solidFill>
          <a:ln w="12700">
            <a:solidFill>
              <a:schemeClr val="tx1"/>
            </a:solidFill>
            <a:miter lim="800000"/>
            <a:headEnd/>
            <a:tailEnd/>
          </a:ln>
        </p:spPr>
        <p:txBody>
          <a:bodyPr rot="10800000"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Gather and Preview objects (tables, sheets, charts and images) from many sources.</a:t>
            </a:r>
          </a:p>
        </p:txBody>
      </p:sp>
      <p:sp>
        <p:nvSpPr>
          <p:cNvPr id="7" name="AutoShape 58">
            <a:extLst>
              <a:ext uri="{FF2B5EF4-FFF2-40B4-BE49-F238E27FC236}">
                <a16:creationId xmlns:a16="http://schemas.microsoft.com/office/drawing/2014/main" id="{14BE8720-09E4-40D7-9314-F78F435BC4A4}"/>
              </a:ext>
            </a:extLst>
          </p:cNvPr>
          <p:cNvSpPr>
            <a:spLocks noChangeArrowheads="1"/>
          </p:cNvSpPr>
          <p:nvPr/>
        </p:nvSpPr>
        <p:spPr bwMode="auto">
          <a:xfrm flipH="1" flipV="1">
            <a:off x="9069140" y="948436"/>
            <a:ext cx="2085975" cy="1203326"/>
          </a:xfrm>
          <a:prstGeom prst="wedgeRectCallout">
            <a:avLst>
              <a:gd name="adj1" fmla="val 60194"/>
              <a:gd name="adj2" fmla="val -157533"/>
            </a:avLst>
          </a:prstGeom>
          <a:solidFill>
            <a:srgbClr val="FFC000">
              <a:alpha val="30000"/>
            </a:srgbClr>
          </a:solidFill>
          <a:ln w="12700">
            <a:solidFill>
              <a:schemeClr val="tx1"/>
            </a:solidFill>
            <a:miter lim="800000"/>
            <a:headEnd/>
            <a:tailEnd/>
          </a:ln>
        </p:spPr>
        <p:txBody>
          <a:bodyPr rot="10800000"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Easily create custom Reports in Word, PowerPoint or Excel with drag-and drop.</a:t>
            </a:r>
          </a:p>
        </p:txBody>
      </p:sp>
      <p:sp>
        <p:nvSpPr>
          <p:cNvPr id="8" name="AutoShape 58">
            <a:extLst>
              <a:ext uri="{FF2B5EF4-FFF2-40B4-BE49-F238E27FC236}">
                <a16:creationId xmlns:a16="http://schemas.microsoft.com/office/drawing/2014/main" id="{7CE98EEB-E333-4429-A357-1E884ACE935C}"/>
              </a:ext>
            </a:extLst>
          </p:cNvPr>
          <p:cNvSpPr>
            <a:spLocks noChangeArrowheads="1"/>
          </p:cNvSpPr>
          <p:nvPr/>
        </p:nvSpPr>
        <p:spPr bwMode="auto">
          <a:xfrm flipH="1" flipV="1">
            <a:off x="5053013" y="1435706"/>
            <a:ext cx="2085974" cy="810566"/>
          </a:xfrm>
          <a:prstGeom prst="wedgeRectCallout">
            <a:avLst>
              <a:gd name="adj1" fmla="val 4125"/>
              <a:gd name="adj2" fmla="val 75808"/>
            </a:avLst>
          </a:prstGeom>
          <a:solidFill>
            <a:srgbClr val="FFC000">
              <a:alpha val="30000"/>
            </a:srgbClr>
          </a:solidFill>
          <a:ln w="12700">
            <a:solidFill>
              <a:schemeClr val="tx1"/>
            </a:solidFill>
            <a:miter lim="800000"/>
            <a:headEnd/>
            <a:tailEnd/>
          </a:ln>
        </p:spPr>
        <p:txBody>
          <a:bodyPr rot="10800000" lIns="91429" tIns="45714" rIns="91429" bIns="45714" anchor="ctr"/>
          <a:lstStyle>
            <a:lvl1pPr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1pPr>
            <a:lvl2pPr marL="742950" indent="-28575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2pPr>
            <a:lvl3pPr marL="11430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3pPr>
            <a:lvl4pPr marL="16002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4pPr>
            <a:lvl5pPr marL="2057400" indent="-228600" algn="ctr" eaLnBrk="0" hangingPunct="0">
              <a:lnSpc>
                <a:spcPct val="80000"/>
              </a:lnSpc>
              <a:spcBef>
                <a:spcPct val="20000"/>
              </a:spcBef>
              <a:buClr>
                <a:srgbClr val="CCFF33"/>
              </a:buClr>
              <a:buSzPct val="80000"/>
              <a:buFont typeface="Wingdings" panose="05000000000000000000" pitchFamily="2" charset="2"/>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Easily export Reports to Word, PowerPoint or Excel.</a:t>
            </a:r>
          </a:p>
        </p:txBody>
      </p:sp>
    </p:spTree>
    <p:extLst>
      <p:ext uri="{BB962C8B-B14F-4D97-AF65-F5344CB8AC3E}">
        <p14:creationId xmlns:p14="http://schemas.microsoft.com/office/powerpoint/2010/main" val="69213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64B90B-B8D3-449F-A4A5-4C0124E86B4B}"/>
              </a:ext>
            </a:extLst>
          </p:cNvPr>
          <p:cNvSpPr/>
          <p:nvPr/>
        </p:nvSpPr>
        <p:spPr>
          <a:xfrm>
            <a:off x="1608194" y="0"/>
            <a:ext cx="8729314"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a:t>
            </a:r>
            <a:r>
              <a:rPr kumimoji="0" lang="en-US" sz="3200" b="1" i="0" u="none" strike="noStrike" kern="1200" cap="none" spc="0" normalizeH="0" baseline="0" noProof="0" dirty="0" err="1">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t>
            </a:r>
            <a:r>
              <a:rPr kumimoji="0" lang="en-US" sz="3200" b="1" i="0" u="none" strike="noStrike" kern="1200" cap="none" spc="0" normalizeH="0" baseline="0" noProof="0" dirty="0" err="1">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rPr>
              <a:t>Maps</a:t>
            </a:r>
            <a:endParaRPr kumimoji="0" lang="en-US" sz="3200" b="1" i="0" u="none" strike="noStrike" kern="1200" cap="none" spc="0" normalizeH="0" baseline="0" noProof="0" dirty="0">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2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Workbook Map utility</a:t>
            </a:r>
            <a:endParaRPr kumimoji="0" lang="en-GB" sz="2000" b="0" i="0" u="none" strike="noStrike" kern="1200" cap="none" spc="0" normalizeH="0" baseline="0" noProof="0" dirty="0">
              <a:ln>
                <a:noFill/>
              </a:ln>
              <a:solidFill>
                <a:srgbClr val="6076B4"/>
              </a:solidFill>
              <a:effectLst/>
              <a:uLnTx/>
              <a:uFillTx/>
              <a:latin typeface="Palatino Linotype"/>
              <a:ea typeface="+mn-ea"/>
              <a:cs typeface="+mn-cs"/>
            </a:endParaRPr>
          </a:p>
        </p:txBody>
      </p:sp>
      <p:graphicFrame>
        <p:nvGraphicFramePr>
          <p:cNvPr id="9" name="RE_OrgChart">
            <a:extLst>
              <a:ext uri="{FF2B5EF4-FFF2-40B4-BE49-F238E27FC236}">
                <a16:creationId xmlns:a16="http://schemas.microsoft.com/office/drawing/2014/main" id="{66E628DE-DFAD-4D99-AC20-73B867E63D60}"/>
              </a:ext>
            </a:extLst>
          </p:cNvPr>
          <p:cNvGraphicFramePr/>
          <p:nvPr>
            <p:extLst>
              <p:ext uri="{D42A27DB-BD31-4B8C-83A1-F6EECF244321}">
                <p14:modId xmlns:p14="http://schemas.microsoft.com/office/powerpoint/2010/main" val="2445840840"/>
              </p:ext>
            </p:extLst>
          </p:nvPr>
        </p:nvGraphicFramePr>
        <p:xfrm>
          <a:off x="910884" y="856680"/>
          <a:ext cx="10370232" cy="5453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70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descr="Forecasting AddIn">
            <a:extLst>
              <a:ext uri="{FF2B5EF4-FFF2-40B4-BE49-F238E27FC236}">
                <a16:creationId xmlns:a16="http://schemas.microsoft.com/office/drawing/2014/main" id="{8A2DFBE7-0514-4F4D-9588-BA3B6A5B2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42" y="895288"/>
            <a:ext cx="2869176" cy="20593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28" name="Picture 4" descr="Integrated Financial Model">
            <a:extLst>
              <a:ext uri="{FF2B5EF4-FFF2-40B4-BE49-F238E27FC236}">
                <a16:creationId xmlns:a16="http://schemas.microsoft.com/office/drawing/2014/main" id="{E6466431-D4E6-434E-B518-9F89FC7419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3114" y="3067628"/>
            <a:ext cx="4662807" cy="327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Risk Analysis AddIn">
            <a:extLst>
              <a:ext uri="{FF2B5EF4-FFF2-40B4-BE49-F238E27FC236}">
                <a16:creationId xmlns:a16="http://schemas.microsoft.com/office/drawing/2014/main" id="{C6C87ECB-472C-4EF2-9F5E-6E9D1CC32F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0210" y="786466"/>
            <a:ext cx="3131736" cy="21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430" name="AutoShape 6">
            <a:extLst>
              <a:ext uri="{FF2B5EF4-FFF2-40B4-BE49-F238E27FC236}">
                <a16:creationId xmlns:a16="http://schemas.microsoft.com/office/drawing/2014/main" id="{A1565F36-7816-43FA-B02E-168F94CD8589}"/>
              </a:ext>
            </a:extLst>
          </p:cNvPr>
          <p:cNvCxnSpPr>
            <a:cxnSpLocks noChangeShapeType="1"/>
          </p:cNvCxnSpPr>
          <p:nvPr/>
        </p:nvCxnSpPr>
        <p:spPr bwMode="auto">
          <a:xfrm rot="16200000" flipH="1">
            <a:off x="2033531" y="3284944"/>
            <a:ext cx="1388103" cy="745531"/>
          </a:xfrm>
          <a:prstGeom prst="bentConnector3">
            <a:avLst>
              <a:gd name="adj1" fmla="val 10079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431" name="AutoShape 7">
            <a:extLst>
              <a:ext uri="{FF2B5EF4-FFF2-40B4-BE49-F238E27FC236}">
                <a16:creationId xmlns:a16="http://schemas.microsoft.com/office/drawing/2014/main" id="{A20E5332-21CF-4818-B647-632D2BDB587B}"/>
              </a:ext>
            </a:extLst>
          </p:cNvPr>
          <p:cNvCxnSpPr>
            <a:cxnSpLocks noChangeShapeType="1"/>
          </p:cNvCxnSpPr>
          <p:nvPr/>
        </p:nvCxnSpPr>
        <p:spPr bwMode="auto">
          <a:xfrm rot="5400000">
            <a:off x="7942354" y="3380832"/>
            <a:ext cx="1520786" cy="686437"/>
          </a:xfrm>
          <a:prstGeom prst="bentConnector3">
            <a:avLst>
              <a:gd name="adj1" fmla="val 9995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03432" name="Group 8">
            <a:extLst>
              <a:ext uri="{FF2B5EF4-FFF2-40B4-BE49-F238E27FC236}">
                <a16:creationId xmlns:a16="http://schemas.microsoft.com/office/drawing/2014/main" id="{766416EC-DF7A-4747-856C-A6539E658B39}"/>
              </a:ext>
            </a:extLst>
          </p:cNvPr>
          <p:cNvGrpSpPr>
            <a:grpSpLocks/>
          </p:cNvGrpSpPr>
          <p:nvPr/>
        </p:nvGrpSpPr>
        <p:grpSpPr bwMode="auto">
          <a:xfrm>
            <a:off x="4801733" y="1620272"/>
            <a:ext cx="1608063" cy="1608062"/>
            <a:chOff x="2290" y="709"/>
            <a:chExt cx="1089" cy="1089"/>
          </a:xfrm>
        </p:grpSpPr>
        <p:pic>
          <p:nvPicPr>
            <p:cNvPr id="29709" name="Picture 9" descr="MC900441453[1]">
              <a:extLst>
                <a:ext uri="{FF2B5EF4-FFF2-40B4-BE49-F238E27FC236}">
                  <a16:creationId xmlns:a16="http://schemas.microsoft.com/office/drawing/2014/main" id="{5898E105-C452-4BCC-9444-015845ADFD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0" y="709"/>
              <a:ext cx="1089"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 Box 10">
              <a:extLst>
                <a:ext uri="{FF2B5EF4-FFF2-40B4-BE49-F238E27FC236}">
                  <a16:creationId xmlns:a16="http://schemas.microsoft.com/office/drawing/2014/main" id="{8EC4CC17-84AA-43D5-871C-D492FD6D6A28}"/>
                </a:ext>
              </a:extLst>
            </p:cNvPr>
            <p:cNvSpPr txBox="1">
              <a:spLocks noChangeArrowheads="1"/>
            </p:cNvSpPr>
            <p:nvPr/>
          </p:nvSpPr>
          <p:spPr bwMode="auto">
            <a:xfrm>
              <a:off x="2451" y="1368"/>
              <a:ext cx="816"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697" tIns="47350" rIns="94697" bIns="47350">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1400" b="0" i="0" u="none" strike="noStrike" kern="1200" cap="none" spc="0" normalizeH="0" baseline="0" noProof="0">
                <a:ln>
                  <a:noFill/>
                </a:ln>
                <a:solidFill>
                  <a:srgbClr val="990000"/>
                </a:solidFill>
                <a:effectLst/>
                <a:uLnTx/>
                <a:uFillTx/>
                <a:latin typeface="Arial" panose="020B0604020202020204" pitchFamily="34" charset="0"/>
                <a:ea typeface="MS PGothic" panose="020B0600070205080204" pitchFamily="34" charset="-128"/>
                <a:cs typeface="+mn-cs"/>
              </a:endParaRPr>
            </a:p>
          </p:txBody>
        </p:sp>
      </p:grpSp>
      <p:sp>
        <p:nvSpPr>
          <p:cNvPr id="16" name="Rectangle 15">
            <a:extLst>
              <a:ext uri="{FF2B5EF4-FFF2-40B4-BE49-F238E27FC236}">
                <a16:creationId xmlns:a16="http://schemas.microsoft.com/office/drawing/2014/main" id="{85C7880B-A15C-4C81-A8EB-251EF6632480}"/>
              </a:ext>
            </a:extLst>
          </p:cNvPr>
          <p:cNvSpPr/>
          <p:nvPr/>
        </p:nvSpPr>
        <p:spPr>
          <a:xfrm>
            <a:off x="459516" y="135647"/>
            <a:ext cx="11354937" cy="398644"/>
          </a:xfrm>
          <a:prstGeom prst="rect">
            <a:avLst/>
          </a:prstGeom>
          <a:solidFill>
            <a:srgbClr val="00B0F0">
              <a:alpha val="6000"/>
            </a:srgbClr>
          </a:solidFill>
          <a:ln w="12700">
            <a:solidFill>
              <a:schemeClr val="accent1"/>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50" normalizeH="0" baseline="0" noProof="0" dirty="0">
              <a:ln w="9525" cmpd="sng">
                <a:solidFill>
                  <a:srgbClr val="052F61"/>
                </a:solidFill>
                <a:prstDash val="solid"/>
              </a:ln>
              <a:solidFill>
                <a:srgbClr val="FFC000"/>
              </a:solidFill>
              <a:effectLst>
                <a:glow rad="38100">
                  <a:srgbClr val="052F61">
                    <a:alpha val="40000"/>
                  </a:srgbClr>
                </a:glow>
              </a:effectLst>
              <a:uLnTx/>
              <a:uFillTx/>
              <a:latin typeface="Century Gothic" panose="020B0502020202020204"/>
              <a:ea typeface="+mn-ea"/>
              <a:cs typeface="+mn-cs"/>
            </a:endParaRPr>
          </a:p>
        </p:txBody>
      </p:sp>
      <p:sp>
        <p:nvSpPr>
          <p:cNvPr id="103435" name="Text Box 11">
            <a:extLst>
              <a:ext uri="{FF2B5EF4-FFF2-40B4-BE49-F238E27FC236}">
                <a16:creationId xmlns:a16="http://schemas.microsoft.com/office/drawing/2014/main" id="{BC5ED27F-F6C9-44AA-AD63-6203F4C742CF}"/>
              </a:ext>
            </a:extLst>
          </p:cNvPr>
          <p:cNvSpPr txBox="1">
            <a:spLocks noChangeArrowheads="1"/>
          </p:cNvSpPr>
          <p:nvPr/>
        </p:nvSpPr>
        <p:spPr bwMode="auto">
          <a:xfrm>
            <a:off x="904521" y="550954"/>
            <a:ext cx="2984640" cy="33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800000"/>
                </a:solidFill>
                <a:effectLst/>
                <a:uLnTx/>
                <a:uFillTx/>
                <a:latin typeface="Arial" panose="020B0604020202020204" pitchFamily="34" charset="0"/>
                <a:ea typeface="MS PGothic" panose="020B0600070205080204" pitchFamily="34" charset="-128"/>
                <a:cs typeface="+mn-cs"/>
              </a:rPr>
              <a:t>Investment Analysis </a:t>
            </a:r>
            <a:r>
              <a:rPr kumimoji="0" lang="en-GB" altLang="en-US" sz="1600" b="1" i="0" u="none" strike="noStrike" kern="1200" cap="none" spc="0" normalizeH="0" baseline="0" noProof="0" dirty="0" err="1">
                <a:ln>
                  <a:noFill/>
                </a:ln>
                <a:solidFill>
                  <a:srgbClr val="800000"/>
                </a:solidFill>
                <a:effectLst/>
                <a:uLnTx/>
                <a:uFillTx/>
                <a:latin typeface="Arial" panose="020B0604020202020204" pitchFamily="34" charset="0"/>
                <a:ea typeface="MS PGothic" panose="020B0600070205080204" pitchFamily="34" charset="-128"/>
                <a:cs typeface="+mn-cs"/>
              </a:rPr>
              <a:t>ToolPak</a:t>
            </a:r>
            <a:endParaRPr kumimoji="0" lang="en-GB" altLang="en-US" sz="1600" b="1" i="0" u="none" strike="noStrike" kern="1200" cap="none" spc="0" normalizeH="0" baseline="0" noProof="0" dirty="0">
              <a:ln>
                <a:noFill/>
              </a:ln>
              <a:solidFill>
                <a:srgbClr val="800000"/>
              </a:solidFill>
              <a:effectLst/>
              <a:uLnTx/>
              <a:uFillTx/>
              <a:latin typeface="Arial" panose="020B0604020202020204" pitchFamily="34" charset="0"/>
              <a:ea typeface="MS PGothic" panose="020B0600070205080204" pitchFamily="34" charset="-128"/>
              <a:cs typeface="+mn-cs"/>
            </a:endParaRPr>
          </a:p>
        </p:txBody>
      </p:sp>
      <p:sp>
        <p:nvSpPr>
          <p:cNvPr id="103436" name="Text Box 12">
            <a:extLst>
              <a:ext uri="{FF2B5EF4-FFF2-40B4-BE49-F238E27FC236}">
                <a16:creationId xmlns:a16="http://schemas.microsoft.com/office/drawing/2014/main" id="{70C9A558-1B31-4899-AAC3-8B6E6EDFE260}"/>
              </a:ext>
            </a:extLst>
          </p:cNvPr>
          <p:cNvSpPr txBox="1">
            <a:spLocks noChangeArrowheads="1"/>
          </p:cNvSpPr>
          <p:nvPr/>
        </p:nvSpPr>
        <p:spPr bwMode="auto">
          <a:xfrm>
            <a:off x="7283930" y="550954"/>
            <a:ext cx="3364244" cy="33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33CC"/>
                </a:solidFill>
                <a:effectLst/>
                <a:uLnTx/>
                <a:uFillTx/>
                <a:latin typeface="Arial" panose="020B0604020202020204" pitchFamily="34" charset="0"/>
                <a:ea typeface="MS PGothic" panose="020B0600070205080204" pitchFamily="34" charset="-128"/>
                <a:cs typeface="+mn-cs"/>
              </a:rPr>
              <a:t>Risk</a:t>
            </a:r>
            <a:r>
              <a:rPr kumimoji="0" lang="en-GB" altLang="en-US" sz="16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Ease</a:t>
            </a:r>
            <a:r>
              <a:rPr kumimoji="0" lang="en-GB" altLang="en-US" sz="1600" b="0" i="0" u="none" strike="noStrike" kern="1200" cap="none" spc="0" normalizeH="0" baseline="0" noProof="0" dirty="0">
                <a:ln>
                  <a:noFill/>
                </a:ln>
                <a:solidFill>
                  <a:srgbClr val="800000"/>
                </a:solidFill>
                <a:effectLst/>
                <a:uLnTx/>
                <a:uFillTx/>
                <a:latin typeface="Arial" panose="020B0604020202020204" pitchFamily="34" charset="0"/>
                <a:ea typeface="MS PGothic" panose="020B0600070205080204" pitchFamily="34" charset="-128"/>
                <a:cs typeface="+mn-cs"/>
              </a:rPr>
              <a:t> – Risk Analysis Software</a:t>
            </a:r>
          </a:p>
        </p:txBody>
      </p:sp>
      <p:sp>
        <p:nvSpPr>
          <p:cNvPr id="103437" name="Text Box 13">
            <a:extLst>
              <a:ext uri="{FF2B5EF4-FFF2-40B4-BE49-F238E27FC236}">
                <a16:creationId xmlns:a16="http://schemas.microsoft.com/office/drawing/2014/main" id="{C0BA52DF-22AA-4F6A-9816-35EEDDE4D5FC}"/>
              </a:ext>
            </a:extLst>
          </p:cNvPr>
          <p:cNvSpPr txBox="1">
            <a:spLocks noChangeArrowheads="1"/>
          </p:cNvSpPr>
          <p:nvPr/>
        </p:nvSpPr>
        <p:spPr bwMode="auto">
          <a:xfrm>
            <a:off x="4348186" y="2809691"/>
            <a:ext cx="30372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800000"/>
                </a:solidFill>
                <a:effectLst/>
                <a:uLnTx/>
                <a:uFillTx/>
                <a:latin typeface="Arial" panose="020B0604020202020204" pitchFamily="34" charset="0"/>
                <a:ea typeface="MS PGothic" panose="020B0600070205080204" pitchFamily="34" charset="-128"/>
                <a:cs typeface="+mn-cs"/>
              </a:rPr>
              <a:t>Integrated Financial Model</a:t>
            </a:r>
          </a:p>
        </p:txBody>
      </p:sp>
      <p:sp>
        <p:nvSpPr>
          <p:cNvPr id="15" name="Rectangle 14">
            <a:extLst>
              <a:ext uri="{FF2B5EF4-FFF2-40B4-BE49-F238E27FC236}">
                <a16:creationId xmlns:a16="http://schemas.microsoft.com/office/drawing/2014/main" id="{FD693A67-44A8-4AAD-9CE1-8F5EB4C1CCB1}"/>
              </a:ext>
            </a:extLst>
          </p:cNvPr>
          <p:cNvSpPr/>
          <p:nvPr/>
        </p:nvSpPr>
        <p:spPr>
          <a:xfrm>
            <a:off x="436812" y="117475"/>
            <a:ext cx="11400346" cy="6594044"/>
          </a:xfrm>
          <a:prstGeom prst="rect">
            <a:avLst/>
          </a:prstGeom>
          <a:noFill/>
          <a:ln cmpd="dbl">
            <a:solidFill>
              <a:srgbClr val="62194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7" name="Rectangle 16">
            <a:extLst>
              <a:ext uri="{FF2B5EF4-FFF2-40B4-BE49-F238E27FC236}">
                <a16:creationId xmlns:a16="http://schemas.microsoft.com/office/drawing/2014/main" id="{EB2B0A20-A966-4C5D-AD15-4FCFA2592853}"/>
              </a:ext>
            </a:extLst>
          </p:cNvPr>
          <p:cNvSpPr/>
          <p:nvPr/>
        </p:nvSpPr>
        <p:spPr>
          <a:xfrm>
            <a:off x="7957872" y="4617943"/>
            <a:ext cx="2449210" cy="5519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a:t>
            </a:r>
            <a:r>
              <a:rPr kumimoji="0" lang="en-US" sz="2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t>
            </a:r>
            <a:r>
              <a:rPr kumimoji="0" lang="en-US" sz="2000" b="1" i="0" u="none" strike="noStrike" kern="1200" cap="none" spc="0" normalizeH="0" baseline="0" noProof="0" dirty="0">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rPr>
              <a:t>xport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1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 </a:t>
            </a:r>
            <a:r>
              <a:rPr kumimoji="0" lang="en-US" sz="1000" b="1" i="0" u="none" strike="noStrike" kern="1200" cap="none" spc="0" normalizeH="0" baseline="0" noProof="0" dirty="0">
                <a:ln>
                  <a:noFill/>
                </a:ln>
                <a:solidFill>
                  <a:prstClr val="black"/>
                </a:solidFill>
                <a:effectLst/>
                <a:uLnTx/>
                <a:uFillTx/>
                <a:latin typeface="Arial" charset="0"/>
                <a:ea typeface="+mn-ea"/>
                <a:cs typeface="+mn-cs"/>
              </a:rPr>
              <a:t>Report and Export utility</a:t>
            </a:r>
            <a:endParaRPr kumimoji="0" lang="en-GB" sz="1000" b="0" i="0" u="none" strike="noStrike" kern="1200" cap="none" spc="0" normalizeH="0" baseline="0" noProof="0" dirty="0">
              <a:ln>
                <a:noFill/>
              </a:ln>
              <a:solidFill>
                <a:srgbClr val="6076B4"/>
              </a:solidFill>
              <a:effectLst/>
              <a:uLnTx/>
              <a:uFillTx/>
              <a:latin typeface="Palatino Linotype"/>
              <a:ea typeface="+mn-ea"/>
              <a:cs typeface="+mn-cs"/>
            </a:endParaRPr>
          </a:p>
        </p:txBody>
      </p:sp>
      <p:pic>
        <p:nvPicPr>
          <p:cNvPr id="2" name="Picture 1">
            <a:extLst>
              <a:ext uri="{FF2B5EF4-FFF2-40B4-BE49-F238E27FC236}">
                <a16:creationId xmlns:a16="http://schemas.microsoft.com/office/drawing/2014/main" id="{1B439FE7-2295-4E8F-BC43-2C176A4D3B51}"/>
              </a:ext>
            </a:extLst>
          </p:cNvPr>
          <p:cNvPicPr>
            <a:picLocks noChangeAspect="1"/>
          </p:cNvPicPr>
          <p:nvPr/>
        </p:nvPicPr>
        <p:blipFill>
          <a:blip r:embed="rId8"/>
          <a:stretch>
            <a:fillRect/>
          </a:stretch>
        </p:blipFill>
        <p:spPr>
          <a:xfrm>
            <a:off x="1065642" y="5140040"/>
            <a:ext cx="2575482" cy="1338917"/>
          </a:xfrm>
          <a:prstGeom prst="rect">
            <a:avLst/>
          </a:prstGeom>
          <a:ln>
            <a:solidFill>
              <a:schemeClr val="accent1"/>
            </a:solidFill>
          </a:ln>
        </p:spPr>
      </p:pic>
      <p:sp>
        <p:nvSpPr>
          <p:cNvPr id="18" name="Rectangle 17">
            <a:extLst>
              <a:ext uri="{FF2B5EF4-FFF2-40B4-BE49-F238E27FC236}">
                <a16:creationId xmlns:a16="http://schemas.microsoft.com/office/drawing/2014/main" id="{C63AB49B-505D-40CF-A992-B540396E69CA}"/>
              </a:ext>
            </a:extLst>
          </p:cNvPr>
          <p:cNvSpPr/>
          <p:nvPr/>
        </p:nvSpPr>
        <p:spPr>
          <a:xfrm>
            <a:off x="1053654" y="4631493"/>
            <a:ext cx="2547301" cy="5519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a:t>
            </a:r>
            <a:r>
              <a:rPr kumimoji="0" lang="en-US" sz="2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t>
            </a:r>
            <a:r>
              <a:rPr kumimoji="0" lang="en-US" sz="2000" b="1" i="0" u="none" strike="noStrike" kern="1200" cap="none" spc="0" normalizeH="0" baseline="0" noProof="0" dirty="0">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rPr>
              <a:t>Growth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1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 </a:t>
            </a:r>
            <a:r>
              <a:rPr kumimoji="0" lang="en-US" sz="1000" b="1" i="0" u="none" strike="noStrike" kern="1200" cap="none" spc="0" normalizeH="0" baseline="0" noProof="0" dirty="0">
                <a:ln>
                  <a:noFill/>
                </a:ln>
                <a:solidFill>
                  <a:prstClr val="black"/>
                </a:solidFill>
                <a:effectLst/>
                <a:uLnTx/>
                <a:uFillTx/>
                <a:latin typeface="Arial" charset="0"/>
                <a:ea typeface="+mn-ea"/>
                <a:cs typeface="+mn-cs"/>
              </a:rPr>
              <a:t>Growth Projections Template</a:t>
            </a:r>
            <a:endParaRPr kumimoji="0" lang="en-GB" sz="1000" b="0" i="0" u="none" strike="noStrike" kern="1200" cap="none" spc="0" normalizeH="0" baseline="0" noProof="0" dirty="0">
              <a:ln>
                <a:noFill/>
              </a:ln>
              <a:solidFill>
                <a:srgbClr val="6076B4"/>
              </a:solidFill>
              <a:effectLst/>
              <a:uLnTx/>
              <a:uFillTx/>
              <a:latin typeface="Palatino Linotype"/>
              <a:ea typeface="+mn-ea"/>
              <a:cs typeface="+mn-cs"/>
            </a:endParaRPr>
          </a:p>
        </p:txBody>
      </p:sp>
      <p:pic>
        <p:nvPicPr>
          <p:cNvPr id="3" name="Picture 2">
            <a:extLst>
              <a:ext uri="{FF2B5EF4-FFF2-40B4-BE49-F238E27FC236}">
                <a16:creationId xmlns:a16="http://schemas.microsoft.com/office/drawing/2014/main" id="{D251ACD0-E43D-4786-B849-0E8378898906}"/>
              </a:ext>
            </a:extLst>
          </p:cNvPr>
          <p:cNvPicPr>
            <a:picLocks noChangeAspect="1"/>
          </p:cNvPicPr>
          <p:nvPr/>
        </p:nvPicPr>
        <p:blipFill>
          <a:blip r:embed="rId9"/>
          <a:stretch>
            <a:fillRect/>
          </a:stretch>
        </p:blipFill>
        <p:spPr>
          <a:xfrm>
            <a:off x="8022801" y="5144421"/>
            <a:ext cx="2520592" cy="1278127"/>
          </a:xfrm>
          <a:prstGeom prst="rect">
            <a:avLst/>
          </a:prstGeom>
          <a:ln>
            <a:solidFill>
              <a:schemeClr val="accent1"/>
            </a:solidFill>
          </a:ln>
        </p:spPr>
      </p:pic>
      <p:pic>
        <p:nvPicPr>
          <p:cNvPr id="29697" name="Picture 29696">
            <a:extLst>
              <a:ext uri="{FF2B5EF4-FFF2-40B4-BE49-F238E27FC236}">
                <a16:creationId xmlns:a16="http://schemas.microsoft.com/office/drawing/2014/main" id="{69E3139B-F7F6-4BBD-8A6A-8A256183E0BC}"/>
              </a:ext>
            </a:extLst>
          </p:cNvPr>
          <p:cNvPicPr>
            <a:picLocks noChangeAspect="1"/>
          </p:cNvPicPr>
          <p:nvPr/>
        </p:nvPicPr>
        <p:blipFill rotWithShape="1">
          <a:blip r:embed="rId10"/>
          <a:srcRect l="14213" t="2863" r="12086" b="-2863"/>
          <a:stretch/>
        </p:blipFill>
        <p:spPr>
          <a:xfrm>
            <a:off x="9730545" y="3466396"/>
            <a:ext cx="1835258" cy="1315308"/>
          </a:xfrm>
          <a:prstGeom prst="rect">
            <a:avLst/>
          </a:prstGeom>
          <a:ln>
            <a:solidFill>
              <a:schemeClr val="accent1"/>
            </a:solidFill>
          </a:ln>
        </p:spPr>
      </p:pic>
      <p:sp>
        <p:nvSpPr>
          <p:cNvPr id="46" name="Rectangle 45">
            <a:extLst>
              <a:ext uri="{FF2B5EF4-FFF2-40B4-BE49-F238E27FC236}">
                <a16:creationId xmlns:a16="http://schemas.microsoft.com/office/drawing/2014/main" id="{C9C4FEBC-6F77-4FC0-913F-70DB9883568A}"/>
              </a:ext>
            </a:extLst>
          </p:cNvPr>
          <p:cNvSpPr/>
          <p:nvPr/>
        </p:nvSpPr>
        <p:spPr>
          <a:xfrm>
            <a:off x="9562934" y="2934544"/>
            <a:ext cx="2170480" cy="5519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a:t>
            </a:r>
            <a:r>
              <a:rPr kumimoji="0" lang="en-US" sz="2000" b="1" i="0" u="none" strike="noStrike" kern="1200" cap="none" spc="0" normalizeH="0" baseline="0" noProof="0" dirty="0" err="1">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t>
            </a:r>
            <a:r>
              <a:rPr kumimoji="0" lang="en-US" sz="2000" b="1" i="0" u="none" strike="noStrike" kern="1200" cap="none" spc="0" normalizeH="0" baseline="0" noProof="0" dirty="0" err="1">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rPr>
              <a:t>Maps</a:t>
            </a:r>
            <a:endParaRPr kumimoji="0" lang="en-US" sz="2000" b="1" i="0" u="none" strike="noStrike" kern="1200" cap="none" spc="0" normalizeH="0" baseline="0" noProof="0" dirty="0">
              <a:ln w="10160">
                <a:solidFill>
                  <a:srgbClr val="E87D37"/>
                </a:solidFill>
                <a:prstDash val="solid"/>
              </a:ln>
              <a:solidFill>
                <a:srgbClr val="00B050"/>
              </a:solidFill>
              <a:effectLst>
                <a:outerShdw blurRad="38100" dist="22860" dir="5400000" algn="tl" rotWithShape="0">
                  <a:srgbClr val="000000">
                    <a:alpha val="30000"/>
                  </a:srgbClr>
                </a:outerShdw>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10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 </a:t>
            </a:r>
            <a:r>
              <a:rPr kumimoji="0" lang="en-US" sz="1000" b="1" i="0" u="none" strike="noStrike" kern="1200" cap="none" spc="0" normalizeH="0" baseline="0" noProof="0" dirty="0">
                <a:ln>
                  <a:noFill/>
                </a:ln>
                <a:solidFill>
                  <a:prstClr val="black"/>
                </a:solidFill>
                <a:effectLst/>
                <a:uLnTx/>
                <a:uFillTx/>
                <a:latin typeface="Arial" charset="0"/>
                <a:ea typeface="+mn-ea"/>
                <a:cs typeface="+mn-cs"/>
              </a:rPr>
              <a:t>Workbook Map utility</a:t>
            </a:r>
            <a:endParaRPr kumimoji="0" lang="en-GB" sz="1000" b="0" i="0" u="none" strike="noStrike" kern="1200" cap="none" spc="0" normalizeH="0" baseline="0" noProof="0" dirty="0">
              <a:ln>
                <a:noFill/>
              </a:ln>
              <a:solidFill>
                <a:srgbClr val="6076B4"/>
              </a:solidFill>
              <a:effectLst/>
              <a:uLnTx/>
              <a:uFillTx/>
              <a:latin typeface="Palatino Linotype"/>
              <a:ea typeface="+mn-ea"/>
              <a:cs typeface="+mn-cs"/>
            </a:endParaRPr>
          </a:p>
        </p:txBody>
      </p:sp>
      <p:cxnSp>
        <p:nvCxnSpPr>
          <p:cNvPr id="47" name="AutoShape 7">
            <a:extLst>
              <a:ext uri="{FF2B5EF4-FFF2-40B4-BE49-F238E27FC236}">
                <a16:creationId xmlns:a16="http://schemas.microsoft.com/office/drawing/2014/main" id="{38D131DC-4FF7-45F6-9879-2474CF409BF9}"/>
              </a:ext>
            </a:extLst>
          </p:cNvPr>
          <p:cNvCxnSpPr>
            <a:cxnSpLocks noChangeShapeType="1"/>
            <a:endCxn id="3" idx="3"/>
          </p:cNvCxnSpPr>
          <p:nvPr/>
        </p:nvCxnSpPr>
        <p:spPr bwMode="auto">
          <a:xfrm rot="5400000">
            <a:off x="10173567" y="5178031"/>
            <a:ext cx="975281" cy="235627"/>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a:extLst>
              <a:ext uri="{FF2B5EF4-FFF2-40B4-BE49-F238E27FC236}">
                <a16:creationId xmlns:a16="http://schemas.microsoft.com/office/drawing/2014/main" id="{6CCF0247-D128-454C-B5E3-B43E78572433}"/>
              </a:ext>
            </a:extLst>
          </p:cNvPr>
          <p:cNvSpPr txBox="1"/>
          <p:nvPr/>
        </p:nvSpPr>
        <p:spPr>
          <a:xfrm>
            <a:off x="4555272" y="696942"/>
            <a:ext cx="2062547"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993300"/>
                </a:solidFill>
              </a:rPr>
              <a:t>Training</a:t>
            </a:r>
          </a:p>
          <a:p>
            <a:pPr marL="285750" indent="-285750">
              <a:buFont typeface="Arial" panose="020B0604020202020204" pitchFamily="34" charset="0"/>
              <a:buChar char="•"/>
            </a:pPr>
            <a:r>
              <a:rPr lang="en-US" b="1" dirty="0">
                <a:solidFill>
                  <a:srgbClr val="993300"/>
                </a:solidFill>
              </a:rPr>
              <a:t>Case-studies</a:t>
            </a:r>
          </a:p>
          <a:p>
            <a:pPr marL="285750" indent="-285750">
              <a:buFont typeface="Arial" panose="020B0604020202020204" pitchFamily="34" charset="0"/>
              <a:buChar char="•"/>
            </a:pPr>
            <a:r>
              <a:rPr lang="en-US" b="1" dirty="0">
                <a:solidFill>
                  <a:srgbClr val="993300"/>
                </a:solidFill>
              </a:rPr>
              <a:t>Expert </a:t>
            </a:r>
            <a:r>
              <a:rPr lang="en-GB" b="1" dirty="0">
                <a:solidFill>
                  <a:srgbClr val="993300"/>
                </a:solidFill>
              </a:rPr>
              <a:t>advice</a:t>
            </a:r>
            <a:endParaRPr lang="en-US" b="1" dirty="0">
              <a:solidFill>
                <a:srgbClr val="993300"/>
              </a:solidFill>
            </a:endParaRPr>
          </a:p>
        </p:txBody>
      </p:sp>
      <p:sp>
        <p:nvSpPr>
          <p:cNvPr id="29698" name="Rectangle 2">
            <a:extLst>
              <a:ext uri="{FF2B5EF4-FFF2-40B4-BE49-F238E27FC236}">
                <a16:creationId xmlns:a16="http://schemas.microsoft.com/office/drawing/2014/main" id="{A3A014D1-C00C-4FCA-A900-E20F63D794C1}"/>
              </a:ext>
            </a:extLst>
          </p:cNvPr>
          <p:cNvSpPr>
            <a:spLocks noGrp="1" noChangeArrowheads="1"/>
          </p:cNvSpPr>
          <p:nvPr>
            <p:ph type="title"/>
          </p:nvPr>
        </p:nvSpPr>
        <p:spPr bwMode="auto">
          <a:xfrm>
            <a:off x="400251" y="135647"/>
            <a:ext cx="11436907" cy="3796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82562" tIns="41283" rIns="82562" bIns="41283" numCol="1" rtlCol="0" anchor="ctr" anchorCtr="0" compatLnSpc="1">
            <a:prstTxWarp prst="textNoShape">
              <a:avLst/>
            </a:prstTxWarp>
            <a:noAutofit/>
          </a:bodyPr>
          <a:lstStyle/>
          <a:p>
            <a:pPr defTabSz="820738">
              <a:lnSpc>
                <a:spcPct val="100000"/>
              </a:lnSpc>
            </a:pPr>
            <a:r>
              <a:rPr lang="en-GB" altLang="en-US" sz="2000" dirty="0">
                <a:effectLst/>
                <a:latin typeface="Times New Roman" panose="02020603050405020304" pitchFamily="18" charset="0"/>
              </a:rPr>
              <a:t>A complete package for the assessment of risk and return and for providing expert project finance solutions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p:cTn id="7" dur="500" fill="hold"/>
                                        <p:tgtEl>
                                          <p:spTgt spid="103428"/>
                                        </p:tgtEl>
                                        <p:attrNameLst>
                                          <p:attrName>ppt_w</p:attrName>
                                        </p:attrNameLst>
                                      </p:cBhvr>
                                      <p:tavLst>
                                        <p:tav tm="0">
                                          <p:val>
                                            <p:fltVal val="0"/>
                                          </p:val>
                                        </p:tav>
                                        <p:tav tm="100000">
                                          <p:val>
                                            <p:strVal val="#ppt_w"/>
                                          </p:val>
                                        </p:tav>
                                      </p:tavLst>
                                    </p:anim>
                                    <p:anim calcmode="lin" valueType="num">
                                      <p:cBhvr>
                                        <p:cTn id="8" dur="500" fill="hold"/>
                                        <p:tgtEl>
                                          <p:spTgt spid="1034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3437">
                                            <p:txEl>
                                              <p:pRg st="0" end="0"/>
                                            </p:txEl>
                                          </p:spTgt>
                                        </p:tgtEl>
                                        <p:attrNameLst>
                                          <p:attrName>style.visibility</p:attrName>
                                        </p:attrNameLst>
                                      </p:cBhvr>
                                      <p:to>
                                        <p:strVal val="visible"/>
                                      </p:to>
                                    </p:set>
                                    <p:anim calcmode="lin" valueType="num">
                                      <p:cBhvr>
                                        <p:cTn id="12" dur="500" fill="hold"/>
                                        <p:tgtEl>
                                          <p:spTgt spid="10343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34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03427"/>
                                        </p:tgtEl>
                                        <p:attrNameLst>
                                          <p:attrName>style.visibility</p:attrName>
                                        </p:attrNameLst>
                                      </p:cBhvr>
                                      <p:to>
                                        <p:strVal val="visible"/>
                                      </p:to>
                                    </p:set>
                                    <p:anim calcmode="lin" valueType="num">
                                      <p:cBhvr>
                                        <p:cTn id="18" dur="500" fill="hold"/>
                                        <p:tgtEl>
                                          <p:spTgt spid="103427"/>
                                        </p:tgtEl>
                                        <p:attrNameLst>
                                          <p:attrName>ppt_w</p:attrName>
                                        </p:attrNameLst>
                                      </p:cBhvr>
                                      <p:tavLst>
                                        <p:tav tm="0">
                                          <p:val>
                                            <p:fltVal val="0"/>
                                          </p:val>
                                        </p:tav>
                                        <p:tav tm="100000">
                                          <p:val>
                                            <p:strVal val="#ppt_w"/>
                                          </p:val>
                                        </p:tav>
                                      </p:tavLst>
                                    </p:anim>
                                    <p:anim calcmode="lin" valueType="num">
                                      <p:cBhvr>
                                        <p:cTn id="19" dur="500" fill="hold"/>
                                        <p:tgtEl>
                                          <p:spTgt spid="103427"/>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12" presetClass="entr" presetSubtype="1" fill="hold" nodeType="afterEffect">
                                  <p:stCondLst>
                                    <p:cond delay="0"/>
                                  </p:stCondLst>
                                  <p:childTnLst>
                                    <p:set>
                                      <p:cBhvr>
                                        <p:cTn id="22" dur="1" fill="hold">
                                          <p:stCondLst>
                                            <p:cond delay="0"/>
                                          </p:stCondLst>
                                        </p:cTn>
                                        <p:tgtEl>
                                          <p:spTgt spid="103430"/>
                                        </p:tgtEl>
                                        <p:attrNameLst>
                                          <p:attrName>style.visibility</p:attrName>
                                        </p:attrNameLst>
                                      </p:cBhvr>
                                      <p:to>
                                        <p:strVal val="visible"/>
                                      </p:to>
                                    </p:set>
                                    <p:animEffect transition="in" filter="slide(fromTop)">
                                      <p:cBhvr>
                                        <p:cTn id="23" dur="500"/>
                                        <p:tgtEl>
                                          <p:spTgt spid="103430"/>
                                        </p:tgtEl>
                                      </p:cBhvr>
                                    </p:animEffect>
                                  </p:childTnLst>
                                </p:cTn>
                              </p:par>
                            </p:childTnLst>
                          </p:cTn>
                        </p:par>
                        <p:par>
                          <p:cTn id="24" fill="hold" nodeType="afterGroup">
                            <p:stCondLst>
                              <p:cond delay="1000"/>
                            </p:stCondLst>
                            <p:childTnLst>
                              <p:par>
                                <p:cTn id="25" presetID="23" presetClass="entr" presetSubtype="16" fill="hold" grpId="0" nodeType="afterEffect">
                                  <p:stCondLst>
                                    <p:cond delay="0"/>
                                  </p:stCondLst>
                                  <p:childTnLst>
                                    <p:set>
                                      <p:cBhvr>
                                        <p:cTn id="26" dur="1" fill="hold">
                                          <p:stCondLst>
                                            <p:cond delay="0"/>
                                          </p:stCondLst>
                                        </p:cTn>
                                        <p:tgtEl>
                                          <p:spTgt spid="103435"/>
                                        </p:tgtEl>
                                        <p:attrNameLst>
                                          <p:attrName>style.visibility</p:attrName>
                                        </p:attrNameLst>
                                      </p:cBhvr>
                                      <p:to>
                                        <p:strVal val="visible"/>
                                      </p:to>
                                    </p:set>
                                    <p:anim calcmode="lin" valueType="num">
                                      <p:cBhvr>
                                        <p:cTn id="27" dur="500" fill="hold"/>
                                        <p:tgtEl>
                                          <p:spTgt spid="103435"/>
                                        </p:tgtEl>
                                        <p:attrNameLst>
                                          <p:attrName>ppt_w</p:attrName>
                                        </p:attrNameLst>
                                      </p:cBhvr>
                                      <p:tavLst>
                                        <p:tav tm="0">
                                          <p:val>
                                            <p:fltVal val="0"/>
                                          </p:val>
                                        </p:tav>
                                        <p:tav tm="100000">
                                          <p:val>
                                            <p:strVal val="#ppt_w"/>
                                          </p:val>
                                        </p:tav>
                                      </p:tavLst>
                                    </p:anim>
                                    <p:anim calcmode="lin" valueType="num">
                                      <p:cBhvr>
                                        <p:cTn id="28" dur="500" fill="hold"/>
                                        <p:tgtEl>
                                          <p:spTgt spid="103435"/>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03429"/>
                                        </p:tgtEl>
                                        <p:attrNameLst>
                                          <p:attrName>style.visibility</p:attrName>
                                        </p:attrNameLst>
                                      </p:cBhvr>
                                      <p:to>
                                        <p:strVal val="visible"/>
                                      </p:to>
                                    </p:set>
                                    <p:anim calcmode="lin" valueType="num">
                                      <p:cBhvr>
                                        <p:cTn id="33" dur="500" fill="hold"/>
                                        <p:tgtEl>
                                          <p:spTgt spid="103429"/>
                                        </p:tgtEl>
                                        <p:attrNameLst>
                                          <p:attrName>ppt_w</p:attrName>
                                        </p:attrNameLst>
                                      </p:cBhvr>
                                      <p:tavLst>
                                        <p:tav tm="0">
                                          <p:val>
                                            <p:fltVal val="0"/>
                                          </p:val>
                                        </p:tav>
                                        <p:tav tm="100000">
                                          <p:val>
                                            <p:strVal val="#ppt_w"/>
                                          </p:val>
                                        </p:tav>
                                      </p:tavLst>
                                    </p:anim>
                                    <p:anim calcmode="lin" valueType="num">
                                      <p:cBhvr>
                                        <p:cTn id="34" dur="500" fill="hold"/>
                                        <p:tgtEl>
                                          <p:spTgt spid="103429"/>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12" presetClass="entr" presetSubtype="1" fill="hold" nodeType="afterEffect">
                                  <p:stCondLst>
                                    <p:cond delay="0"/>
                                  </p:stCondLst>
                                  <p:childTnLst>
                                    <p:set>
                                      <p:cBhvr>
                                        <p:cTn id="37" dur="1" fill="hold">
                                          <p:stCondLst>
                                            <p:cond delay="0"/>
                                          </p:stCondLst>
                                        </p:cTn>
                                        <p:tgtEl>
                                          <p:spTgt spid="103431"/>
                                        </p:tgtEl>
                                        <p:attrNameLst>
                                          <p:attrName>style.visibility</p:attrName>
                                        </p:attrNameLst>
                                      </p:cBhvr>
                                      <p:to>
                                        <p:strVal val="visible"/>
                                      </p:to>
                                    </p:set>
                                    <p:animEffect transition="in" filter="slide(fromTop)">
                                      <p:cBhvr>
                                        <p:cTn id="38" dur="500"/>
                                        <p:tgtEl>
                                          <p:spTgt spid="103431"/>
                                        </p:tgtEl>
                                      </p:cBhvr>
                                    </p:animEffect>
                                  </p:childTnLst>
                                </p:cTn>
                              </p:par>
                            </p:childTnLst>
                          </p:cTn>
                        </p:par>
                        <p:par>
                          <p:cTn id="39" fill="hold" nodeType="afterGroup">
                            <p:stCondLst>
                              <p:cond delay="1000"/>
                            </p:stCondLst>
                            <p:childTnLst>
                              <p:par>
                                <p:cTn id="40" presetID="23" presetClass="entr" presetSubtype="16" fill="hold" nodeType="afterEffect">
                                  <p:stCondLst>
                                    <p:cond delay="0"/>
                                  </p:stCondLst>
                                  <p:childTnLst>
                                    <p:set>
                                      <p:cBhvr>
                                        <p:cTn id="41" dur="1" fill="hold">
                                          <p:stCondLst>
                                            <p:cond delay="0"/>
                                          </p:stCondLst>
                                        </p:cTn>
                                        <p:tgtEl>
                                          <p:spTgt spid="103436">
                                            <p:txEl>
                                              <p:pRg st="0" end="0"/>
                                            </p:txEl>
                                          </p:spTgt>
                                        </p:tgtEl>
                                        <p:attrNameLst>
                                          <p:attrName>style.visibility</p:attrName>
                                        </p:attrNameLst>
                                      </p:cBhvr>
                                      <p:to>
                                        <p:strVal val="visible"/>
                                      </p:to>
                                    </p:set>
                                    <p:anim calcmode="lin" valueType="num">
                                      <p:cBhvr>
                                        <p:cTn id="42" dur="500" fill="hold"/>
                                        <p:tgtEl>
                                          <p:spTgt spid="103436">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034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Effect transition="in" filter="fade">
                                      <p:cBhvr>
                                        <p:cTn id="62" dur="500"/>
                                        <p:tgtEl>
                                          <p:spTgt spid="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9697"/>
                                        </p:tgtEl>
                                        <p:attrNameLst>
                                          <p:attrName>style.visibility</p:attrName>
                                        </p:attrNameLst>
                                      </p:cBhvr>
                                      <p:to>
                                        <p:strVal val="visible"/>
                                      </p:to>
                                    </p:set>
                                    <p:anim calcmode="lin" valueType="num">
                                      <p:cBhvr>
                                        <p:cTn id="72" dur="500" fill="hold"/>
                                        <p:tgtEl>
                                          <p:spTgt spid="29697"/>
                                        </p:tgtEl>
                                        <p:attrNameLst>
                                          <p:attrName>ppt_w</p:attrName>
                                        </p:attrNameLst>
                                      </p:cBhvr>
                                      <p:tavLst>
                                        <p:tav tm="0">
                                          <p:val>
                                            <p:fltVal val="0"/>
                                          </p:val>
                                        </p:tav>
                                        <p:tav tm="100000">
                                          <p:val>
                                            <p:strVal val="#ppt_w"/>
                                          </p:val>
                                        </p:tav>
                                      </p:tavLst>
                                    </p:anim>
                                    <p:anim calcmode="lin" valueType="num">
                                      <p:cBhvr>
                                        <p:cTn id="73" dur="500" fill="hold"/>
                                        <p:tgtEl>
                                          <p:spTgt spid="29697"/>
                                        </p:tgtEl>
                                        <p:attrNameLst>
                                          <p:attrName>ppt_h</p:attrName>
                                        </p:attrNameLst>
                                      </p:cBhvr>
                                      <p:tavLst>
                                        <p:tav tm="0">
                                          <p:val>
                                            <p:fltVal val="0"/>
                                          </p:val>
                                        </p:tav>
                                        <p:tav tm="100000">
                                          <p:val>
                                            <p:strVal val="#ppt_h"/>
                                          </p:val>
                                        </p:tav>
                                      </p:tavLst>
                                    </p:anim>
                                    <p:animEffect transition="in" filter="fade">
                                      <p:cBhvr>
                                        <p:cTn id="74" dur="500"/>
                                        <p:tgtEl>
                                          <p:spTgt spid="29697"/>
                                        </p:tgtEl>
                                      </p:cBhvr>
                                    </p:animEffect>
                                  </p:childTnLst>
                                </p:cTn>
                              </p:par>
                            </p:childTnLst>
                          </p:cTn>
                        </p:par>
                        <p:par>
                          <p:cTn id="75" fill="hold">
                            <p:stCondLst>
                              <p:cond delay="500"/>
                            </p:stCondLst>
                            <p:childTnLst>
                              <p:par>
                                <p:cTn id="76" presetID="12" presetClass="entr" presetSubtype="1"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slide(fromTop)">
                                      <p:cBhvr>
                                        <p:cTn id="78" dur="500"/>
                                        <p:tgtEl>
                                          <p:spTgt spid="4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p:cTn id="81" dur="500" fill="hold"/>
                                        <p:tgtEl>
                                          <p:spTgt spid="46"/>
                                        </p:tgtEl>
                                        <p:attrNameLst>
                                          <p:attrName>ppt_w</p:attrName>
                                        </p:attrNameLst>
                                      </p:cBhvr>
                                      <p:tavLst>
                                        <p:tav tm="0">
                                          <p:val>
                                            <p:fltVal val="0"/>
                                          </p:val>
                                        </p:tav>
                                        <p:tav tm="100000">
                                          <p:val>
                                            <p:strVal val="#ppt_w"/>
                                          </p:val>
                                        </p:tav>
                                      </p:tavLst>
                                    </p:anim>
                                    <p:anim calcmode="lin" valueType="num">
                                      <p:cBhvr>
                                        <p:cTn id="82" dur="500" fill="hold"/>
                                        <p:tgtEl>
                                          <p:spTgt spid="46"/>
                                        </p:tgtEl>
                                        <p:attrNameLst>
                                          <p:attrName>ppt_h</p:attrName>
                                        </p:attrNameLst>
                                      </p:cBhvr>
                                      <p:tavLst>
                                        <p:tav tm="0">
                                          <p:val>
                                            <p:fltVal val="0"/>
                                          </p:val>
                                        </p:tav>
                                        <p:tav tm="100000">
                                          <p:val>
                                            <p:strVal val="#ppt_h"/>
                                          </p:val>
                                        </p:tav>
                                      </p:tavLst>
                                    </p:anim>
                                    <p:animEffect transition="in" filter="fade">
                                      <p:cBhvr>
                                        <p:cTn id="83" dur="500"/>
                                        <p:tgtEl>
                                          <p:spTgt spid="46"/>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 calcmode="lin" valueType="num">
                                      <p:cBhvr>
                                        <p:cTn id="9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4">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4">
                                            <p:txEl>
                                              <p:pRg st="1" end="1"/>
                                            </p:txEl>
                                          </p:spTgt>
                                        </p:tgtEl>
                                        <p:attrNameLst>
                                          <p:attrName>style.visibility</p:attrName>
                                        </p:attrNameLst>
                                      </p:cBhvr>
                                      <p:to>
                                        <p:strVal val="visible"/>
                                      </p:to>
                                    </p:set>
                                    <p:anim calcmode="lin" valueType="num">
                                      <p:cBhvr>
                                        <p:cTn id="9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0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01" dur="500"/>
                                        <p:tgtEl>
                                          <p:spTgt spid="4">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4">
                                            <p:txEl>
                                              <p:pRg st="2" end="2"/>
                                            </p:txEl>
                                          </p:spTgt>
                                        </p:tgtEl>
                                        <p:attrNameLst>
                                          <p:attrName>style.visibility</p:attrName>
                                        </p:attrNameLst>
                                      </p:cBhvr>
                                      <p:to>
                                        <p:strVal val="visible"/>
                                      </p:to>
                                    </p:set>
                                    <p:anim calcmode="lin" valueType="num">
                                      <p:cBhvr>
                                        <p:cTn id="10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0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08" dur="500"/>
                                        <p:tgtEl>
                                          <p:spTgt spid="4">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nodeType="clickEffect">
                                  <p:stCondLst>
                                    <p:cond delay="0"/>
                                  </p:stCondLst>
                                  <p:childTnLst>
                                    <p:set>
                                      <p:cBhvr>
                                        <p:cTn id="112" dur="1" fill="hold">
                                          <p:stCondLst>
                                            <p:cond delay="0"/>
                                          </p:stCondLst>
                                        </p:cTn>
                                        <p:tgtEl>
                                          <p:spTgt spid="103432"/>
                                        </p:tgtEl>
                                        <p:attrNameLst>
                                          <p:attrName>style.visibility</p:attrName>
                                        </p:attrNameLst>
                                      </p:cBhvr>
                                      <p:to>
                                        <p:strVal val="visible"/>
                                      </p:to>
                                    </p:set>
                                    <p:anim calcmode="lin" valueType="num">
                                      <p:cBhvr>
                                        <p:cTn id="113" dur="250" fill="hold"/>
                                        <p:tgtEl>
                                          <p:spTgt spid="103432"/>
                                        </p:tgtEl>
                                        <p:attrNameLst>
                                          <p:attrName>ppt_w</p:attrName>
                                        </p:attrNameLst>
                                      </p:cBhvr>
                                      <p:tavLst>
                                        <p:tav tm="0">
                                          <p:val>
                                            <p:fltVal val="0"/>
                                          </p:val>
                                        </p:tav>
                                        <p:tav tm="100000">
                                          <p:val>
                                            <p:strVal val="#ppt_w"/>
                                          </p:val>
                                        </p:tav>
                                      </p:tavLst>
                                    </p:anim>
                                    <p:anim calcmode="lin" valueType="num">
                                      <p:cBhvr>
                                        <p:cTn id="114" dur="250" fill="hold"/>
                                        <p:tgtEl>
                                          <p:spTgt spid="103432"/>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9698"/>
                                        </p:tgtEl>
                                        <p:attrNameLst>
                                          <p:attrName>style.visibility</p:attrName>
                                        </p:attrNameLst>
                                      </p:cBhvr>
                                      <p:to>
                                        <p:strVal val="visible"/>
                                      </p:to>
                                    </p:set>
                                    <p:anim calcmode="lin" valueType="num">
                                      <p:cBhvr>
                                        <p:cTn id="119" dur="500" fill="hold"/>
                                        <p:tgtEl>
                                          <p:spTgt spid="29698"/>
                                        </p:tgtEl>
                                        <p:attrNameLst>
                                          <p:attrName>ppt_w</p:attrName>
                                        </p:attrNameLst>
                                      </p:cBhvr>
                                      <p:tavLst>
                                        <p:tav tm="0">
                                          <p:val>
                                            <p:fltVal val="0"/>
                                          </p:val>
                                        </p:tav>
                                        <p:tav tm="100000">
                                          <p:val>
                                            <p:strVal val="#ppt_w"/>
                                          </p:val>
                                        </p:tav>
                                      </p:tavLst>
                                    </p:anim>
                                    <p:anim calcmode="lin" valueType="num">
                                      <p:cBhvr>
                                        <p:cTn id="120" dur="500" fill="hold"/>
                                        <p:tgtEl>
                                          <p:spTgt spid="29698"/>
                                        </p:tgtEl>
                                        <p:attrNameLst>
                                          <p:attrName>ppt_h</p:attrName>
                                        </p:attrNameLst>
                                      </p:cBhvr>
                                      <p:tavLst>
                                        <p:tav tm="0">
                                          <p:val>
                                            <p:fltVal val="0"/>
                                          </p:val>
                                        </p:tav>
                                        <p:tav tm="100000">
                                          <p:val>
                                            <p:strVal val="#ppt_h"/>
                                          </p:val>
                                        </p:tav>
                                      </p:tavLst>
                                    </p:anim>
                                    <p:animEffect transition="in" filter="fade">
                                      <p:cBhvr>
                                        <p:cTn id="121"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3435" grpId="0"/>
      <p:bldP spid="17" grpId="0"/>
      <p:bldP spid="18" grpId="0"/>
      <p:bldP spid="46" grpId="0"/>
      <p:bldP spid="296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A58246-835D-47BE-94FB-27665FB500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44B85-5ABB-4E39-83FD-9581F02BAADE}" type="slidenum">
              <a:rPr kumimoji="0" lang="en-GB" altLang="en-US" sz="1000" b="0" i="0" u="none" strike="noStrike" kern="1200" cap="none" spc="0" normalizeH="0" baseline="0" noProof="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alt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7042" name="Rectangle 2">
            <a:extLst>
              <a:ext uri="{FF2B5EF4-FFF2-40B4-BE49-F238E27FC236}">
                <a16:creationId xmlns:a16="http://schemas.microsoft.com/office/drawing/2014/main" id="{3355C355-94EE-481E-916E-184D2544A1DE}"/>
              </a:ext>
            </a:extLst>
          </p:cNvPr>
          <p:cNvSpPr>
            <a:spLocks noChangeArrowheads="1"/>
          </p:cNvSpPr>
          <p:nvPr/>
        </p:nvSpPr>
        <p:spPr bwMode="auto">
          <a:xfrm>
            <a:off x="1486311" y="598083"/>
            <a:ext cx="94554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wrap="square" anchor="b">
            <a:spAutoFit/>
          </a:bodyPr>
          <a:lstStyle>
            <a:lvl1pPr>
              <a:spcBef>
                <a:spcPct val="0"/>
              </a:spcBef>
              <a:defRPr sz="4400">
                <a:solidFill>
                  <a:schemeClr val="tx2"/>
                </a:solidFill>
                <a:latin typeface="Arial" panose="020B0604020202020204" pitchFamily="34" charset="0"/>
              </a:defRPr>
            </a:lvl1pPr>
            <a:lvl2pPr>
              <a:spcBef>
                <a:spcPct val="0"/>
              </a:spcBef>
              <a:defRPr sz="4400">
                <a:solidFill>
                  <a:schemeClr val="tx2"/>
                </a:solidFill>
                <a:latin typeface="Arial" panose="020B0604020202020204" pitchFamily="34" charset="0"/>
              </a:defRPr>
            </a:lvl2pPr>
            <a:lvl3pPr>
              <a:spcBef>
                <a:spcPct val="0"/>
              </a:spcBef>
              <a:defRPr sz="4400">
                <a:solidFill>
                  <a:schemeClr val="tx2"/>
                </a:solidFill>
                <a:latin typeface="Arial" panose="020B0604020202020204" pitchFamily="34" charset="0"/>
              </a:defRPr>
            </a:lvl3pPr>
            <a:lvl4pPr>
              <a:spcBef>
                <a:spcPct val="0"/>
              </a:spcBef>
              <a:defRPr sz="4400">
                <a:solidFill>
                  <a:schemeClr val="tx2"/>
                </a:solidFill>
                <a:latin typeface="Arial" panose="020B0604020202020204" pitchFamily="34" charset="0"/>
              </a:defRPr>
            </a:lvl4pPr>
            <a:lvl5pPr>
              <a:spcBef>
                <a:spcPct val="0"/>
              </a:spcBef>
              <a:defRPr sz="4400">
                <a:solidFill>
                  <a:schemeClr val="tx2"/>
                </a:solidFill>
                <a:latin typeface="Arial" panose="020B0604020202020204" pitchFamily="34" charset="0"/>
              </a:defRPr>
            </a:lvl5pPr>
            <a:lvl6pPr marL="457200" fontAlgn="base">
              <a:spcBef>
                <a:spcPct val="0"/>
              </a:spcBef>
              <a:spcAft>
                <a:spcPct val="0"/>
              </a:spcAft>
              <a:defRPr sz="4400">
                <a:solidFill>
                  <a:schemeClr val="tx2"/>
                </a:solidFill>
                <a:latin typeface="Arial" panose="020B0604020202020204" pitchFamily="34" charset="0"/>
              </a:defRPr>
            </a:lvl6pPr>
            <a:lvl7pPr marL="914400" fontAlgn="base">
              <a:spcBef>
                <a:spcPct val="0"/>
              </a:spcBef>
              <a:spcAft>
                <a:spcPct val="0"/>
              </a:spcAft>
              <a:defRPr sz="4400">
                <a:solidFill>
                  <a:schemeClr val="tx2"/>
                </a:solidFill>
                <a:latin typeface="Arial" panose="020B0604020202020204" pitchFamily="34" charset="0"/>
              </a:defRPr>
            </a:lvl7pPr>
            <a:lvl8pPr marL="1371600" fontAlgn="base">
              <a:spcBef>
                <a:spcPct val="0"/>
              </a:spcBef>
              <a:spcAft>
                <a:spcPct val="0"/>
              </a:spcAft>
              <a:defRPr sz="4400">
                <a:solidFill>
                  <a:schemeClr val="tx2"/>
                </a:solidFill>
                <a:latin typeface="Arial" panose="020B0604020202020204" pitchFamily="34" charset="0"/>
              </a:defRPr>
            </a:lvl8pPr>
            <a:lvl9pPr marL="182880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D97828">
                    <a:lumMod val="75000"/>
                  </a:srgbClr>
                </a:solidFill>
                <a:effectLst/>
                <a:uLnTx/>
                <a:uFillTx/>
                <a:latin typeface="Arial" panose="020B0604020202020204" pitchFamily="34" charset="0"/>
                <a:ea typeface="+mn-ea"/>
                <a:cs typeface="+mn-cs"/>
              </a:rPr>
              <a:t>Program in </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Investment Appraisal and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Project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rgbClr val="3C9770">
                    <a:lumMod val="75000"/>
                  </a:srgbClr>
                </a:solidFill>
                <a:effectLst/>
                <a:uLnTx/>
                <a:uFillTx/>
                <a:latin typeface="Arial" panose="020B0604020202020204" pitchFamily="34" charset="0"/>
                <a:ea typeface="+mn-ea"/>
                <a:cs typeface="+mn-cs"/>
              </a:rPr>
              <a:t>Finance</a:t>
            </a:r>
            <a:endParaRPr kumimoji="0" lang="en-GB" altLang="en-US" sz="2400" b="1" i="0" u="none" strike="noStrike" kern="1200" cap="none" spc="0" normalizeH="0" baseline="0" noProof="0" dirty="0">
              <a:ln>
                <a:noFill/>
              </a:ln>
              <a:solidFill>
                <a:srgbClr val="3C9770">
                  <a:lumMod val="75000"/>
                </a:srgbClr>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D4AD57BB-243A-4EEE-A64A-940AEDAE49D6}"/>
              </a:ext>
            </a:extLst>
          </p:cNvPr>
          <p:cNvSpPr/>
          <p:nvPr/>
        </p:nvSpPr>
        <p:spPr>
          <a:xfrm>
            <a:off x="2592279" y="1059748"/>
            <a:ext cx="7799034" cy="5055230"/>
          </a:xfrm>
          <a:prstGeom prst="rect">
            <a:avLst/>
          </a:prstGeom>
        </p:spPr>
        <p:txBody>
          <a:bodyPr wrap="square">
            <a:spAutoFit/>
          </a:bodyPr>
          <a:lstStyle/>
          <a:p>
            <a:pPr marL="0" marR="0" lvl="0" indent="0" algn="l" defTabSz="457200" rtl="0" eaLnBrk="1" fontAlgn="base" latinLnBrk="0" hangingPunct="1">
              <a:lnSpc>
                <a:spcPct val="100000"/>
              </a:lnSpc>
              <a:spcBef>
                <a:spcPts val="300"/>
              </a:spcBef>
              <a:spcAft>
                <a:spcPts val="0"/>
              </a:spcAft>
              <a:buClrTx/>
              <a:buSzTx/>
              <a:buFontTx/>
              <a:buNone/>
              <a:tabLst/>
              <a:defRPr/>
            </a:pPr>
            <a:r>
              <a:rPr kumimoji="0" lang="en-GB" sz="2000" b="1" i="0" u="sng" strike="noStrike" kern="1200" cap="none" spc="0" normalizeH="0" baseline="0" noProof="0" dirty="0">
                <a:ln>
                  <a:noFill/>
                </a:ln>
                <a:solidFill>
                  <a:srgbClr val="0070C0"/>
                </a:solidFill>
                <a:effectLst/>
                <a:uLnTx/>
                <a:uFillTx/>
                <a:latin typeface="inherit"/>
                <a:ea typeface="+mn-ea"/>
                <a:cs typeface="+mn-cs"/>
              </a:rPr>
              <a:t>1. Cost Benefit Analysis Methodology and Cash Flow Projections</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55555"/>
                </a:solidFill>
                <a:effectLst/>
                <a:uLnTx/>
                <a:uFillTx/>
                <a:latin typeface="inherit"/>
                <a:ea typeface="+mn-ea"/>
                <a:cs typeface="+mn-cs"/>
              </a:rPr>
              <a:t>Development of </a:t>
            </a:r>
            <a:r>
              <a:rPr kumimoji="0" lang="en-GB" sz="2000" b="1" i="0" u="none" strike="noStrike" kern="1200" cap="none" spc="0" normalizeH="0" baseline="0" noProof="0" dirty="0">
                <a:ln>
                  <a:noFill/>
                </a:ln>
                <a:solidFill>
                  <a:srgbClr val="A23C33">
                    <a:lumMod val="75000"/>
                  </a:srgbClr>
                </a:solidFill>
                <a:effectLst/>
                <a:uLnTx/>
                <a:uFillTx/>
                <a:latin typeface="inherit"/>
                <a:ea typeface="+mn-ea"/>
                <a:cs typeface="+mn-cs"/>
              </a:rPr>
              <a:t>cash flows </a:t>
            </a:r>
            <a:r>
              <a:rPr kumimoji="0" lang="en-GB" sz="2000" b="0" i="0" u="none" strike="noStrike" kern="1200" cap="none" spc="0" normalizeH="0" baseline="0" noProof="0" dirty="0">
                <a:ln>
                  <a:noFill/>
                </a:ln>
                <a:solidFill>
                  <a:srgbClr val="555555"/>
                </a:solidFill>
                <a:effectLst/>
                <a:uLnTx/>
                <a:uFillTx/>
                <a:latin typeface="inherit"/>
                <a:ea typeface="+mn-ea"/>
                <a:cs typeface="+mn-cs"/>
              </a:rPr>
              <a:t>for new </a:t>
            </a:r>
            <a:r>
              <a:rPr kumimoji="0" lang="en-GB" sz="2000" b="1" i="0" u="none" strike="noStrike" kern="1200" cap="none" spc="0" normalizeH="0" baseline="0" noProof="0" dirty="0">
                <a:ln>
                  <a:noFill/>
                </a:ln>
                <a:solidFill>
                  <a:srgbClr val="002060"/>
                </a:solidFill>
                <a:effectLst/>
                <a:uLnTx/>
                <a:uFillTx/>
                <a:latin typeface="inherit"/>
                <a:ea typeface="+mn-ea"/>
                <a:cs typeface="+mn-cs"/>
              </a:rPr>
              <a:t>Project </a:t>
            </a:r>
            <a:r>
              <a:rPr kumimoji="0" lang="en-GB" sz="2000" b="0" i="0" u="none" strike="noStrike" kern="1200" cap="none" spc="0" normalizeH="0" baseline="0" noProof="0" dirty="0">
                <a:ln>
                  <a:noFill/>
                </a:ln>
                <a:solidFill>
                  <a:srgbClr val="555555"/>
                </a:solidFill>
                <a:effectLst/>
                <a:uLnTx/>
                <a:uFillTx/>
                <a:latin typeface="inherit"/>
                <a:ea typeface="+mn-ea"/>
                <a:cs typeface="+mn-cs"/>
              </a:rPr>
              <a:t>or existing </a:t>
            </a:r>
            <a:r>
              <a:rPr kumimoji="0" lang="en-GB" sz="2000" b="1" i="0" u="none" strike="noStrike" kern="1200" cap="none" spc="0" normalizeH="0" baseline="0" noProof="0" dirty="0">
                <a:ln>
                  <a:noFill/>
                </a:ln>
                <a:solidFill>
                  <a:srgbClr val="002060"/>
                </a:solidFill>
                <a:effectLst/>
                <a:uLnTx/>
                <a:uFillTx/>
                <a:latin typeface="inherit"/>
                <a:ea typeface="+mn-ea"/>
                <a:cs typeface="+mn-cs"/>
              </a:rPr>
              <a:t>Business</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55555"/>
                </a:solidFill>
                <a:effectLst/>
                <a:uLnTx/>
                <a:uFillTx/>
                <a:latin typeface="inherit"/>
                <a:ea typeface="+mn-ea"/>
                <a:cs typeface="+mn-cs"/>
              </a:rPr>
              <a:t>Different </a:t>
            </a:r>
            <a:r>
              <a:rPr kumimoji="0" lang="en-GB" sz="2000" b="1" i="0" u="none" strike="noStrike" kern="1200" cap="none" spc="0" normalizeH="0" baseline="0" noProof="0" dirty="0">
                <a:ln>
                  <a:noFill/>
                </a:ln>
                <a:solidFill>
                  <a:srgbClr val="A23C33"/>
                </a:solidFill>
                <a:effectLst/>
                <a:uLnTx/>
                <a:uFillTx/>
                <a:latin typeface="inherit"/>
                <a:ea typeface="+mn-ea"/>
                <a:cs typeface="+mn-cs"/>
              </a:rPr>
              <a:t>cash flow perspectives</a:t>
            </a:r>
            <a:r>
              <a:rPr kumimoji="0" lang="en-GB" sz="2000" b="0" i="0" u="none" strike="noStrike" kern="1200" cap="none" spc="0" normalizeH="0" baseline="0" noProof="0" dirty="0">
                <a:ln>
                  <a:noFill/>
                </a:ln>
                <a:solidFill>
                  <a:srgbClr val="555555"/>
                </a:solidFill>
                <a:effectLst/>
                <a:uLnTx/>
                <a:uFillTx/>
                <a:latin typeface="inherit"/>
                <a:ea typeface="+mn-ea"/>
                <a:cs typeface="+mn-cs"/>
              </a:rPr>
              <a:t>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555555"/>
                </a:solidFill>
                <a:effectLst/>
                <a:uLnTx/>
                <a:uFillTx/>
                <a:latin typeface="inherit"/>
                <a:ea typeface="+mn-ea"/>
                <a:cs typeface="+mn-cs"/>
              </a:rPr>
              <a:t>Scale, timing, inflation and residual value </a:t>
            </a:r>
            <a:r>
              <a:rPr kumimoji="0" lang="en-GB" sz="2000" b="0" i="0" u="none" strike="noStrike" kern="1200" cap="none" spc="0" normalizeH="0" baseline="0" noProof="0" dirty="0">
                <a:ln>
                  <a:noFill/>
                </a:ln>
                <a:solidFill>
                  <a:srgbClr val="555555"/>
                </a:solidFill>
                <a:effectLst/>
                <a:uLnTx/>
                <a:uFillTx/>
                <a:latin typeface="inherit"/>
                <a:ea typeface="+mn-ea"/>
                <a:cs typeface="+mn-cs"/>
              </a:rPr>
              <a:t>decisions</a:t>
            </a:r>
            <a:endParaRPr kumimoji="0" lang="en-GB" sz="2000" b="1" i="0" u="none" strike="noStrike" kern="1200" cap="none" spc="0" normalizeH="0" baseline="0" noProof="0" dirty="0">
              <a:ln>
                <a:noFill/>
              </a:ln>
              <a:solidFill>
                <a:srgbClr val="555555"/>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C9770"/>
                </a:solidFill>
                <a:effectLst/>
                <a:uLnTx/>
                <a:uFillTx/>
                <a:latin typeface="inherit"/>
                <a:ea typeface="+mn-ea"/>
                <a:cs typeface="+mn-cs"/>
              </a:rPr>
              <a:t>Project Return </a:t>
            </a:r>
            <a:r>
              <a:rPr kumimoji="0" lang="en-GB" sz="2000" b="0" i="0" u="none" strike="noStrike" kern="1200" cap="none" spc="0" normalizeH="0" baseline="0" noProof="0" dirty="0">
                <a:ln>
                  <a:noFill/>
                </a:ln>
                <a:solidFill>
                  <a:srgbClr val="555555"/>
                </a:solidFill>
                <a:effectLst/>
                <a:uLnTx/>
                <a:uFillTx/>
                <a:latin typeface="inherit"/>
                <a:ea typeface="+mn-ea"/>
                <a:cs typeface="+mn-cs"/>
              </a:rPr>
              <a:t>- Uses and limitations of different </a:t>
            </a:r>
            <a:r>
              <a:rPr kumimoji="0" lang="en-GB" sz="2000" b="1" i="0" u="none" strike="noStrike" kern="1200" cap="none" spc="0" normalizeH="0" baseline="0" noProof="0" dirty="0">
                <a:ln>
                  <a:noFill/>
                </a:ln>
                <a:solidFill>
                  <a:srgbClr val="555555"/>
                </a:solidFill>
                <a:effectLst/>
                <a:uLnTx/>
                <a:uFillTx/>
                <a:latin typeface="inherit"/>
                <a:ea typeface="+mn-ea"/>
                <a:cs typeface="+mn-cs"/>
              </a:rPr>
              <a:t>investment criteria</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212121"/>
                </a:solidFill>
                <a:effectLst/>
                <a:uLnTx/>
                <a:uFillTx/>
                <a:latin typeface="inherit"/>
                <a:ea typeface="+mn-ea"/>
                <a:cs typeface="+mn-cs"/>
              </a:rPr>
              <a:t>Credit Risk Assessment </a:t>
            </a:r>
            <a:r>
              <a:rPr kumimoji="0" lang="en-GB" sz="2000" b="0" i="0" u="none" strike="noStrike" kern="1200" cap="none" spc="0" normalizeH="0" baseline="0" noProof="0" dirty="0">
                <a:ln>
                  <a:noFill/>
                </a:ln>
                <a:solidFill>
                  <a:srgbClr val="555555"/>
                </a:solidFill>
                <a:effectLst/>
                <a:uLnTx/>
                <a:uFillTx/>
                <a:latin typeface="inherit"/>
                <a:ea typeface="+mn-ea"/>
                <a:cs typeface="+mn-cs"/>
              </a:rPr>
              <a:t>and evaluation of </a:t>
            </a:r>
            <a:r>
              <a:rPr kumimoji="0" lang="en-GB" sz="2000" b="1" i="0" u="none" strike="noStrike" kern="1200" cap="none" spc="0" normalizeH="0" baseline="0" noProof="0" dirty="0">
                <a:ln>
                  <a:noFill/>
                </a:ln>
                <a:solidFill>
                  <a:srgbClr val="44709D"/>
                </a:solidFill>
                <a:effectLst/>
                <a:uLnTx/>
                <a:uFillTx/>
                <a:latin typeface="inherit"/>
                <a:ea typeface="+mn-ea"/>
                <a:cs typeface="+mn-cs"/>
              </a:rPr>
              <a:t>debt service </a:t>
            </a:r>
            <a:r>
              <a:rPr kumimoji="0" lang="en-GB" sz="2000" b="0" i="0" u="none" strike="noStrike" kern="1200" cap="none" spc="0" normalizeH="0" baseline="0" noProof="0" dirty="0">
                <a:ln>
                  <a:noFill/>
                </a:ln>
                <a:solidFill>
                  <a:srgbClr val="555555"/>
                </a:solidFill>
                <a:effectLst/>
                <a:uLnTx/>
                <a:uFillTx/>
                <a:latin typeface="inherit"/>
                <a:ea typeface="+mn-ea"/>
                <a:cs typeface="+mn-cs"/>
              </a:rPr>
              <a:t>capability</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70C0"/>
                </a:solidFill>
                <a:effectLst/>
                <a:uLnTx/>
                <a:uFillTx/>
                <a:latin typeface="inherit"/>
                <a:ea typeface="+mn-ea"/>
                <a:cs typeface="+mn-cs"/>
              </a:rPr>
              <a:t>2. Competitiveness Appraisal</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44709D">
                    <a:lumMod val="75000"/>
                  </a:srgbClr>
                </a:solidFill>
                <a:effectLst/>
                <a:uLnTx/>
                <a:uFillTx/>
                <a:latin typeface="inherit"/>
                <a:ea typeface="+mn-ea"/>
                <a:cs typeface="+mn-cs"/>
              </a:rPr>
              <a:t>Assessing and modelling market competitiveness</a:t>
            </a:r>
            <a:endParaRPr kumimoji="0" lang="en-GB" sz="2000" b="0" i="0" u="none" strike="noStrike" kern="1200" cap="none" spc="0" normalizeH="0" baseline="0" noProof="0" dirty="0">
              <a:ln>
                <a:noFill/>
              </a:ln>
              <a:solidFill>
                <a:srgbClr val="555555"/>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A23C33"/>
                </a:solidFill>
                <a:effectLst/>
                <a:uLnTx/>
                <a:uFillTx/>
                <a:latin typeface="inherit"/>
                <a:ea typeface="+mn-ea"/>
                <a:cs typeface="+mn-cs"/>
              </a:rPr>
              <a:t>Integrated</a:t>
            </a:r>
            <a:r>
              <a:rPr kumimoji="0" lang="en-GB" sz="2000" b="1" i="0" u="none" strike="noStrike" kern="1200" cap="none" spc="0" normalizeH="0" baseline="0" noProof="0" dirty="0">
                <a:ln>
                  <a:noFill/>
                </a:ln>
                <a:solidFill>
                  <a:srgbClr val="3C9770"/>
                </a:solidFill>
                <a:effectLst/>
                <a:uLnTx/>
                <a:uFillTx/>
                <a:latin typeface="inherit"/>
                <a:ea typeface="+mn-ea"/>
                <a:cs typeface="+mn-cs"/>
              </a:rPr>
              <a:t> Financial Model</a:t>
            </a:r>
            <a:r>
              <a:rPr kumimoji="0" lang="en-GB" sz="2000" b="1" i="0" u="none" strike="noStrike" kern="1200" cap="none" spc="0" normalizeH="0" baseline="0" noProof="0" dirty="0">
                <a:ln>
                  <a:noFill/>
                </a:ln>
                <a:solidFill>
                  <a:srgbClr val="0070C0"/>
                </a:solidFill>
                <a:effectLst/>
                <a:uLnTx/>
                <a:uFillTx/>
                <a:latin typeface="inherit"/>
                <a:ea typeface="+mn-ea"/>
                <a:cs typeface="+mn-cs"/>
              </a:rPr>
              <a:t> </a:t>
            </a:r>
            <a:r>
              <a:rPr kumimoji="0" lang="en-GB" sz="2000" b="1" i="0" u="none" strike="noStrike" kern="1200" cap="none" spc="0" normalizeH="0" baseline="0" noProof="0" dirty="0">
                <a:ln>
                  <a:noFill/>
                </a:ln>
                <a:solidFill>
                  <a:srgbClr val="212121"/>
                </a:solidFill>
                <a:effectLst/>
                <a:uLnTx/>
                <a:uFillTx/>
                <a:latin typeface="inherit"/>
                <a:ea typeface="+mn-ea"/>
                <a:cs typeface="+mn-cs"/>
              </a:rPr>
              <a:t>and</a:t>
            </a:r>
            <a:r>
              <a:rPr kumimoji="0" lang="en-GB" sz="2000" b="1" i="0" u="none" strike="noStrike" kern="1200" cap="none" spc="0" normalizeH="0" baseline="0" noProof="0" dirty="0">
                <a:ln>
                  <a:noFill/>
                </a:ln>
                <a:solidFill>
                  <a:srgbClr val="0070C0"/>
                </a:solidFill>
                <a:effectLst/>
                <a:uLnTx/>
                <a:uFillTx/>
                <a:latin typeface="inherit"/>
                <a:ea typeface="+mn-ea"/>
                <a:cs typeface="+mn-cs"/>
              </a:rPr>
              <a:t> </a:t>
            </a:r>
            <a:r>
              <a:rPr kumimoji="0" lang="en-GB" sz="2000" b="1" i="0" u="none" strike="noStrike" kern="1200" cap="none" spc="0" normalizeH="0" baseline="0" noProof="0" dirty="0">
                <a:ln>
                  <a:noFill/>
                </a:ln>
                <a:solidFill>
                  <a:srgbClr val="3C9770"/>
                </a:solidFill>
                <a:effectLst/>
                <a:uLnTx/>
                <a:uFillTx/>
                <a:latin typeface="inherit"/>
                <a:ea typeface="+mn-ea"/>
                <a:cs typeface="+mn-cs"/>
              </a:rPr>
              <a:t>Modelling</a:t>
            </a:r>
            <a:r>
              <a:rPr kumimoji="0" lang="en-GB" sz="2000" b="1" i="0" u="none" strike="noStrike" kern="1200" cap="none" spc="0" normalizeH="0" baseline="0" noProof="0" dirty="0">
                <a:ln>
                  <a:noFill/>
                </a:ln>
                <a:solidFill>
                  <a:srgbClr val="00B050"/>
                </a:solidFill>
                <a:effectLst/>
                <a:uLnTx/>
                <a:uFillTx/>
                <a:latin typeface="inherit"/>
                <a:ea typeface="+mn-ea"/>
                <a:cs typeface="+mn-cs"/>
              </a:rPr>
              <a:t> </a:t>
            </a:r>
            <a:r>
              <a:rPr kumimoji="0" lang="en-GB" sz="2000" b="1" i="0" u="none" strike="noStrike" kern="1200" cap="none" spc="0" normalizeH="0" baseline="0" noProof="0" dirty="0">
                <a:ln>
                  <a:noFill/>
                </a:ln>
                <a:solidFill>
                  <a:srgbClr val="D97828"/>
                </a:solidFill>
                <a:effectLst/>
                <a:uLnTx/>
                <a:uFillTx/>
                <a:latin typeface="inherit"/>
                <a:ea typeface="+mn-ea"/>
                <a:cs typeface="+mn-cs"/>
              </a:rPr>
              <a:t>Tools</a:t>
            </a:r>
            <a:endParaRPr kumimoji="0" lang="en-GB" sz="2000" b="0" i="0" u="none" strike="noStrike" kern="1200" cap="none" spc="0" normalizeH="0" baseline="0" noProof="0" dirty="0">
              <a:ln>
                <a:noFill/>
              </a:ln>
              <a:solidFill>
                <a:srgbClr val="D97828"/>
              </a:solidFill>
              <a:effectLst/>
              <a:uLnTx/>
              <a:uFillTx/>
              <a:latin typeface="inherit"/>
              <a:ea typeface="+mn-ea"/>
              <a:cs typeface="+mn-cs"/>
            </a:endParaRPr>
          </a:p>
          <a:p>
            <a:pPr marL="0" marR="0" lvl="0" indent="0" algn="l" defTabSz="457200" rtl="0" eaLnBrk="1" fontAlgn="base" latinLnBrk="0" hangingPunct="1">
              <a:lnSpc>
                <a:spcPct val="100000"/>
              </a:lnSpc>
              <a:spcBef>
                <a:spcPts val="300"/>
              </a:spcBef>
              <a:spcAft>
                <a:spcPts val="0"/>
              </a:spcAft>
              <a:buClrTx/>
              <a:buSzTx/>
              <a:buFontTx/>
              <a:buNone/>
              <a:tabLst/>
              <a:defRPr/>
            </a:pPr>
            <a:r>
              <a:rPr kumimoji="0" lang="en-GB" sz="2000" b="1" i="0" u="sng" strike="noStrike" kern="1200" cap="none" spc="0" normalizeH="0" baseline="0" noProof="0" dirty="0">
                <a:ln>
                  <a:noFill/>
                </a:ln>
                <a:solidFill>
                  <a:srgbClr val="0070C0"/>
                </a:solidFill>
                <a:effectLst/>
                <a:uLnTx/>
                <a:uFillTx/>
                <a:latin typeface="inherit"/>
                <a:ea typeface="+mn-ea"/>
                <a:cs typeface="+mn-cs"/>
              </a:rPr>
              <a:t>3. Risk Analysis</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555555"/>
                </a:solidFill>
                <a:effectLst/>
                <a:uLnTx/>
                <a:uFillTx/>
                <a:latin typeface="inherit"/>
                <a:ea typeface="+mn-ea"/>
                <a:cs typeface="+mn-cs"/>
              </a:rPr>
              <a:t>Risk assessment </a:t>
            </a:r>
            <a:r>
              <a:rPr kumimoji="0" lang="en-GB" sz="2000" b="0" i="0" u="none" strike="noStrike" kern="1200" cap="none" spc="0" normalizeH="0" baseline="0" noProof="0" dirty="0">
                <a:ln>
                  <a:noFill/>
                </a:ln>
                <a:solidFill>
                  <a:srgbClr val="555555"/>
                </a:solidFill>
                <a:effectLst/>
                <a:uLnTx/>
                <a:uFillTx/>
                <a:latin typeface="inherit"/>
                <a:ea typeface="+mn-ea"/>
                <a:cs typeface="+mn-cs"/>
              </a:rPr>
              <a:t>techniques</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55555"/>
                </a:solidFill>
                <a:effectLst/>
                <a:uLnTx/>
                <a:uFillTx/>
                <a:latin typeface="inherit"/>
                <a:ea typeface="+mn-ea"/>
                <a:cs typeface="+mn-cs"/>
              </a:rPr>
              <a:t>Defining and quantifying </a:t>
            </a:r>
            <a:r>
              <a:rPr kumimoji="0" lang="en-GB" sz="2000" b="1" i="0" u="none" strike="noStrike" kern="1200" cap="none" spc="0" normalizeH="0" baseline="0" noProof="0" dirty="0">
                <a:ln>
                  <a:noFill/>
                </a:ln>
                <a:solidFill>
                  <a:srgbClr val="A23C33"/>
                </a:solidFill>
                <a:effectLst/>
                <a:uLnTx/>
                <a:uFillTx/>
                <a:latin typeface="inherit"/>
                <a:ea typeface="+mn-ea"/>
                <a:cs typeface="+mn-cs"/>
              </a:rPr>
              <a:t>risk variables</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55555"/>
                </a:solidFill>
                <a:effectLst/>
                <a:uLnTx/>
                <a:uFillTx/>
                <a:latin typeface="inherit"/>
                <a:ea typeface="+mn-ea"/>
                <a:cs typeface="+mn-cs"/>
              </a:rPr>
              <a:t>Monte Carlo Simulation using </a:t>
            </a:r>
            <a:r>
              <a:rPr kumimoji="0" lang="en-GB" sz="2000" b="1" i="0" u="none" strike="noStrike" kern="1200" cap="none" spc="0" normalizeH="0" baseline="0" noProof="0" dirty="0" err="1">
                <a:ln>
                  <a:noFill/>
                </a:ln>
                <a:solidFill>
                  <a:srgbClr val="44709D"/>
                </a:solidFill>
                <a:effectLst/>
                <a:uLnTx/>
                <a:uFillTx/>
                <a:latin typeface="inherit"/>
                <a:ea typeface="+mn-ea"/>
                <a:cs typeface="+mn-cs"/>
              </a:rPr>
              <a:t>Risk</a:t>
            </a:r>
            <a:r>
              <a:rPr kumimoji="0" lang="en-GB" sz="2000" b="1" i="0" u="none" strike="noStrike" kern="1200" cap="none" spc="0" normalizeH="0" baseline="0" noProof="0" dirty="0" err="1">
                <a:ln>
                  <a:noFill/>
                </a:ln>
                <a:solidFill>
                  <a:srgbClr val="FF0000"/>
                </a:solidFill>
                <a:effectLst/>
                <a:uLnTx/>
                <a:uFillTx/>
                <a:latin typeface="inherit"/>
                <a:ea typeface="+mn-ea"/>
                <a:cs typeface="+mn-cs"/>
              </a:rPr>
              <a:t>Ease</a:t>
            </a:r>
            <a:endParaRPr kumimoji="0" lang="en-GB" sz="2000" b="1" i="0" u="none" strike="noStrike" kern="1200" cap="none" spc="0" normalizeH="0" baseline="0" noProof="0" dirty="0">
              <a:ln>
                <a:noFill/>
              </a:ln>
              <a:solidFill>
                <a:srgbClr val="FF0000"/>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70C0"/>
                </a:solidFill>
                <a:effectLst/>
                <a:uLnTx/>
                <a:uFillTx/>
                <a:latin typeface="inherit"/>
                <a:ea typeface="+mn-ea"/>
                <a:cs typeface="+mn-cs"/>
              </a:rPr>
              <a:t>4. Project Risk Profile and Project Financing</a:t>
            </a:r>
            <a:endParaRPr kumimoji="0" lang="en-GB" sz="2000" b="1" i="0" u="none" strike="noStrike" kern="1200" cap="none" spc="0" normalizeH="0" baseline="0" noProof="0" dirty="0">
              <a:ln>
                <a:noFill/>
              </a:ln>
              <a:solidFill>
                <a:srgbClr val="A23C33"/>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C9770"/>
                </a:solidFill>
                <a:effectLst/>
                <a:uLnTx/>
                <a:uFillTx/>
                <a:latin typeface="inherit"/>
                <a:ea typeface="+mn-ea"/>
                <a:cs typeface="+mn-cs"/>
              </a:rPr>
              <a:t>Project</a:t>
            </a:r>
            <a:r>
              <a:rPr kumimoji="0" lang="en-GB" sz="2000" b="0" i="0" u="none" strike="noStrike" kern="1200" cap="none" spc="0" normalizeH="0" baseline="0" noProof="0" dirty="0">
                <a:ln>
                  <a:noFill/>
                </a:ln>
                <a:solidFill>
                  <a:srgbClr val="555555"/>
                </a:solidFill>
                <a:effectLst/>
                <a:uLnTx/>
                <a:uFillTx/>
                <a:latin typeface="inherit"/>
                <a:ea typeface="+mn-ea"/>
                <a:cs typeface="+mn-cs"/>
              </a:rPr>
              <a:t> </a:t>
            </a:r>
            <a:r>
              <a:rPr kumimoji="0" lang="en-GB" sz="2000" b="1" i="0" u="none" strike="noStrike" kern="1200" cap="none" spc="0" normalizeH="0" baseline="0" noProof="0" dirty="0">
                <a:ln>
                  <a:noFill/>
                </a:ln>
                <a:solidFill>
                  <a:srgbClr val="44709D"/>
                </a:solidFill>
                <a:effectLst/>
                <a:uLnTx/>
                <a:uFillTx/>
                <a:latin typeface="inherit"/>
                <a:ea typeface="+mn-ea"/>
                <a:cs typeface="+mn-cs"/>
              </a:rPr>
              <a:t>financing </a:t>
            </a:r>
            <a:r>
              <a:rPr kumimoji="0" lang="en-GB" sz="2000" b="0" i="0" u="none" strike="noStrike" kern="1200" cap="none" spc="0" normalizeH="0" baseline="0" noProof="0" dirty="0">
                <a:ln>
                  <a:noFill/>
                </a:ln>
                <a:solidFill>
                  <a:srgbClr val="44709D"/>
                </a:solidFill>
                <a:effectLst/>
                <a:uLnTx/>
                <a:uFillTx/>
                <a:latin typeface="inherit"/>
                <a:ea typeface="+mn-ea"/>
                <a:cs typeface="+mn-cs"/>
              </a:rPr>
              <a:t>concepts and </a:t>
            </a:r>
            <a:r>
              <a:rPr kumimoji="0" lang="en-GB" sz="2000" b="1" i="0" u="none" strike="noStrike" kern="1200" cap="none" spc="0" normalizeH="0" baseline="0" noProof="0" dirty="0">
                <a:ln>
                  <a:noFill/>
                </a:ln>
                <a:solidFill>
                  <a:srgbClr val="3C9770"/>
                </a:solidFill>
                <a:effectLst/>
                <a:uLnTx/>
                <a:uFillTx/>
                <a:latin typeface="inherit"/>
                <a:ea typeface="+mn-ea"/>
                <a:cs typeface="+mn-cs"/>
              </a:rPr>
              <a:t>structuring</a:t>
            </a:r>
            <a:r>
              <a:rPr kumimoji="0" lang="en-GB" sz="2000" b="1" i="0" u="none" strike="noStrike" kern="1200" cap="none" spc="0" normalizeH="0" baseline="0" noProof="0" dirty="0">
                <a:ln>
                  <a:noFill/>
                </a:ln>
                <a:solidFill>
                  <a:srgbClr val="44709D"/>
                </a:solidFill>
                <a:effectLst/>
                <a:uLnTx/>
                <a:uFillTx/>
                <a:latin typeface="inherit"/>
                <a:ea typeface="+mn-ea"/>
                <a:cs typeface="+mn-cs"/>
              </a:rPr>
              <a:t> </a:t>
            </a:r>
            <a:r>
              <a:rPr kumimoji="0" lang="en-GB" sz="2000" b="1" i="0" u="none" strike="noStrike" kern="1200" cap="none" spc="0" normalizeH="0" baseline="0" noProof="0" dirty="0">
                <a:ln>
                  <a:noFill/>
                </a:ln>
                <a:solidFill>
                  <a:prstClr val="black"/>
                </a:solidFill>
                <a:effectLst/>
                <a:uLnTx/>
                <a:uFillTx/>
                <a:latin typeface="inherit"/>
                <a:ea typeface="+mn-ea"/>
                <a:cs typeface="+mn-cs"/>
              </a:rPr>
              <a:t>of</a:t>
            </a:r>
            <a:r>
              <a:rPr kumimoji="0" lang="en-GB" sz="2000" b="1" i="0" u="none" strike="noStrike" kern="1200" cap="none" spc="0" normalizeH="0" baseline="0" noProof="0" dirty="0">
                <a:ln>
                  <a:noFill/>
                </a:ln>
                <a:solidFill>
                  <a:srgbClr val="44709D"/>
                </a:solidFill>
                <a:effectLst/>
                <a:uLnTx/>
                <a:uFillTx/>
                <a:latin typeface="inherit"/>
                <a:ea typeface="+mn-ea"/>
                <a:cs typeface="+mn-cs"/>
              </a:rPr>
              <a:t> </a:t>
            </a:r>
            <a:r>
              <a:rPr kumimoji="0" lang="en-GB" sz="2000" b="1" i="0" u="none" strike="noStrike" kern="1200" cap="none" spc="0" normalizeH="0" baseline="0" noProof="0" dirty="0">
                <a:ln>
                  <a:noFill/>
                </a:ln>
                <a:solidFill>
                  <a:srgbClr val="A23C33"/>
                </a:solidFill>
                <a:effectLst/>
                <a:uLnTx/>
                <a:uFillTx/>
                <a:latin typeface="inherit"/>
                <a:ea typeface="+mn-ea"/>
                <a:cs typeface="+mn-cs"/>
              </a:rPr>
              <a:t>finance</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A23C33"/>
                </a:solidFill>
                <a:effectLst/>
                <a:uLnTx/>
                <a:uFillTx/>
                <a:latin typeface="inherit"/>
                <a:ea typeface="+mn-ea"/>
                <a:cs typeface="+mn-cs"/>
              </a:rPr>
              <a:t>Public Sector Projects</a:t>
            </a:r>
            <a:r>
              <a:rPr kumimoji="0" lang="en-GB" sz="2000" b="1" i="0" u="none" strike="noStrike" kern="1200" cap="none" spc="0" normalizeH="0" baseline="0" noProof="0" dirty="0">
                <a:ln>
                  <a:noFill/>
                </a:ln>
                <a:solidFill>
                  <a:srgbClr val="002060"/>
                </a:solidFill>
                <a:effectLst/>
                <a:uLnTx/>
                <a:uFillTx/>
                <a:latin typeface="inherit"/>
                <a:ea typeface="+mn-ea"/>
                <a:cs typeface="+mn-cs"/>
              </a:rPr>
              <a:t> </a:t>
            </a:r>
            <a:r>
              <a:rPr kumimoji="0" lang="en-GB" sz="2000" b="0" i="0" u="none" strike="noStrike" kern="1200" cap="none" spc="0" normalizeH="0" baseline="0" noProof="0" dirty="0">
                <a:ln>
                  <a:noFill/>
                </a:ln>
                <a:solidFill>
                  <a:srgbClr val="002060"/>
                </a:solidFill>
                <a:effectLst/>
                <a:uLnTx/>
                <a:uFillTx/>
                <a:latin typeface="inherit"/>
                <a:ea typeface="+mn-ea"/>
                <a:cs typeface="+mn-cs"/>
              </a:rPr>
              <a:t>and </a:t>
            </a:r>
            <a:r>
              <a:rPr kumimoji="0" lang="en-GB" sz="2000" b="1" i="0" u="none" strike="noStrike" kern="1200" cap="none" spc="0" normalizeH="0" baseline="0" noProof="0" dirty="0">
                <a:ln>
                  <a:noFill/>
                </a:ln>
                <a:solidFill>
                  <a:srgbClr val="002060"/>
                </a:solidFill>
                <a:effectLst/>
                <a:uLnTx/>
                <a:uFillTx/>
                <a:latin typeface="inherit"/>
                <a:ea typeface="+mn-ea"/>
                <a:cs typeface="+mn-cs"/>
              </a:rPr>
              <a:t>Public</a:t>
            </a:r>
            <a:r>
              <a:rPr kumimoji="0" lang="en-GB" sz="2000" b="1" i="0" u="none" strike="noStrike" kern="1200" cap="none" spc="0" normalizeH="0" baseline="0" noProof="0" dirty="0">
                <a:ln>
                  <a:noFill/>
                </a:ln>
                <a:solidFill>
                  <a:srgbClr val="555555"/>
                </a:solidFill>
                <a:effectLst/>
                <a:uLnTx/>
                <a:uFillTx/>
                <a:latin typeface="inherit"/>
                <a:ea typeface="+mn-ea"/>
                <a:cs typeface="+mn-cs"/>
              </a:rPr>
              <a:t>-</a:t>
            </a:r>
            <a:r>
              <a:rPr kumimoji="0" lang="en-GB" sz="2000" b="1" i="0" u="none" strike="noStrike" kern="1200" cap="none" spc="0" normalizeH="0" baseline="0" noProof="0" dirty="0">
                <a:ln>
                  <a:noFill/>
                </a:ln>
                <a:solidFill>
                  <a:srgbClr val="3C9770"/>
                </a:solidFill>
                <a:effectLst/>
                <a:uLnTx/>
                <a:uFillTx/>
                <a:latin typeface="inherit"/>
                <a:ea typeface="+mn-ea"/>
                <a:cs typeface="+mn-cs"/>
              </a:rPr>
              <a:t>Private</a:t>
            </a:r>
            <a:r>
              <a:rPr kumimoji="0" lang="en-GB" sz="2000" b="0" i="0" u="none" strike="noStrike" kern="1200" cap="none" spc="0" normalizeH="0" baseline="0" noProof="0" dirty="0">
                <a:ln>
                  <a:noFill/>
                </a:ln>
                <a:solidFill>
                  <a:srgbClr val="555555"/>
                </a:solidFill>
                <a:effectLst/>
                <a:uLnTx/>
                <a:uFillTx/>
                <a:latin typeface="inherit"/>
                <a:ea typeface="+mn-ea"/>
                <a:cs typeface="+mn-cs"/>
              </a:rPr>
              <a:t> </a:t>
            </a:r>
            <a:r>
              <a:rPr kumimoji="0" lang="en-GB" sz="2000" b="1" i="0" u="none" strike="noStrike" kern="1200" cap="none" spc="0" normalizeH="0" baseline="0" noProof="0" dirty="0">
                <a:ln>
                  <a:noFill/>
                </a:ln>
                <a:solidFill>
                  <a:srgbClr val="0070C0"/>
                </a:solidFill>
                <a:effectLst/>
                <a:uLnTx/>
                <a:uFillTx/>
                <a:latin typeface="inherit"/>
                <a:ea typeface="+mn-ea"/>
                <a:cs typeface="+mn-cs"/>
              </a:rPr>
              <a:t>Partnerships</a:t>
            </a:r>
          </a:p>
        </p:txBody>
      </p:sp>
    </p:spTree>
    <p:extLst>
      <p:ext uri="{BB962C8B-B14F-4D97-AF65-F5344CB8AC3E}">
        <p14:creationId xmlns:p14="http://schemas.microsoft.com/office/powerpoint/2010/main" val="466967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2">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62" dur="500"/>
                                        <p:tgtEl>
                                          <p:spTgt spid="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additive="base">
                                        <p:cTn id="67" dur="500"/>
                                        <p:tgtEl>
                                          <p:spTgt spid="2">
                                            <p:txEl>
                                              <p:pRg st="10" end="10"/>
                                            </p:txEl>
                                          </p:spTgt>
                                        </p:tgtEl>
                                        <p:attrNameLst>
                                          <p:attrName>ppt_y</p:attrName>
                                        </p:attrNameLst>
                                      </p:cBhvr>
                                      <p:tavLst>
                                        <p:tav tm="0">
                                          <p:val>
                                            <p:strVal val="#ppt_y+#ppt_h*1.125000"/>
                                          </p:val>
                                        </p:tav>
                                        <p:tav tm="100000">
                                          <p:val>
                                            <p:strVal val="#ppt_y"/>
                                          </p:val>
                                        </p:tav>
                                      </p:tavLst>
                                    </p:anim>
                                    <p:animEffect transition="in" filter="wipe(up)">
                                      <p:cBhvr>
                                        <p:cTn id="68" dur="500"/>
                                        <p:tgtEl>
                                          <p:spTgt spid="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2">
                                            <p:txEl>
                                              <p:pRg st="11" end="11"/>
                                            </p:txEl>
                                          </p:spTgt>
                                        </p:tgtEl>
                                        <p:attrNameLst>
                                          <p:attrName>style.visibility</p:attrName>
                                        </p:attrNameLst>
                                      </p:cBhvr>
                                      <p:to>
                                        <p:strVal val="visible"/>
                                      </p:to>
                                    </p:set>
                                    <p:anim calcmode="lin" valueType="num">
                                      <p:cBhvr additive="base">
                                        <p:cTn id="73" dur="500"/>
                                        <p:tgtEl>
                                          <p:spTgt spid="2">
                                            <p:txEl>
                                              <p:pRg st="11" end="11"/>
                                            </p:txEl>
                                          </p:spTgt>
                                        </p:tgtEl>
                                        <p:attrNameLst>
                                          <p:attrName>ppt_y</p:attrName>
                                        </p:attrNameLst>
                                      </p:cBhvr>
                                      <p:tavLst>
                                        <p:tav tm="0">
                                          <p:val>
                                            <p:strVal val="#ppt_y+#ppt_h*1.125000"/>
                                          </p:val>
                                        </p:tav>
                                        <p:tav tm="100000">
                                          <p:val>
                                            <p:strVal val="#ppt_y"/>
                                          </p:val>
                                        </p:tav>
                                      </p:tavLst>
                                    </p:anim>
                                    <p:animEffect transition="in" filter="wipe(up)">
                                      <p:cBhvr>
                                        <p:cTn id="74" dur="500"/>
                                        <p:tgtEl>
                                          <p:spTgt spid="2">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2">
                                            <p:txEl>
                                              <p:pRg st="12" end="12"/>
                                            </p:txEl>
                                          </p:spTgt>
                                        </p:tgtEl>
                                        <p:attrNameLst>
                                          <p:attrName>style.visibility</p:attrName>
                                        </p:attrNameLst>
                                      </p:cBhvr>
                                      <p:to>
                                        <p:strVal val="visible"/>
                                      </p:to>
                                    </p:set>
                                    <p:anim calcmode="lin" valueType="num">
                                      <p:cBhvr additive="base">
                                        <p:cTn id="79" dur="500"/>
                                        <p:tgtEl>
                                          <p:spTgt spid="2">
                                            <p:txEl>
                                              <p:pRg st="12" end="12"/>
                                            </p:txEl>
                                          </p:spTgt>
                                        </p:tgtEl>
                                        <p:attrNameLst>
                                          <p:attrName>ppt_y</p:attrName>
                                        </p:attrNameLst>
                                      </p:cBhvr>
                                      <p:tavLst>
                                        <p:tav tm="0">
                                          <p:val>
                                            <p:strVal val="#ppt_y+#ppt_h*1.125000"/>
                                          </p:val>
                                        </p:tav>
                                        <p:tav tm="100000">
                                          <p:val>
                                            <p:strVal val="#ppt_y"/>
                                          </p:val>
                                        </p:tav>
                                      </p:tavLst>
                                    </p:anim>
                                    <p:animEffect transition="in" filter="wipe(up)">
                                      <p:cBhvr>
                                        <p:cTn id="80" dur="500"/>
                                        <p:tgtEl>
                                          <p:spTgt spid="2">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nodeType="clickEffect">
                                  <p:stCondLst>
                                    <p:cond delay="0"/>
                                  </p:stCondLst>
                                  <p:childTnLst>
                                    <p:set>
                                      <p:cBhvr>
                                        <p:cTn id="84" dur="1" fill="hold">
                                          <p:stCondLst>
                                            <p:cond delay="0"/>
                                          </p:stCondLst>
                                        </p:cTn>
                                        <p:tgtEl>
                                          <p:spTgt spid="2">
                                            <p:txEl>
                                              <p:pRg st="13" end="13"/>
                                            </p:txEl>
                                          </p:spTgt>
                                        </p:tgtEl>
                                        <p:attrNameLst>
                                          <p:attrName>style.visibility</p:attrName>
                                        </p:attrNameLst>
                                      </p:cBhvr>
                                      <p:to>
                                        <p:strVal val="visible"/>
                                      </p:to>
                                    </p:set>
                                    <p:anim calcmode="lin" valueType="num">
                                      <p:cBhvr additive="base">
                                        <p:cTn id="85" dur="500"/>
                                        <p:tgtEl>
                                          <p:spTgt spid="2">
                                            <p:txEl>
                                              <p:pRg st="13" end="13"/>
                                            </p:txEl>
                                          </p:spTgt>
                                        </p:tgtEl>
                                        <p:attrNameLst>
                                          <p:attrName>ppt_y</p:attrName>
                                        </p:attrNameLst>
                                      </p:cBhvr>
                                      <p:tavLst>
                                        <p:tav tm="0">
                                          <p:val>
                                            <p:strVal val="#ppt_y+#ppt_h*1.125000"/>
                                          </p:val>
                                        </p:tav>
                                        <p:tav tm="100000">
                                          <p:val>
                                            <p:strVal val="#ppt_y"/>
                                          </p:val>
                                        </p:tav>
                                      </p:tavLst>
                                    </p:anim>
                                    <p:animEffect transition="in" filter="wipe(up)">
                                      <p:cBhvr>
                                        <p:cTn id="86" dur="500"/>
                                        <p:tgtEl>
                                          <p:spTgt spid="2">
                                            <p:txEl>
                                              <p:pRg st="13" end="1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nodeType="clickEffect">
                                  <p:stCondLst>
                                    <p:cond delay="0"/>
                                  </p:stCondLst>
                                  <p:childTnLst>
                                    <p:set>
                                      <p:cBhvr>
                                        <p:cTn id="90" dur="1" fill="hold">
                                          <p:stCondLst>
                                            <p:cond delay="0"/>
                                          </p:stCondLst>
                                        </p:cTn>
                                        <p:tgtEl>
                                          <p:spTgt spid="2">
                                            <p:txEl>
                                              <p:pRg st="14" end="14"/>
                                            </p:txEl>
                                          </p:spTgt>
                                        </p:tgtEl>
                                        <p:attrNameLst>
                                          <p:attrName>style.visibility</p:attrName>
                                        </p:attrNameLst>
                                      </p:cBhvr>
                                      <p:to>
                                        <p:strVal val="visible"/>
                                      </p:to>
                                    </p:set>
                                    <p:anim calcmode="lin" valueType="num">
                                      <p:cBhvr additive="base">
                                        <p:cTn id="91" dur="500"/>
                                        <p:tgtEl>
                                          <p:spTgt spid="2">
                                            <p:txEl>
                                              <p:pRg st="14" end="14"/>
                                            </p:txEl>
                                          </p:spTgt>
                                        </p:tgtEl>
                                        <p:attrNameLst>
                                          <p:attrName>ppt_y</p:attrName>
                                        </p:attrNameLst>
                                      </p:cBhvr>
                                      <p:tavLst>
                                        <p:tav tm="0">
                                          <p:val>
                                            <p:strVal val="#ppt_y+#ppt_h*1.125000"/>
                                          </p:val>
                                        </p:tav>
                                        <p:tav tm="100000">
                                          <p:val>
                                            <p:strVal val="#ppt_y"/>
                                          </p:val>
                                        </p:tav>
                                      </p:tavLst>
                                    </p:anim>
                                    <p:animEffect transition="in" filter="wipe(up)">
                                      <p:cBhvr>
                                        <p:cTn id="92" dur="500"/>
                                        <p:tgtEl>
                                          <p:spTgt spid="2">
                                            <p:txEl>
                                              <p:pRg st="14" end="1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nodeType="clickEffect">
                                  <p:stCondLst>
                                    <p:cond delay="0"/>
                                  </p:stCondLst>
                                  <p:childTnLst>
                                    <p:set>
                                      <p:cBhvr>
                                        <p:cTn id="96" dur="1" fill="hold">
                                          <p:stCondLst>
                                            <p:cond delay="0"/>
                                          </p:stCondLst>
                                        </p:cTn>
                                        <p:tgtEl>
                                          <p:spTgt spid="2">
                                            <p:txEl>
                                              <p:pRg st="15" end="15"/>
                                            </p:txEl>
                                          </p:spTgt>
                                        </p:tgtEl>
                                        <p:attrNameLst>
                                          <p:attrName>style.visibility</p:attrName>
                                        </p:attrNameLst>
                                      </p:cBhvr>
                                      <p:to>
                                        <p:strVal val="visible"/>
                                      </p:to>
                                    </p:set>
                                    <p:anim calcmode="lin" valueType="num">
                                      <p:cBhvr additive="base">
                                        <p:cTn id="97" dur="2000"/>
                                        <p:tgtEl>
                                          <p:spTgt spid="2">
                                            <p:txEl>
                                              <p:pRg st="15" end="15"/>
                                            </p:txEl>
                                          </p:spTgt>
                                        </p:tgtEl>
                                        <p:attrNameLst>
                                          <p:attrName>ppt_y</p:attrName>
                                        </p:attrNameLst>
                                      </p:cBhvr>
                                      <p:tavLst>
                                        <p:tav tm="0">
                                          <p:val>
                                            <p:strVal val="#ppt_y+#ppt_h*1.125000"/>
                                          </p:val>
                                        </p:tav>
                                        <p:tav tm="100000">
                                          <p:val>
                                            <p:strVal val="#ppt_y"/>
                                          </p:val>
                                        </p:tav>
                                      </p:tavLst>
                                    </p:anim>
                                    <p:animEffect transition="in" filter="wipe(up)">
                                      <p:cBhvr>
                                        <p:cTn id="98" dur="20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CCFF"/>
            </a:gs>
            <a:gs pos="100000">
              <a:schemeClr val="accent2"/>
            </a:gs>
          </a:gsLst>
          <a:lin ang="2700000" scaled="1"/>
        </a:gradFill>
        <a:effectLst/>
      </p:bgPr>
    </p:bg>
    <p:spTree>
      <p:nvGrpSpPr>
        <p:cNvPr id="1" name=""/>
        <p:cNvGrpSpPr/>
        <p:nvPr/>
      </p:nvGrpSpPr>
      <p:grpSpPr>
        <a:xfrm>
          <a:off x="0" y="0"/>
          <a:ext cx="0" cy="0"/>
          <a:chOff x="0" y="0"/>
          <a:chExt cx="0" cy="0"/>
        </a:xfrm>
      </p:grpSpPr>
      <p:graphicFrame>
        <p:nvGraphicFramePr>
          <p:cNvPr id="37890" name="Object 3">
            <a:extLst>
              <a:ext uri="{FF2B5EF4-FFF2-40B4-BE49-F238E27FC236}">
                <a16:creationId xmlns:a16="http://schemas.microsoft.com/office/drawing/2014/main" id="{42361D9D-D0C7-467A-A9C0-BAEB5181EB4D}"/>
              </a:ext>
            </a:extLst>
          </p:cNvPr>
          <p:cNvGraphicFramePr>
            <a:graphicFrameLocks/>
          </p:cNvGraphicFramePr>
          <p:nvPr>
            <p:extLst>
              <p:ext uri="{D42A27DB-BD31-4B8C-83A1-F6EECF244321}">
                <p14:modId xmlns:p14="http://schemas.microsoft.com/office/powerpoint/2010/main" val="3236509514"/>
              </p:ext>
            </p:extLst>
          </p:nvPr>
        </p:nvGraphicFramePr>
        <p:xfrm>
          <a:off x="7340082" y="2403513"/>
          <a:ext cx="1981200" cy="1371600"/>
        </p:xfrm>
        <a:graphic>
          <a:graphicData uri="http://schemas.openxmlformats.org/presentationml/2006/ole">
            <mc:AlternateContent xmlns:mc="http://schemas.openxmlformats.org/markup-compatibility/2006">
              <mc:Choice xmlns:v="urn:schemas-microsoft-com:vml" Requires="v">
                <p:oleObj name="Photo Editor Photo" r:id="rId4" imgW="3048426" imgH="1352381" progId="MSPhotoEd.3">
                  <p:embed/>
                </p:oleObj>
              </mc:Choice>
              <mc:Fallback>
                <p:oleObj name="Photo Editor Photo" r:id="rId4" imgW="3048426" imgH="1352381" progId="MSPhotoEd.3">
                  <p:embed/>
                  <p:pic>
                    <p:nvPicPr>
                      <p:cNvPr id="37890" name="Object 3">
                        <a:extLst>
                          <a:ext uri="{FF2B5EF4-FFF2-40B4-BE49-F238E27FC236}">
                            <a16:creationId xmlns:a16="http://schemas.microsoft.com/office/drawing/2014/main" id="{42361D9D-D0C7-467A-A9C0-BAEB5181EB4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082" y="2403513"/>
                        <a:ext cx="1981200" cy="1371600"/>
                      </a:xfrm>
                      <a:prstGeom prst="rect">
                        <a:avLst/>
                      </a:prstGeom>
                      <a:noFill/>
                      <a:ln>
                        <a:noFill/>
                      </a:ln>
                      <a:effectLst/>
                      <a:extLst>
                        <a:ext uri="{909E8E84-426E-40DD-AFC4-6F175D3DCCD1}">
                          <a14:hiddenFill xmlns:a14="http://schemas.microsoft.com/office/drawing/2010/main">
                            <a:gradFill rotWithShape="0">
                              <a:gsLst>
                                <a:gs pos="0">
                                  <a:srgbClr val="759CFD">
                                    <a:gamma/>
                                    <a:shade val="66275"/>
                                    <a:invGamma/>
                                  </a:srgbClr>
                                </a:gs>
                                <a:gs pos="50000">
                                  <a:srgbClr val="759CFD"/>
                                </a:gs>
                                <a:gs pos="100000">
                                  <a:srgbClr val="759CFD">
                                    <a:gamma/>
                                    <a:shade val="66275"/>
                                    <a:invGamma/>
                                  </a:srgbClr>
                                </a:gs>
                              </a:gsLst>
                              <a:lin ang="27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1" name="Object 4">
            <a:extLst>
              <a:ext uri="{FF2B5EF4-FFF2-40B4-BE49-F238E27FC236}">
                <a16:creationId xmlns:a16="http://schemas.microsoft.com/office/drawing/2014/main" id="{FEF49AA6-F37C-40B6-A17E-48E8398CE9E2}"/>
              </a:ext>
            </a:extLst>
          </p:cNvPr>
          <p:cNvGraphicFramePr>
            <a:graphicFrameLocks noChangeAspect="1"/>
          </p:cNvGraphicFramePr>
          <p:nvPr>
            <p:extLst>
              <p:ext uri="{D42A27DB-BD31-4B8C-83A1-F6EECF244321}">
                <p14:modId xmlns:p14="http://schemas.microsoft.com/office/powerpoint/2010/main" val="3526379328"/>
              </p:ext>
            </p:extLst>
          </p:nvPr>
        </p:nvGraphicFramePr>
        <p:xfrm>
          <a:off x="5130282" y="2403514"/>
          <a:ext cx="1981200" cy="1387475"/>
        </p:xfrm>
        <a:graphic>
          <a:graphicData uri="http://schemas.openxmlformats.org/presentationml/2006/ole">
            <mc:AlternateContent xmlns:mc="http://schemas.openxmlformats.org/markup-compatibility/2006">
              <mc:Choice xmlns:v="urn:schemas-microsoft-com:vml" Requires="v">
                <p:oleObj name="Photo Editor Photo" r:id="rId6" imgW="1028844" imgH="685714" progId="MSPhotoEd.3">
                  <p:embed/>
                </p:oleObj>
              </mc:Choice>
              <mc:Fallback>
                <p:oleObj name="Photo Editor Photo" r:id="rId6" imgW="1028844" imgH="685714" progId="MSPhotoEd.3">
                  <p:embed/>
                  <p:pic>
                    <p:nvPicPr>
                      <p:cNvPr id="37891" name="Object 4">
                        <a:extLst>
                          <a:ext uri="{FF2B5EF4-FFF2-40B4-BE49-F238E27FC236}">
                            <a16:creationId xmlns:a16="http://schemas.microsoft.com/office/drawing/2014/main" id="{FEF49AA6-F37C-40B6-A17E-48E8398CE9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0282" y="2403514"/>
                        <a:ext cx="1981200" cy="1387475"/>
                      </a:xfrm>
                      <a:prstGeom prst="rect">
                        <a:avLst/>
                      </a:prstGeom>
                      <a:noFill/>
                      <a:ln>
                        <a:noFill/>
                      </a:ln>
                      <a:effectLst/>
                      <a:extLst>
                        <a:ext uri="{909E8E84-426E-40DD-AFC4-6F175D3DCCD1}">
                          <a14:hiddenFill xmlns:a14="http://schemas.microsoft.com/office/drawing/2010/main">
                            <a:gradFill rotWithShape="0">
                              <a:gsLst>
                                <a:gs pos="0">
                                  <a:srgbClr val="759CFD">
                                    <a:gamma/>
                                    <a:shade val="66275"/>
                                    <a:invGamma/>
                                  </a:srgbClr>
                                </a:gs>
                                <a:gs pos="50000">
                                  <a:srgbClr val="759CFD"/>
                                </a:gs>
                                <a:gs pos="100000">
                                  <a:srgbClr val="759CFD">
                                    <a:gamma/>
                                    <a:shade val="66275"/>
                                    <a:invGamma/>
                                  </a:srgbClr>
                                </a:gs>
                              </a:gsLst>
                              <a:lin ang="27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2" name="Object 5">
            <a:extLst>
              <a:ext uri="{FF2B5EF4-FFF2-40B4-BE49-F238E27FC236}">
                <a16:creationId xmlns:a16="http://schemas.microsoft.com/office/drawing/2014/main" id="{3A83E752-BC7F-46B1-A384-B6BBBC22D768}"/>
              </a:ext>
            </a:extLst>
          </p:cNvPr>
          <p:cNvGraphicFramePr>
            <a:graphicFrameLocks noChangeAspect="1"/>
          </p:cNvGraphicFramePr>
          <p:nvPr>
            <p:extLst>
              <p:ext uri="{D42A27DB-BD31-4B8C-83A1-F6EECF244321}">
                <p14:modId xmlns:p14="http://schemas.microsoft.com/office/powerpoint/2010/main" val="3452311774"/>
              </p:ext>
            </p:extLst>
          </p:nvPr>
        </p:nvGraphicFramePr>
        <p:xfrm>
          <a:off x="2920482" y="2403514"/>
          <a:ext cx="2057400" cy="1401763"/>
        </p:xfrm>
        <a:graphic>
          <a:graphicData uri="http://schemas.openxmlformats.org/presentationml/2006/ole">
            <mc:AlternateContent xmlns:mc="http://schemas.openxmlformats.org/markup-compatibility/2006">
              <mc:Choice xmlns:v="urn:schemas-microsoft-com:vml" Requires="v">
                <p:oleObj name="Photo Editor Photo" r:id="rId8" imgW="2857899" imgH="1752381" progId="MSPhotoEd.3">
                  <p:embed/>
                </p:oleObj>
              </mc:Choice>
              <mc:Fallback>
                <p:oleObj name="Photo Editor Photo" r:id="rId8" imgW="2857899" imgH="1752381" progId="MSPhotoEd.3">
                  <p:embed/>
                  <p:pic>
                    <p:nvPicPr>
                      <p:cNvPr id="37892" name="Object 5">
                        <a:extLst>
                          <a:ext uri="{FF2B5EF4-FFF2-40B4-BE49-F238E27FC236}">
                            <a16:creationId xmlns:a16="http://schemas.microsoft.com/office/drawing/2014/main" id="{3A83E752-BC7F-46B1-A384-B6BBBC22D7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0482" y="2403514"/>
                        <a:ext cx="2057400" cy="1401763"/>
                      </a:xfrm>
                      <a:prstGeom prst="rect">
                        <a:avLst/>
                      </a:prstGeom>
                      <a:noFill/>
                      <a:ln>
                        <a:noFill/>
                      </a:ln>
                      <a:effectLst/>
                      <a:extLst>
                        <a:ext uri="{909E8E84-426E-40DD-AFC4-6F175D3DCCD1}">
                          <a14:hiddenFill xmlns:a14="http://schemas.microsoft.com/office/drawing/2010/main">
                            <a:gradFill rotWithShape="0">
                              <a:gsLst>
                                <a:gs pos="0">
                                  <a:srgbClr val="759CFD">
                                    <a:gamma/>
                                    <a:shade val="66275"/>
                                    <a:invGamma/>
                                  </a:srgbClr>
                                </a:gs>
                                <a:gs pos="50000">
                                  <a:srgbClr val="759CFD"/>
                                </a:gs>
                                <a:gs pos="100000">
                                  <a:srgbClr val="759CFD">
                                    <a:gamma/>
                                    <a:shade val="66275"/>
                                    <a:invGamma/>
                                  </a:srgbClr>
                                </a:gs>
                              </a:gsLst>
                              <a:lin ang="27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896" name="Group 8">
            <a:extLst>
              <a:ext uri="{FF2B5EF4-FFF2-40B4-BE49-F238E27FC236}">
                <a16:creationId xmlns:a16="http://schemas.microsoft.com/office/drawing/2014/main" id="{1080A252-8F5B-4161-AF14-1CBCA92C0598}"/>
              </a:ext>
            </a:extLst>
          </p:cNvPr>
          <p:cNvGrpSpPr>
            <a:grpSpLocks/>
          </p:cNvGrpSpPr>
          <p:nvPr/>
        </p:nvGrpSpPr>
        <p:grpSpPr bwMode="auto">
          <a:xfrm>
            <a:off x="5502430" y="3934545"/>
            <a:ext cx="1104900" cy="904875"/>
            <a:chOff x="2718" y="3757"/>
            <a:chExt cx="766" cy="646"/>
          </a:xfrm>
        </p:grpSpPr>
        <p:sp>
          <p:nvSpPr>
            <p:cNvPr id="37897" name="Freeform 9">
              <a:extLst>
                <a:ext uri="{FF2B5EF4-FFF2-40B4-BE49-F238E27FC236}">
                  <a16:creationId xmlns:a16="http://schemas.microsoft.com/office/drawing/2014/main" id="{B8433D41-37C8-4609-A657-D841FD6A3894}"/>
                </a:ext>
              </a:extLst>
            </p:cNvPr>
            <p:cNvSpPr>
              <a:spLocks/>
            </p:cNvSpPr>
            <p:nvPr/>
          </p:nvSpPr>
          <p:spPr bwMode="auto">
            <a:xfrm>
              <a:off x="2804" y="3835"/>
              <a:ext cx="680" cy="568"/>
            </a:xfrm>
            <a:custGeom>
              <a:avLst/>
              <a:gdLst>
                <a:gd name="T0" fmla="*/ 340 w 680"/>
                <a:gd name="T1" fmla="*/ 0 h 568"/>
                <a:gd name="T2" fmla="*/ 0 w 680"/>
                <a:gd name="T3" fmla="*/ 567 h 568"/>
                <a:gd name="T4" fmla="*/ 679 w 680"/>
                <a:gd name="T5" fmla="*/ 567 h 568"/>
                <a:gd name="T6" fmla="*/ 340 w 680"/>
                <a:gd name="T7" fmla="*/ 0 h 568"/>
                <a:gd name="T8" fmla="*/ 340 w 680"/>
                <a:gd name="T9" fmla="*/ 0 h 568"/>
                <a:gd name="T10" fmla="*/ 0 60000 65536"/>
                <a:gd name="T11" fmla="*/ 0 60000 65536"/>
                <a:gd name="T12" fmla="*/ 0 60000 65536"/>
                <a:gd name="T13" fmla="*/ 0 60000 65536"/>
                <a:gd name="T14" fmla="*/ 0 60000 65536"/>
                <a:gd name="T15" fmla="*/ 0 w 680"/>
                <a:gd name="T16" fmla="*/ 0 h 568"/>
                <a:gd name="T17" fmla="*/ 680 w 680"/>
                <a:gd name="T18" fmla="*/ 568 h 568"/>
              </a:gdLst>
              <a:ahLst/>
              <a:cxnLst>
                <a:cxn ang="T10">
                  <a:pos x="T0" y="T1"/>
                </a:cxn>
                <a:cxn ang="T11">
                  <a:pos x="T2" y="T3"/>
                </a:cxn>
                <a:cxn ang="T12">
                  <a:pos x="T4" y="T5"/>
                </a:cxn>
                <a:cxn ang="T13">
                  <a:pos x="T6" y="T7"/>
                </a:cxn>
                <a:cxn ang="T14">
                  <a:pos x="T8" y="T9"/>
                </a:cxn>
              </a:cxnLst>
              <a:rect l="T15" t="T16" r="T17" b="T18"/>
              <a:pathLst>
                <a:path w="680" h="568">
                  <a:moveTo>
                    <a:pt x="340" y="0"/>
                  </a:moveTo>
                  <a:lnTo>
                    <a:pt x="0" y="567"/>
                  </a:lnTo>
                  <a:lnTo>
                    <a:pt x="679" y="567"/>
                  </a:lnTo>
                  <a:lnTo>
                    <a:pt x="340" y="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Tx/>
                <a:buNone/>
                <a:tabLst/>
                <a:defRPr/>
              </a:pPr>
              <a:endParaRPr kumimoji="0" lang="en-US" altLang="en-US" sz="24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sp>
          <p:nvSpPr>
            <p:cNvPr id="37898" name="Freeform 10">
              <a:extLst>
                <a:ext uri="{FF2B5EF4-FFF2-40B4-BE49-F238E27FC236}">
                  <a16:creationId xmlns:a16="http://schemas.microsoft.com/office/drawing/2014/main" id="{BE76A8BA-DC69-42E7-87A5-7D2186AFDEF1}"/>
                </a:ext>
              </a:extLst>
            </p:cNvPr>
            <p:cNvSpPr>
              <a:spLocks/>
            </p:cNvSpPr>
            <p:nvPr/>
          </p:nvSpPr>
          <p:spPr bwMode="auto">
            <a:xfrm>
              <a:off x="2718" y="3784"/>
              <a:ext cx="687" cy="567"/>
            </a:xfrm>
            <a:custGeom>
              <a:avLst/>
              <a:gdLst>
                <a:gd name="T0" fmla="*/ 338 w 687"/>
                <a:gd name="T1" fmla="*/ 0 h 567"/>
                <a:gd name="T2" fmla="*/ 0 w 687"/>
                <a:gd name="T3" fmla="*/ 566 h 567"/>
                <a:gd name="T4" fmla="*/ 686 w 687"/>
                <a:gd name="T5" fmla="*/ 566 h 567"/>
                <a:gd name="T6" fmla="*/ 338 w 687"/>
                <a:gd name="T7" fmla="*/ 0 h 567"/>
                <a:gd name="T8" fmla="*/ 338 w 687"/>
                <a:gd name="T9" fmla="*/ 0 h 567"/>
                <a:gd name="T10" fmla="*/ 0 60000 65536"/>
                <a:gd name="T11" fmla="*/ 0 60000 65536"/>
                <a:gd name="T12" fmla="*/ 0 60000 65536"/>
                <a:gd name="T13" fmla="*/ 0 60000 65536"/>
                <a:gd name="T14" fmla="*/ 0 60000 65536"/>
                <a:gd name="T15" fmla="*/ 0 w 687"/>
                <a:gd name="T16" fmla="*/ 0 h 567"/>
                <a:gd name="T17" fmla="*/ 687 w 687"/>
                <a:gd name="T18" fmla="*/ 567 h 567"/>
              </a:gdLst>
              <a:ahLst/>
              <a:cxnLst>
                <a:cxn ang="T10">
                  <a:pos x="T0" y="T1"/>
                </a:cxn>
                <a:cxn ang="T11">
                  <a:pos x="T2" y="T3"/>
                </a:cxn>
                <a:cxn ang="T12">
                  <a:pos x="T4" y="T5"/>
                </a:cxn>
                <a:cxn ang="T13">
                  <a:pos x="T6" y="T7"/>
                </a:cxn>
                <a:cxn ang="T14">
                  <a:pos x="T8" y="T9"/>
                </a:cxn>
              </a:cxnLst>
              <a:rect l="T15" t="T16" r="T17" b="T18"/>
              <a:pathLst>
                <a:path w="687" h="567">
                  <a:moveTo>
                    <a:pt x="338" y="0"/>
                  </a:moveTo>
                  <a:lnTo>
                    <a:pt x="0" y="566"/>
                  </a:lnTo>
                  <a:lnTo>
                    <a:pt x="686" y="566"/>
                  </a:lnTo>
                  <a:lnTo>
                    <a:pt x="338" y="0"/>
                  </a:lnTo>
                </a:path>
              </a:pathLst>
            </a:custGeom>
            <a:solidFill>
              <a:srgbClr val="BF41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Tx/>
                <a:buNone/>
                <a:tabLst/>
                <a:defRPr/>
              </a:pPr>
              <a:endParaRPr kumimoji="0" lang="en-US" altLang="en-US" sz="24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sp>
          <p:nvSpPr>
            <p:cNvPr id="37899" name="Freeform 11">
              <a:extLst>
                <a:ext uri="{FF2B5EF4-FFF2-40B4-BE49-F238E27FC236}">
                  <a16:creationId xmlns:a16="http://schemas.microsoft.com/office/drawing/2014/main" id="{35075FB0-3EFB-40F3-A2E1-7C7F1CEB1FD8}"/>
                </a:ext>
              </a:extLst>
            </p:cNvPr>
            <p:cNvSpPr>
              <a:spLocks/>
            </p:cNvSpPr>
            <p:nvPr/>
          </p:nvSpPr>
          <p:spPr bwMode="auto">
            <a:xfrm>
              <a:off x="3058" y="3758"/>
              <a:ext cx="352" cy="598"/>
            </a:xfrm>
            <a:custGeom>
              <a:avLst/>
              <a:gdLst>
                <a:gd name="T0" fmla="*/ 351 w 352"/>
                <a:gd name="T1" fmla="*/ 597 h 598"/>
                <a:gd name="T2" fmla="*/ 2 w 352"/>
                <a:gd name="T3" fmla="*/ 394 h 598"/>
                <a:gd name="T4" fmla="*/ 0 w 352"/>
                <a:gd name="T5" fmla="*/ 0 h 598"/>
                <a:gd name="T6" fmla="*/ 351 w 352"/>
                <a:gd name="T7" fmla="*/ 597 h 598"/>
                <a:gd name="T8" fmla="*/ 351 w 352"/>
                <a:gd name="T9" fmla="*/ 597 h 598"/>
                <a:gd name="T10" fmla="*/ 0 60000 65536"/>
                <a:gd name="T11" fmla="*/ 0 60000 65536"/>
                <a:gd name="T12" fmla="*/ 0 60000 65536"/>
                <a:gd name="T13" fmla="*/ 0 60000 65536"/>
                <a:gd name="T14" fmla="*/ 0 60000 65536"/>
                <a:gd name="T15" fmla="*/ 0 w 352"/>
                <a:gd name="T16" fmla="*/ 0 h 598"/>
                <a:gd name="T17" fmla="*/ 352 w 352"/>
                <a:gd name="T18" fmla="*/ 598 h 598"/>
              </a:gdLst>
              <a:ahLst/>
              <a:cxnLst>
                <a:cxn ang="T10">
                  <a:pos x="T0" y="T1"/>
                </a:cxn>
                <a:cxn ang="T11">
                  <a:pos x="T2" y="T3"/>
                </a:cxn>
                <a:cxn ang="T12">
                  <a:pos x="T4" y="T5"/>
                </a:cxn>
                <a:cxn ang="T13">
                  <a:pos x="T6" y="T7"/>
                </a:cxn>
                <a:cxn ang="T14">
                  <a:pos x="T8" y="T9"/>
                </a:cxn>
              </a:cxnLst>
              <a:rect l="T15" t="T16" r="T17" b="T18"/>
              <a:pathLst>
                <a:path w="352" h="598">
                  <a:moveTo>
                    <a:pt x="351" y="597"/>
                  </a:moveTo>
                  <a:lnTo>
                    <a:pt x="2" y="394"/>
                  </a:lnTo>
                  <a:lnTo>
                    <a:pt x="0" y="0"/>
                  </a:lnTo>
                  <a:lnTo>
                    <a:pt x="351" y="597"/>
                  </a:lnTo>
                </a:path>
              </a:pathLst>
            </a:custGeom>
            <a:solidFill>
              <a:srgbClr val="FF81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Tx/>
                <a:buNone/>
                <a:tabLst/>
                <a:defRPr/>
              </a:pPr>
              <a:endParaRPr kumimoji="0" lang="en-US" altLang="en-US" sz="24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sp>
          <p:nvSpPr>
            <p:cNvPr id="37900" name="Freeform 12">
              <a:extLst>
                <a:ext uri="{FF2B5EF4-FFF2-40B4-BE49-F238E27FC236}">
                  <a16:creationId xmlns:a16="http://schemas.microsoft.com/office/drawing/2014/main" id="{46DB16C6-FD97-4D41-8264-BB73E4BF8BC6}"/>
                </a:ext>
              </a:extLst>
            </p:cNvPr>
            <p:cNvSpPr>
              <a:spLocks/>
            </p:cNvSpPr>
            <p:nvPr/>
          </p:nvSpPr>
          <p:spPr bwMode="auto">
            <a:xfrm>
              <a:off x="2718" y="3757"/>
              <a:ext cx="342" cy="594"/>
            </a:xfrm>
            <a:custGeom>
              <a:avLst/>
              <a:gdLst>
                <a:gd name="T0" fmla="*/ 0 w 342"/>
                <a:gd name="T1" fmla="*/ 593 h 594"/>
                <a:gd name="T2" fmla="*/ 341 w 342"/>
                <a:gd name="T3" fmla="*/ 395 h 594"/>
                <a:gd name="T4" fmla="*/ 341 w 342"/>
                <a:gd name="T5" fmla="*/ 0 h 594"/>
                <a:gd name="T6" fmla="*/ 0 w 342"/>
                <a:gd name="T7" fmla="*/ 593 h 594"/>
                <a:gd name="T8" fmla="*/ 0 w 342"/>
                <a:gd name="T9" fmla="*/ 593 h 594"/>
                <a:gd name="T10" fmla="*/ 0 60000 65536"/>
                <a:gd name="T11" fmla="*/ 0 60000 65536"/>
                <a:gd name="T12" fmla="*/ 0 60000 65536"/>
                <a:gd name="T13" fmla="*/ 0 60000 65536"/>
                <a:gd name="T14" fmla="*/ 0 60000 65536"/>
                <a:gd name="T15" fmla="*/ 0 w 342"/>
                <a:gd name="T16" fmla="*/ 0 h 594"/>
                <a:gd name="T17" fmla="*/ 342 w 342"/>
                <a:gd name="T18" fmla="*/ 594 h 594"/>
              </a:gdLst>
              <a:ahLst/>
              <a:cxnLst>
                <a:cxn ang="T10">
                  <a:pos x="T0" y="T1"/>
                </a:cxn>
                <a:cxn ang="T11">
                  <a:pos x="T2" y="T3"/>
                </a:cxn>
                <a:cxn ang="T12">
                  <a:pos x="T4" y="T5"/>
                </a:cxn>
                <a:cxn ang="T13">
                  <a:pos x="T6" y="T7"/>
                </a:cxn>
                <a:cxn ang="T14">
                  <a:pos x="T8" y="T9"/>
                </a:cxn>
              </a:cxnLst>
              <a:rect l="T15" t="T16" r="T17" b="T18"/>
              <a:pathLst>
                <a:path w="342" h="594">
                  <a:moveTo>
                    <a:pt x="0" y="593"/>
                  </a:moveTo>
                  <a:lnTo>
                    <a:pt x="341" y="395"/>
                  </a:lnTo>
                  <a:lnTo>
                    <a:pt x="341" y="0"/>
                  </a:lnTo>
                  <a:lnTo>
                    <a:pt x="0" y="593"/>
                  </a:lnTo>
                </a:path>
              </a:pathLst>
            </a:custGeom>
            <a:solidFill>
              <a:srgbClr val="FF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lr>
                  <a:srgbClr val="CCFF33"/>
                </a:buClr>
                <a:buSzPct val="80000"/>
                <a:buFont typeface="Wingdings" panose="05000000000000000000" pitchFamily="2" charset="2"/>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
                  <a:srgbClr val="CCFF33"/>
                </a:buClr>
                <a:buSzPct val="80000"/>
                <a:buFontTx/>
                <a:buNone/>
                <a:tabLst/>
                <a:defRPr/>
              </a:pPr>
              <a:endParaRPr kumimoji="0" lang="en-US" altLang="en-US" sz="24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grpSp>
      <p:sp>
        <p:nvSpPr>
          <p:cNvPr id="11" name="Rectangle 2">
            <a:extLst>
              <a:ext uri="{FF2B5EF4-FFF2-40B4-BE49-F238E27FC236}">
                <a16:creationId xmlns:a16="http://schemas.microsoft.com/office/drawing/2014/main" id="{67B3E8CB-13C8-4B99-B584-069EE35A5DB6}"/>
              </a:ext>
            </a:extLst>
          </p:cNvPr>
          <p:cNvSpPr txBox="1">
            <a:spLocks noChangeArrowheads="1"/>
          </p:cNvSpPr>
          <p:nvPr/>
        </p:nvSpPr>
        <p:spPr bwMode="auto">
          <a:xfrm flipH="1">
            <a:off x="9284770" y="2363826"/>
            <a:ext cx="360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200" b="0" i="0" u="none" strike="noStrike" kern="0" cap="none" spc="0" normalizeH="0" baseline="0" noProof="0">
                <a:ln>
                  <a:noFill/>
                </a:ln>
                <a:solidFill>
                  <a:srgbClr val="000000"/>
                </a:solidFill>
                <a:effectLst/>
                <a:uLnTx/>
                <a:uFillTx/>
                <a:latin typeface="Times New Roman"/>
                <a:ea typeface="+mj-ea"/>
                <a:cs typeface="Times New Roman" panose="02020603050405020304" pitchFamily="18" charset="0"/>
              </a:rPr>
              <a:t>©</a:t>
            </a:r>
          </a:p>
        </p:txBody>
      </p:sp>
      <p:sp>
        <p:nvSpPr>
          <p:cNvPr id="12" name="WordArt 5">
            <a:extLst>
              <a:ext uri="{FF2B5EF4-FFF2-40B4-BE49-F238E27FC236}">
                <a16:creationId xmlns:a16="http://schemas.microsoft.com/office/drawing/2014/main" id="{A1DC20C5-2E92-4E72-A2D1-47F2553A8E38}"/>
              </a:ext>
            </a:extLst>
          </p:cNvPr>
          <p:cNvSpPr>
            <a:spLocks noChangeArrowheads="1" noChangeShapeType="1" noTextEdit="1"/>
          </p:cNvSpPr>
          <p:nvPr/>
        </p:nvSpPr>
        <p:spPr bwMode="auto">
          <a:xfrm>
            <a:off x="544402" y="364589"/>
            <a:ext cx="11184340" cy="620862"/>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rPr>
              <a:t>Evaluating and assessing </a:t>
            </a:r>
            <a:r>
              <a:rPr kumimoji="0" lang="en-GB"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rPr>
              <a:t>project risk</a:t>
            </a:r>
          </a:p>
        </p:txBody>
      </p:sp>
      <p:sp>
        <p:nvSpPr>
          <p:cNvPr id="2" name="Rectangle 1">
            <a:extLst>
              <a:ext uri="{FF2B5EF4-FFF2-40B4-BE49-F238E27FC236}">
                <a16:creationId xmlns:a16="http://schemas.microsoft.com/office/drawing/2014/main" id="{E6F1AFA4-F927-4F5E-B959-FDDB5EB3FA8F}"/>
              </a:ext>
            </a:extLst>
          </p:cNvPr>
          <p:cNvSpPr/>
          <p:nvPr/>
        </p:nvSpPr>
        <p:spPr>
          <a:xfrm>
            <a:off x="2048732" y="1106229"/>
            <a:ext cx="7965642"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rPr>
              <a:t>Theory and practice at the top level</a:t>
            </a:r>
          </a:p>
        </p:txBody>
      </p:sp>
      <p:sp>
        <p:nvSpPr>
          <p:cNvPr id="3" name="Rectangle 2">
            <a:extLst>
              <a:ext uri="{FF2B5EF4-FFF2-40B4-BE49-F238E27FC236}">
                <a16:creationId xmlns:a16="http://schemas.microsoft.com/office/drawing/2014/main" id="{1FF26A8C-174E-4BAE-BE92-700722C5B01A}"/>
              </a:ext>
            </a:extLst>
          </p:cNvPr>
          <p:cNvSpPr/>
          <p:nvPr/>
        </p:nvSpPr>
        <p:spPr>
          <a:xfrm>
            <a:off x="1810526" y="5128245"/>
            <a:ext cx="8442055" cy="1323439"/>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Over 35 years of expertise in </a:t>
            </a:r>
          </a:p>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project finance and corporate lending</a:t>
            </a:r>
          </a:p>
        </p:txBody>
      </p:sp>
    </p:spTree>
    <p:extLst>
      <p:ext uri="{BB962C8B-B14F-4D97-AF65-F5344CB8AC3E}">
        <p14:creationId xmlns:p14="http://schemas.microsoft.com/office/powerpoint/2010/main" val="2958671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animEffect transition="in" filter="fade">
                                      <p:cBhvr>
                                        <p:cTn id="9" dur="500"/>
                                        <p:tgtEl>
                                          <p:spTgt spid="37890"/>
                                        </p:tgtEl>
                                      </p:cBhvr>
                                    </p:animEffect>
                                  </p:childTnLst>
                                </p:cTn>
                              </p:par>
                              <p:par>
                                <p:cTn id="10" presetID="53" presetClass="entr" presetSubtype="16" fill="hold" nodeType="withEffect">
                                  <p:stCondLst>
                                    <p:cond delay="0"/>
                                  </p:stCondLst>
                                  <p:childTnLst>
                                    <p:set>
                                      <p:cBhvr>
                                        <p:cTn id="11" dur="1" fill="hold">
                                          <p:stCondLst>
                                            <p:cond delay="0"/>
                                          </p:stCondLst>
                                        </p:cTn>
                                        <p:tgtEl>
                                          <p:spTgt spid="37891"/>
                                        </p:tgtEl>
                                        <p:attrNameLst>
                                          <p:attrName>style.visibility</p:attrName>
                                        </p:attrNameLst>
                                      </p:cBhvr>
                                      <p:to>
                                        <p:strVal val="visible"/>
                                      </p:to>
                                    </p:set>
                                    <p:anim calcmode="lin" valueType="num">
                                      <p:cBhvr>
                                        <p:cTn id="12" dur="500" fill="hold"/>
                                        <p:tgtEl>
                                          <p:spTgt spid="37891"/>
                                        </p:tgtEl>
                                        <p:attrNameLst>
                                          <p:attrName>ppt_w</p:attrName>
                                        </p:attrNameLst>
                                      </p:cBhvr>
                                      <p:tavLst>
                                        <p:tav tm="0">
                                          <p:val>
                                            <p:fltVal val="0"/>
                                          </p:val>
                                        </p:tav>
                                        <p:tav tm="100000">
                                          <p:val>
                                            <p:strVal val="#ppt_w"/>
                                          </p:val>
                                        </p:tav>
                                      </p:tavLst>
                                    </p:anim>
                                    <p:anim calcmode="lin" valueType="num">
                                      <p:cBhvr>
                                        <p:cTn id="13" dur="500" fill="hold"/>
                                        <p:tgtEl>
                                          <p:spTgt spid="37891"/>
                                        </p:tgtEl>
                                        <p:attrNameLst>
                                          <p:attrName>ppt_h</p:attrName>
                                        </p:attrNameLst>
                                      </p:cBhvr>
                                      <p:tavLst>
                                        <p:tav tm="0">
                                          <p:val>
                                            <p:fltVal val="0"/>
                                          </p:val>
                                        </p:tav>
                                        <p:tav tm="100000">
                                          <p:val>
                                            <p:strVal val="#ppt_h"/>
                                          </p:val>
                                        </p:tav>
                                      </p:tavLst>
                                    </p:anim>
                                    <p:animEffect transition="in" filter="fade">
                                      <p:cBhvr>
                                        <p:cTn id="14" dur="500"/>
                                        <p:tgtEl>
                                          <p:spTgt spid="37891"/>
                                        </p:tgtEl>
                                      </p:cBhvr>
                                    </p:animEffect>
                                  </p:childTnLst>
                                </p:cTn>
                              </p:par>
                              <p:par>
                                <p:cTn id="15" presetID="53" presetClass="entr" presetSubtype="16" fill="hold" nodeType="withEffect">
                                  <p:stCondLst>
                                    <p:cond delay="0"/>
                                  </p:stCondLst>
                                  <p:childTnLst>
                                    <p:set>
                                      <p:cBhvr>
                                        <p:cTn id="16" dur="1" fill="hold">
                                          <p:stCondLst>
                                            <p:cond delay="0"/>
                                          </p:stCondLst>
                                        </p:cTn>
                                        <p:tgtEl>
                                          <p:spTgt spid="37892"/>
                                        </p:tgtEl>
                                        <p:attrNameLst>
                                          <p:attrName>style.visibility</p:attrName>
                                        </p:attrNameLst>
                                      </p:cBhvr>
                                      <p:to>
                                        <p:strVal val="visible"/>
                                      </p:to>
                                    </p:set>
                                    <p:anim calcmode="lin" valueType="num">
                                      <p:cBhvr>
                                        <p:cTn id="17" dur="500" fill="hold"/>
                                        <p:tgtEl>
                                          <p:spTgt spid="37892"/>
                                        </p:tgtEl>
                                        <p:attrNameLst>
                                          <p:attrName>ppt_w</p:attrName>
                                        </p:attrNameLst>
                                      </p:cBhvr>
                                      <p:tavLst>
                                        <p:tav tm="0">
                                          <p:val>
                                            <p:fltVal val="0"/>
                                          </p:val>
                                        </p:tav>
                                        <p:tav tm="100000">
                                          <p:val>
                                            <p:strVal val="#ppt_w"/>
                                          </p:val>
                                        </p:tav>
                                      </p:tavLst>
                                    </p:anim>
                                    <p:anim calcmode="lin" valueType="num">
                                      <p:cBhvr>
                                        <p:cTn id="18" dur="500" fill="hold"/>
                                        <p:tgtEl>
                                          <p:spTgt spid="37892"/>
                                        </p:tgtEl>
                                        <p:attrNameLst>
                                          <p:attrName>ppt_h</p:attrName>
                                        </p:attrNameLst>
                                      </p:cBhvr>
                                      <p:tavLst>
                                        <p:tav tm="0">
                                          <p:val>
                                            <p:fltVal val="0"/>
                                          </p:val>
                                        </p:tav>
                                        <p:tav tm="100000">
                                          <p:val>
                                            <p:strVal val="#ppt_h"/>
                                          </p:val>
                                        </p:tav>
                                      </p:tavLst>
                                    </p:anim>
                                    <p:animEffect transition="in" filter="fade">
                                      <p:cBhvr>
                                        <p:cTn id="19" dur="500"/>
                                        <p:tgtEl>
                                          <p:spTgt spid="37892"/>
                                        </p:tgtEl>
                                      </p:cBhvr>
                                    </p:animEffect>
                                  </p:childTnLst>
                                </p:cTn>
                              </p:par>
                              <p:par>
                                <p:cTn id="20" presetID="53" presetClass="entr" presetSubtype="16" fill="hold" nodeType="withEffect">
                                  <p:stCondLst>
                                    <p:cond delay="0"/>
                                  </p:stCondLst>
                                  <p:childTnLst>
                                    <p:set>
                                      <p:cBhvr>
                                        <p:cTn id="21" dur="1" fill="hold">
                                          <p:stCondLst>
                                            <p:cond delay="0"/>
                                          </p:stCondLst>
                                        </p:cTn>
                                        <p:tgtEl>
                                          <p:spTgt spid="37896"/>
                                        </p:tgtEl>
                                        <p:attrNameLst>
                                          <p:attrName>style.visibility</p:attrName>
                                        </p:attrNameLst>
                                      </p:cBhvr>
                                      <p:to>
                                        <p:strVal val="visible"/>
                                      </p:to>
                                    </p:set>
                                    <p:anim calcmode="lin" valueType="num">
                                      <p:cBhvr>
                                        <p:cTn id="22" dur="500" fill="hold"/>
                                        <p:tgtEl>
                                          <p:spTgt spid="37896"/>
                                        </p:tgtEl>
                                        <p:attrNameLst>
                                          <p:attrName>ppt_w</p:attrName>
                                        </p:attrNameLst>
                                      </p:cBhvr>
                                      <p:tavLst>
                                        <p:tav tm="0">
                                          <p:val>
                                            <p:fltVal val="0"/>
                                          </p:val>
                                        </p:tav>
                                        <p:tav tm="100000">
                                          <p:val>
                                            <p:strVal val="#ppt_w"/>
                                          </p:val>
                                        </p:tav>
                                      </p:tavLst>
                                    </p:anim>
                                    <p:anim calcmode="lin" valueType="num">
                                      <p:cBhvr>
                                        <p:cTn id="23" dur="500" fill="hold"/>
                                        <p:tgtEl>
                                          <p:spTgt spid="37896"/>
                                        </p:tgtEl>
                                        <p:attrNameLst>
                                          <p:attrName>ppt_h</p:attrName>
                                        </p:attrNameLst>
                                      </p:cBhvr>
                                      <p:tavLst>
                                        <p:tav tm="0">
                                          <p:val>
                                            <p:fltVal val="0"/>
                                          </p:val>
                                        </p:tav>
                                        <p:tav tm="100000">
                                          <p:val>
                                            <p:strVal val="#ppt_h"/>
                                          </p:val>
                                        </p:tav>
                                      </p:tavLst>
                                    </p:anim>
                                    <p:animEffect transition="in" filter="fade">
                                      <p:cBhvr>
                                        <p:cTn id="24" dur="500"/>
                                        <p:tgtEl>
                                          <p:spTgt spid="3789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a:extLst>
              <a:ext uri="{FF2B5EF4-FFF2-40B4-BE49-F238E27FC236}">
                <a16:creationId xmlns:a16="http://schemas.microsoft.com/office/drawing/2014/main" id="{95A4B9E5-BAC0-4768-882F-47364C562087}"/>
              </a:ext>
            </a:extLst>
          </p:cNvPr>
          <p:cNvSpPr txBox="1">
            <a:spLocks noChangeArrowheads="1"/>
          </p:cNvSpPr>
          <p:nvPr/>
        </p:nvSpPr>
        <p:spPr bwMode="auto">
          <a:xfrm>
            <a:off x="1991518" y="2605985"/>
            <a:ext cx="8208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altLang="en-US" sz="4000" b="0" i="0" u="none" strike="noStrike" kern="1200" cap="none" spc="0" normalizeH="0" baseline="0" noProof="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25" name="TextBox 6">
            <a:extLst>
              <a:ext uri="{FF2B5EF4-FFF2-40B4-BE49-F238E27FC236}">
                <a16:creationId xmlns:a16="http://schemas.microsoft.com/office/drawing/2014/main" id="{480E3A1C-1195-4F89-8F98-BE595DC4DE73}"/>
              </a:ext>
            </a:extLst>
          </p:cNvPr>
          <p:cNvSpPr txBox="1">
            <a:spLocks noChangeArrowheads="1"/>
          </p:cNvSpPr>
          <p:nvPr/>
        </p:nvSpPr>
        <p:spPr bwMode="auto">
          <a:xfrm>
            <a:off x="1368531" y="4615538"/>
            <a:ext cx="9326349"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7F7F7F"/>
                </a:solidFill>
                <a:latin typeface="Century Gothic" panose="020B0502020202020204" pitchFamily="34" charset="0"/>
              </a:defRPr>
            </a:lvl9pPr>
          </a:lstStyle>
          <a:p>
            <a:pPr marL="0" marR="0" lvl="0" indent="0" algn="ctr" defTabSz="914400" rtl="0" eaLnBrk="1" fontAlgn="base" latinLnBrk="0" hangingPunct="1">
              <a:lnSpc>
                <a:spcPct val="90000"/>
              </a:lnSpc>
              <a:spcBef>
                <a:spcPts val="500"/>
              </a:spcBef>
              <a:spcAft>
                <a:spcPct val="0"/>
              </a:spcAft>
              <a:buClr>
                <a:srgbClr val="282B60"/>
              </a:buClr>
              <a:buSzPct val="125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400" b="1" i="1" u="none" strike="noStrike" kern="1200" cap="none" spc="0" normalizeH="0" baseline="0" noProof="0" dirty="0" err="1">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rPr>
              <a:t>Specialising</a:t>
            </a:r>
            <a:r>
              <a:rPr kumimoji="0" lang="en-US" altLang="en-US" sz="2400" b="1" i="1" u="none" strike="noStrike" kern="1200" cap="none" spc="0" normalizeH="0" baseline="0" noProof="0" dirty="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rPr>
              <a:t> in professional financial software tools and training for the assessment of</a:t>
            </a:r>
            <a:r>
              <a:rPr kumimoji="0" lang="en-US" altLang="en-US" sz="2400" b="1" i="1" u="none" strike="noStrike" kern="1200" cap="none" spc="0" normalizeH="0" noProof="0" dirty="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rPr>
              <a:t> </a:t>
            </a:r>
            <a:r>
              <a:rPr kumimoji="0" lang="en-US" altLang="en-US" sz="2400" b="1" i="1" u="none" strike="noStrike" kern="1200" cap="none" spc="0" normalizeH="0" baseline="0" noProof="0" dirty="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rPr>
              <a:t>risk and return and in providing practical solutions in capital investment</a:t>
            </a:r>
            <a:r>
              <a:rPr kumimoji="0" lang="en-US" altLang="en-US" sz="2400" b="1" i="1" u="none" strike="noStrike" kern="1200" cap="none" spc="0" normalizeH="0" noProof="0" dirty="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rPr>
              <a:t> decisions in </a:t>
            </a:r>
            <a:r>
              <a:rPr kumimoji="0" lang="en-US" altLang="en-US" sz="2400" b="1" i="1" u="none" strike="noStrike" kern="1200" cap="none" spc="0" normalizeH="0" baseline="0" noProof="0" dirty="0">
                <a:ln>
                  <a:noFill/>
                </a:ln>
                <a:solidFill>
                  <a:srgbClr val="62194A"/>
                </a:solidFill>
                <a:effectLst/>
                <a:uLnTx/>
                <a:uFillTx/>
                <a:latin typeface="Calibri" panose="020F0502020204030204" pitchFamily="34" charset="0"/>
                <a:ea typeface="MS PGothic" panose="020B0600070205080204" pitchFamily="34" charset="-128"/>
                <a:cs typeface="Arial" panose="020B0604020202020204" pitchFamily="34" charset="0"/>
              </a:rPr>
              <a:t>corporate lending and project finance.</a:t>
            </a:r>
          </a:p>
        </p:txBody>
      </p:sp>
      <p:pic>
        <p:nvPicPr>
          <p:cNvPr id="5126" name="Picture 15">
            <a:extLst>
              <a:ext uri="{FF2B5EF4-FFF2-40B4-BE49-F238E27FC236}">
                <a16:creationId xmlns:a16="http://schemas.microsoft.com/office/drawing/2014/main" id="{7647D551-9B0F-4B8F-AE9E-C09A8F6BD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9713" y="1260884"/>
            <a:ext cx="15970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6">
            <a:extLst>
              <a:ext uri="{FF2B5EF4-FFF2-40B4-BE49-F238E27FC236}">
                <a16:creationId xmlns:a16="http://schemas.microsoft.com/office/drawing/2014/main" id="{281D203C-BA05-4976-8EEE-A64A099DCE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2187" y="1260884"/>
            <a:ext cx="17335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8">
            <a:extLst>
              <a:ext uri="{FF2B5EF4-FFF2-40B4-BE49-F238E27FC236}">
                <a16:creationId xmlns:a16="http://schemas.microsoft.com/office/drawing/2014/main" id="{6A4B2D96-CB53-4E2B-A8B5-E9F3AC76C0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7837" y="1260884"/>
            <a:ext cx="170973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9">
            <a:extLst>
              <a:ext uri="{FF2B5EF4-FFF2-40B4-BE49-F238E27FC236}">
                <a16:creationId xmlns:a16="http://schemas.microsoft.com/office/drawing/2014/main" id="{27DD4F03-98A7-4EEA-9192-6A9D17CC36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3087" y="2534058"/>
            <a:ext cx="18732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0">
            <a:extLst>
              <a:ext uri="{FF2B5EF4-FFF2-40B4-BE49-F238E27FC236}">
                <a16:creationId xmlns:a16="http://schemas.microsoft.com/office/drawing/2014/main" id="{C900432E-9525-4210-A80F-083E2E5004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86601" y="2546759"/>
            <a:ext cx="18700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1">
            <a:extLst>
              <a:ext uri="{FF2B5EF4-FFF2-40B4-BE49-F238E27FC236}">
                <a16:creationId xmlns:a16="http://schemas.microsoft.com/office/drawing/2014/main" id="{F7495775-4648-4F46-A1E0-D58193E055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60950" y="2546758"/>
            <a:ext cx="194151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
            <a:extLst>
              <a:ext uri="{FF2B5EF4-FFF2-40B4-BE49-F238E27FC236}">
                <a16:creationId xmlns:a16="http://schemas.microsoft.com/office/drawing/2014/main" id="{605F9B45-D007-4F84-A145-320AD88218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36851" y="1281520"/>
            <a:ext cx="15017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22">
            <a:extLst>
              <a:ext uri="{FF2B5EF4-FFF2-40B4-BE49-F238E27FC236}">
                <a16:creationId xmlns:a16="http://schemas.microsoft.com/office/drawing/2014/main" id="{A0F953CC-631F-4F89-907C-696BDFF8EBB7}"/>
              </a:ext>
            </a:extLst>
          </p:cNvPr>
          <p:cNvGrpSpPr>
            <a:grpSpLocks/>
          </p:cNvGrpSpPr>
          <p:nvPr/>
        </p:nvGrpSpPr>
        <p:grpSpPr bwMode="auto">
          <a:xfrm>
            <a:off x="5087745" y="5724007"/>
            <a:ext cx="2020887" cy="687388"/>
            <a:chOff x="2224" y="3494"/>
            <a:chExt cx="1273" cy="433"/>
          </a:xfrm>
        </p:grpSpPr>
        <p:grpSp>
          <p:nvGrpSpPr>
            <p:cNvPr id="5134" name="Group 17">
              <a:extLst>
                <a:ext uri="{FF2B5EF4-FFF2-40B4-BE49-F238E27FC236}">
                  <a16:creationId xmlns:a16="http://schemas.microsoft.com/office/drawing/2014/main" id="{319EF747-598D-43CE-ABD8-80DC01371B45}"/>
                </a:ext>
              </a:extLst>
            </p:cNvPr>
            <p:cNvGrpSpPr>
              <a:grpSpLocks/>
            </p:cNvGrpSpPr>
            <p:nvPr/>
          </p:nvGrpSpPr>
          <p:grpSpPr bwMode="auto">
            <a:xfrm>
              <a:off x="2224" y="3494"/>
              <a:ext cx="1209" cy="327"/>
              <a:chOff x="267" y="447"/>
              <a:chExt cx="1209" cy="377"/>
            </a:xfrm>
          </p:grpSpPr>
          <p:sp>
            <p:nvSpPr>
              <p:cNvPr id="5136" name="Rectangle 18">
                <a:extLst>
                  <a:ext uri="{FF2B5EF4-FFF2-40B4-BE49-F238E27FC236}">
                    <a16:creationId xmlns:a16="http://schemas.microsoft.com/office/drawing/2014/main" id="{B0A9F677-02A1-4488-8AFD-B95FC2218DFE}"/>
                  </a:ext>
                </a:extLst>
              </p:cNvPr>
              <p:cNvSpPr>
                <a:spLocks noChangeArrowheads="1"/>
              </p:cNvSpPr>
              <p:nvPr/>
            </p:nvSpPr>
            <p:spPr bwMode="auto">
              <a:xfrm>
                <a:off x="267" y="447"/>
                <a:ext cx="492"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sym typeface="Wingdings" panose="05000000000000000000" pitchFamily="2" charset="2"/>
                  </a:rPr>
                  <a:t></a:t>
                </a:r>
                <a:endParaRPr kumimoji="0" lang="en-GB" altLang="en-US" sz="2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137" name="WordArt 19">
                <a:extLst>
                  <a:ext uri="{FF2B5EF4-FFF2-40B4-BE49-F238E27FC236}">
                    <a16:creationId xmlns:a16="http://schemas.microsoft.com/office/drawing/2014/main" id="{E92D6D2D-321B-48D3-8993-0653012486B5}"/>
                  </a:ext>
                </a:extLst>
              </p:cNvPr>
              <p:cNvSpPr>
                <a:spLocks noChangeArrowheads="1" noChangeShapeType="1" noTextEdit="1"/>
              </p:cNvSpPr>
              <p:nvPr/>
            </p:nvSpPr>
            <p:spPr bwMode="auto">
              <a:xfrm>
                <a:off x="570" y="472"/>
                <a:ext cx="906" cy="25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S PGothic" panose="020B0600070205080204" pitchFamily="34" charset="-128"/>
                    <a:cs typeface="+mn-cs"/>
                  </a:rPr>
                  <a:t>RiskEase</a:t>
                </a:r>
                <a:r>
                  <a:rPr kumimoji="0" lang="en-GB"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S PGothic" panose="020B0600070205080204" pitchFamily="34" charset="-128"/>
                    <a:cs typeface="+mn-cs"/>
                  </a:rPr>
                  <a:t> Ltd</a:t>
                </a:r>
              </a:p>
            </p:txBody>
          </p:sp>
        </p:grpSp>
        <p:sp>
          <p:nvSpPr>
            <p:cNvPr id="5135" name="Text Box 20">
              <a:extLst>
                <a:ext uri="{FF2B5EF4-FFF2-40B4-BE49-F238E27FC236}">
                  <a16:creationId xmlns:a16="http://schemas.microsoft.com/office/drawing/2014/main" id="{47120A04-B6D4-4036-8C3E-9B8ED58278D1}"/>
                </a:ext>
              </a:extLst>
            </p:cNvPr>
            <p:cNvSpPr txBox="1">
              <a:spLocks noChangeArrowheads="1"/>
            </p:cNvSpPr>
            <p:nvPr/>
          </p:nvSpPr>
          <p:spPr bwMode="auto">
            <a:xfrm>
              <a:off x="2255" y="3735"/>
              <a:ext cx="12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1pPr>
              <a:lvl2pPr marL="742950" indent="-28575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2pPr>
              <a:lvl3pPr marL="11430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3pPr>
              <a:lvl4pPr marL="16002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4pPr>
              <a:lvl5pPr marL="2057400" indent="-228600" algn="just">
                <a:lnSpc>
                  <a:spcPct val="80000"/>
                </a:lnSpc>
                <a:spcAft>
                  <a:spcPts val="1800"/>
                </a:spcAft>
                <a:buSzPct val="110000"/>
                <a:defRPr sz="1400">
                  <a:solidFill>
                    <a:srgbClr val="62194A"/>
                  </a:solidFill>
                  <a:latin typeface="Calibri" panose="020F0502020204030204" pitchFamily="34" charset="0"/>
                  <a:ea typeface="MS PGothic" panose="020B0600070205080204" pitchFamily="34" charset="-128"/>
                </a:defRPr>
              </a:lvl5pPr>
              <a:lvl6pPr marL="25146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6pPr>
              <a:lvl7pPr marL="29718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7pPr>
              <a:lvl8pPr marL="34290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8pPr>
              <a:lvl9pPr marL="3886200" indent="-228600" algn="just" eaLnBrk="0" fontAlgn="base" hangingPunct="0">
                <a:lnSpc>
                  <a:spcPct val="80000"/>
                </a:lnSpc>
                <a:spcBef>
                  <a:spcPct val="0"/>
                </a:spcBef>
                <a:spcAft>
                  <a:spcPts val="1800"/>
                </a:spcAft>
                <a:buSzPct val="110000"/>
                <a:defRPr sz="1400">
                  <a:solidFill>
                    <a:srgbClr val="62194A"/>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Assess Risk with Ease</a:t>
              </a:r>
            </a:p>
          </p:txBody>
        </p:sp>
      </p:grpSp>
      <p:sp>
        <p:nvSpPr>
          <p:cNvPr id="18" name="Rectangle 17">
            <a:extLst>
              <a:ext uri="{FF2B5EF4-FFF2-40B4-BE49-F238E27FC236}">
                <a16:creationId xmlns:a16="http://schemas.microsoft.com/office/drawing/2014/main" id="{44025045-40B5-4435-AC10-7EC7D3FA64D2}"/>
              </a:ext>
            </a:extLst>
          </p:cNvPr>
          <p:cNvSpPr/>
          <p:nvPr/>
        </p:nvSpPr>
        <p:spPr>
          <a:xfrm>
            <a:off x="395056" y="117475"/>
            <a:ext cx="11398928" cy="6618288"/>
          </a:xfrm>
          <a:prstGeom prst="rect">
            <a:avLst/>
          </a:prstGeom>
          <a:noFill/>
          <a:ln cmpd="dbl">
            <a:solidFill>
              <a:srgbClr val="62194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7" name="WordArt 5">
            <a:extLst>
              <a:ext uri="{FF2B5EF4-FFF2-40B4-BE49-F238E27FC236}">
                <a16:creationId xmlns:a16="http://schemas.microsoft.com/office/drawing/2014/main" id="{70C989D3-3A2B-4A56-92B4-810948EE54EF}"/>
              </a:ext>
            </a:extLst>
          </p:cNvPr>
          <p:cNvSpPr>
            <a:spLocks noChangeArrowheads="1" noChangeShapeType="1" noTextEdit="1"/>
          </p:cNvSpPr>
          <p:nvPr/>
        </p:nvSpPr>
        <p:spPr bwMode="auto">
          <a:xfrm>
            <a:off x="3391521" y="4090407"/>
            <a:ext cx="5361331" cy="460545"/>
          </a:xfrm>
          <a:prstGeom prst="rect">
            <a:avLst/>
          </a:prstGeom>
        </p:spPr>
        <p:style>
          <a:lnRef idx="3">
            <a:schemeClr val="lt1"/>
          </a:lnRef>
          <a:fillRef idx="1">
            <a:schemeClr val="accent1"/>
          </a:fillRef>
          <a:effectRef idx="1">
            <a:schemeClr val="accent1"/>
          </a:effectRef>
          <a:fontRef idx="minor">
            <a:schemeClr val="lt1"/>
          </a:fontRef>
        </p:style>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rPr>
              <a:t>On-the-field expertise</a:t>
            </a:r>
            <a:endParaRPr kumimoji="0" lang="en-GB"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panose="020B0A04020102020204" pitchFamily="34" charset="0"/>
              <a:ea typeface="+mn-ea"/>
              <a:cs typeface="+mn-cs"/>
            </a:endParaRPr>
          </a:p>
        </p:txBody>
      </p:sp>
      <p:sp>
        <p:nvSpPr>
          <p:cNvPr id="2" name="Rectangle 1">
            <a:extLst>
              <a:ext uri="{FF2B5EF4-FFF2-40B4-BE49-F238E27FC236}">
                <a16:creationId xmlns:a16="http://schemas.microsoft.com/office/drawing/2014/main" id="{B3243350-E84E-48FA-A400-5402AD876E03}"/>
              </a:ext>
            </a:extLst>
          </p:cNvPr>
          <p:cNvSpPr/>
          <p:nvPr/>
        </p:nvSpPr>
        <p:spPr>
          <a:xfrm>
            <a:off x="1163559" y="277672"/>
            <a:ext cx="9668031" cy="947054"/>
          </a:xfrm>
          <a:prstGeom prst="rect">
            <a:avLst/>
          </a:prstGeom>
          <a:noFill/>
        </p:spPr>
        <p:txBody>
          <a:bodyPr wrap="square" lIns="91440" tIns="45720" rIns="91440" bIns="45720">
            <a:spAutoFit/>
          </a:bodyPr>
          <a:lstStyle/>
          <a:p>
            <a:pPr algn="ctr">
              <a:lnSpc>
                <a:spcPts val="3200"/>
              </a:lnSpc>
            </a:pP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huge library of real projects</a:t>
            </a:r>
          </a:p>
          <a:p>
            <a:pPr algn="ctr">
              <a:lnSpc>
                <a:spcPts val="3200"/>
              </a:lnSpc>
            </a:pP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and Case-studies available</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5132"/>
                                        </p:tgtEl>
                                        <p:attrNameLst>
                                          <p:attrName>style.visibility</p:attrName>
                                        </p:attrNameLst>
                                      </p:cBhvr>
                                      <p:to>
                                        <p:strVal val="visible"/>
                                      </p:to>
                                    </p:set>
                                    <p:anim calcmode="lin" valueType="num">
                                      <p:cBhvr>
                                        <p:cTn id="20" dur="500" fill="hold"/>
                                        <p:tgtEl>
                                          <p:spTgt spid="5132"/>
                                        </p:tgtEl>
                                        <p:attrNameLst>
                                          <p:attrName>ppt_w</p:attrName>
                                        </p:attrNameLst>
                                      </p:cBhvr>
                                      <p:tavLst>
                                        <p:tav tm="0">
                                          <p:val>
                                            <p:fltVal val="0"/>
                                          </p:val>
                                        </p:tav>
                                        <p:tav tm="100000">
                                          <p:val>
                                            <p:strVal val="#ppt_w"/>
                                          </p:val>
                                        </p:tav>
                                      </p:tavLst>
                                    </p:anim>
                                    <p:anim calcmode="lin" valueType="num">
                                      <p:cBhvr>
                                        <p:cTn id="21" dur="500" fill="hold"/>
                                        <p:tgtEl>
                                          <p:spTgt spid="5132"/>
                                        </p:tgtEl>
                                        <p:attrNameLst>
                                          <p:attrName>ppt_h</p:attrName>
                                        </p:attrNameLst>
                                      </p:cBhvr>
                                      <p:tavLst>
                                        <p:tav tm="0">
                                          <p:val>
                                            <p:fltVal val="0"/>
                                          </p:val>
                                        </p:tav>
                                        <p:tav tm="100000">
                                          <p:val>
                                            <p:strVal val="#ppt_h"/>
                                          </p:val>
                                        </p:tav>
                                      </p:tavLst>
                                    </p:anim>
                                    <p:animEffect transition="in" filter="fade">
                                      <p:cBhvr>
                                        <p:cTn id="22" dur="500"/>
                                        <p:tgtEl>
                                          <p:spTgt spid="5132"/>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128"/>
                                        </p:tgtEl>
                                        <p:attrNameLst>
                                          <p:attrName>style.visibility</p:attrName>
                                        </p:attrNameLst>
                                      </p:cBhvr>
                                      <p:to>
                                        <p:strVal val="visible"/>
                                      </p:to>
                                    </p:set>
                                    <p:anim calcmode="lin" valueType="num">
                                      <p:cBhvr>
                                        <p:cTn id="26" dur="500" fill="hold"/>
                                        <p:tgtEl>
                                          <p:spTgt spid="5128"/>
                                        </p:tgtEl>
                                        <p:attrNameLst>
                                          <p:attrName>ppt_w</p:attrName>
                                        </p:attrNameLst>
                                      </p:cBhvr>
                                      <p:tavLst>
                                        <p:tav tm="0">
                                          <p:val>
                                            <p:fltVal val="0"/>
                                          </p:val>
                                        </p:tav>
                                        <p:tav tm="100000">
                                          <p:val>
                                            <p:strVal val="#ppt_w"/>
                                          </p:val>
                                        </p:tav>
                                      </p:tavLst>
                                    </p:anim>
                                    <p:anim calcmode="lin" valueType="num">
                                      <p:cBhvr>
                                        <p:cTn id="27" dur="500" fill="hold"/>
                                        <p:tgtEl>
                                          <p:spTgt spid="5128"/>
                                        </p:tgtEl>
                                        <p:attrNameLst>
                                          <p:attrName>ppt_h</p:attrName>
                                        </p:attrNameLst>
                                      </p:cBhvr>
                                      <p:tavLst>
                                        <p:tav tm="0">
                                          <p:val>
                                            <p:fltVal val="0"/>
                                          </p:val>
                                        </p:tav>
                                        <p:tav tm="100000">
                                          <p:val>
                                            <p:strVal val="#ppt_h"/>
                                          </p:val>
                                        </p:tav>
                                      </p:tavLst>
                                    </p:anim>
                                    <p:animEffect transition="in" filter="fade">
                                      <p:cBhvr>
                                        <p:cTn id="28" dur="500"/>
                                        <p:tgtEl>
                                          <p:spTgt spid="5128"/>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5127"/>
                                        </p:tgtEl>
                                        <p:attrNameLst>
                                          <p:attrName>style.visibility</p:attrName>
                                        </p:attrNameLst>
                                      </p:cBhvr>
                                      <p:to>
                                        <p:strVal val="visible"/>
                                      </p:to>
                                    </p:set>
                                    <p:anim calcmode="lin" valueType="num">
                                      <p:cBhvr>
                                        <p:cTn id="32" dur="500" fill="hold"/>
                                        <p:tgtEl>
                                          <p:spTgt spid="5127"/>
                                        </p:tgtEl>
                                        <p:attrNameLst>
                                          <p:attrName>ppt_w</p:attrName>
                                        </p:attrNameLst>
                                      </p:cBhvr>
                                      <p:tavLst>
                                        <p:tav tm="0">
                                          <p:val>
                                            <p:fltVal val="0"/>
                                          </p:val>
                                        </p:tav>
                                        <p:tav tm="100000">
                                          <p:val>
                                            <p:strVal val="#ppt_w"/>
                                          </p:val>
                                        </p:tav>
                                      </p:tavLst>
                                    </p:anim>
                                    <p:anim calcmode="lin" valueType="num">
                                      <p:cBhvr>
                                        <p:cTn id="33" dur="500" fill="hold"/>
                                        <p:tgtEl>
                                          <p:spTgt spid="5127"/>
                                        </p:tgtEl>
                                        <p:attrNameLst>
                                          <p:attrName>ppt_h</p:attrName>
                                        </p:attrNameLst>
                                      </p:cBhvr>
                                      <p:tavLst>
                                        <p:tav tm="0">
                                          <p:val>
                                            <p:fltVal val="0"/>
                                          </p:val>
                                        </p:tav>
                                        <p:tav tm="100000">
                                          <p:val>
                                            <p:strVal val="#ppt_h"/>
                                          </p:val>
                                        </p:tav>
                                      </p:tavLst>
                                    </p:anim>
                                    <p:animEffect transition="in" filter="fade">
                                      <p:cBhvr>
                                        <p:cTn id="34" dur="500"/>
                                        <p:tgtEl>
                                          <p:spTgt spid="5127"/>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5126"/>
                                        </p:tgtEl>
                                        <p:attrNameLst>
                                          <p:attrName>style.visibility</p:attrName>
                                        </p:attrNameLst>
                                      </p:cBhvr>
                                      <p:to>
                                        <p:strVal val="visible"/>
                                      </p:to>
                                    </p:set>
                                    <p:anim calcmode="lin" valueType="num">
                                      <p:cBhvr>
                                        <p:cTn id="38" dur="500" fill="hold"/>
                                        <p:tgtEl>
                                          <p:spTgt spid="5126"/>
                                        </p:tgtEl>
                                        <p:attrNameLst>
                                          <p:attrName>ppt_w</p:attrName>
                                        </p:attrNameLst>
                                      </p:cBhvr>
                                      <p:tavLst>
                                        <p:tav tm="0">
                                          <p:val>
                                            <p:fltVal val="0"/>
                                          </p:val>
                                        </p:tav>
                                        <p:tav tm="100000">
                                          <p:val>
                                            <p:strVal val="#ppt_w"/>
                                          </p:val>
                                        </p:tav>
                                      </p:tavLst>
                                    </p:anim>
                                    <p:anim calcmode="lin" valueType="num">
                                      <p:cBhvr>
                                        <p:cTn id="39" dur="500" fill="hold"/>
                                        <p:tgtEl>
                                          <p:spTgt spid="5126"/>
                                        </p:tgtEl>
                                        <p:attrNameLst>
                                          <p:attrName>ppt_h</p:attrName>
                                        </p:attrNameLst>
                                      </p:cBhvr>
                                      <p:tavLst>
                                        <p:tav tm="0">
                                          <p:val>
                                            <p:fltVal val="0"/>
                                          </p:val>
                                        </p:tav>
                                        <p:tav tm="100000">
                                          <p:val>
                                            <p:strVal val="#ppt_h"/>
                                          </p:val>
                                        </p:tav>
                                      </p:tavLst>
                                    </p:anim>
                                    <p:animEffect transition="in" filter="fade">
                                      <p:cBhvr>
                                        <p:cTn id="40" dur="500"/>
                                        <p:tgtEl>
                                          <p:spTgt spid="5126"/>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5129"/>
                                        </p:tgtEl>
                                        <p:attrNameLst>
                                          <p:attrName>style.visibility</p:attrName>
                                        </p:attrNameLst>
                                      </p:cBhvr>
                                      <p:to>
                                        <p:strVal val="visible"/>
                                      </p:to>
                                    </p:set>
                                    <p:anim calcmode="lin" valueType="num">
                                      <p:cBhvr>
                                        <p:cTn id="44" dur="500" fill="hold"/>
                                        <p:tgtEl>
                                          <p:spTgt spid="5129"/>
                                        </p:tgtEl>
                                        <p:attrNameLst>
                                          <p:attrName>ppt_w</p:attrName>
                                        </p:attrNameLst>
                                      </p:cBhvr>
                                      <p:tavLst>
                                        <p:tav tm="0">
                                          <p:val>
                                            <p:fltVal val="0"/>
                                          </p:val>
                                        </p:tav>
                                        <p:tav tm="100000">
                                          <p:val>
                                            <p:strVal val="#ppt_w"/>
                                          </p:val>
                                        </p:tav>
                                      </p:tavLst>
                                    </p:anim>
                                    <p:anim calcmode="lin" valueType="num">
                                      <p:cBhvr>
                                        <p:cTn id="45" dur="500" fill="hold"/>
                                        <p:tgtEl>
                                          <p:spTgt spid="5129"/>
                                        </p:tgtEl>
                                        <p:attrNameLst>
                                          <p:attrName>ppt_h</p:attrName>
                                        </p:attrNameLst>
                                      </p:cBhvr>
                                      <p:tavLst>
                                        <p:tav tm="0">
                                          <p:val>
                                            <p:fltVal val="0"/>
                                          </p:val>
                                        </p:tav>
                                        <p:tav tm="100000">
                                          <p:val>
                                            <p:strVal val="#ppt_h"/>
                                          </p:val>
                                        </p:tav>
                                      </p:tavLst>
                                    </p:anim>
                                    <p:animEffect transition="in" filter="fade">
                                      <p:cBhvr>
                                        <p:cTn id="46" dur="500"/>
                                        <p:tgtEl>
                                          <p:spTgt spid="5129"/>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5131"/>
                                        </p:tgtEl>
                                        <p:attrNameLst>
                                          <p:attrName>style.visibility</p:attrName>
                                        </p:attrNameLst>
                                      </p:cBhvr>
                                      <p:to>
                                        <p:strVal val="visible"/>
                                      </p:to>
                                    </p:set>
                                    <p:anim calcmode="lin" valueType="num">
                                      <p:cBhvr>
                                        <p:cTn id="50" dur="500" fill="hold"/>
                                        <p:tgtEl>
                                          <p:spTgt spid="5131"/>
                                        </p:tgtEl>
                                        <p:attrNameLst>
                                          <p:attrName>ppt_w</p:attrName>
                                        </p:attrNameLst>
                                      </p:cBhvr>
                                      <p:tavLst>
                                        <p:tav tm="0">
                                          <p:val>
                                            <p:fltVal val="0"/>
                                          </p:val>
                                        </p:tav>
                                        <p:tav tm="100000">
                                          <p:val>
                                            <p:strVal val="#ppt_w"/>
                                          </p:val>
                                        </p:tav>
                                      </p:tavLst>
                                    </p:anim>
                                    <p:anim calcmode="lin" valueType="num">
                                      <p:cBhvr>
                                        <p:cTn id="51" dur="500" fill="hold"/>
                                        <p:tgtEl>
                                          <p:spTgt spid="5131"/>
                                        </p:tgtEl>
                                        <p:attrNameLst>
                                          <p:attrName>ppt_h</p:attrName>
                                        </p:attrNameLst>
                                      </p:cBhvr>
                                      <p:tavLst>
                                        <p:tav tm="0">
                                          <p:val>
                                            <p:fltVal val="0"/>
                                          </p:val>
                                        </p:tav>
                                        <p:tav tm="100000">
                                          <p:val>
                                            <p:strVal val="#ppt_h"/>
                                          </p:val>
                                        </p:tav>
                                      </p:tavLst>
                                    </p:anim>
                                    <p:animEffect transition="in" filter="fade">
                                      <p:cBhvr>
                                        <p:cTn id="52" dur="500"/>
                                        <p:tgtEl>
                                          <p:spTgt spid="5131"/>
                                        </p:tgtEl>
                                      </p:cBhvr>
                                    </p:animEffect>
                                  </p:childTnLst>
                                </p:cTn>
                              </p:par>
                            </p:childTnLst>
                          </p:cTn>
                        </p:par>
                        <p:par>
                          <p:cTn id="53" fill="hold">
                            <p:stCondLst>
                              <p:cond delay="3500"/>
                            </p:stCondLst>
                            <p:childTnLst>
                              <p:par>
                                <p:cTn id="54" presetID="53" presetClass="entr" presetSubtype="16" fill="hold" nodeType="afterEffect">
                                  <p:stCondLst>
                                    <p:cond delay="0"/>
                                  </p:stCondLst>
                                  <p:childTnLst>
                                    <p:set>
                                      <p:cBhvr>
                                        <p:cTn id="55" dur="1" fill="hold">
                                          <p:stCondLst>
                                            <p:cond delay="0"/>
                                          </p:stCondLst>
                                        </p:cTn>
                                        <p:tgtEl>
                                          <p:spTgt spid="5130"/>
                                        </p:tgtEl>
                                        <p:attrNameLst>
                                          <p:attrName>style.visibility</p:attrName>
                                        </p:attrNameLst>
                                      </p:cBhvr>
                                      <p:to>
                                        <p:strVal val="visible"/>
                                      </p:to>
                                    </p:set>
                                    <p:anim calcmode="lin" valueType="num">
                                      <p:cBhvr>
                                        <p:cTn id="56" dur="500" fill="hold"/>
                                        <p:tgtEl>
                                          <p:spTgt spid="5130"/>
                                        </p:tgtEl>
                                        <p:attrNameLst>
                                          <p:attrName>ppt_w</p:attrName>
                                        </p:attrNameLst>
                                      </p:cBhvr>
                                      <p:tavLst>
                                        <p:tav tm="0">
                                          <p:val>
                                            <p:fltVal val="0"/>
                                          </p:val>
                                        </p:tav>
                                        <p:tav tm="100000">
                                          <p:val>
                                            <p:strVal val="#ppt_w"/>
                                          </p:val>
                                        </p:tav>
                                      </p:tavLst>
                                    </p:anim>
                                    <p:anim calcmode="lin" valueType="num">
                                      <p:cBhvr>
                                        <p:cTn id="57" dur="500" fill="hold"/>
                                        <p:tgtEl>
                                          <p:spTgt spid="5130"/>
                                        </p:tgtEl>
                                        <p:attrNameLst>
                                          <p:attrName>ppt_h</p:attrName>
                                        </p:attrNameLst>
                                      </p:cBhvr>
                                      <p:tavLst>
                                        <p:tav tm="0">
                                          <p:val>
                                            <p:fltVal val="0"/>
                                          </p:val>
                                        </p:tav>
                                        <p:tav tm="100000">
                                          <p:val>
                                            <p:strVal val="#ppt_h"/>
                                          </p:val>
                                        </p:tav>
                                      </p:tavLst>
                                    </p:anim>
                                    <p:animEffect transition="in" filter="fade">
                                      <p:cBhvr>
                                        <p:cTn id="58" dur="500"/>
                                        <p:tgtEl>
                                          <p:spTgt spid="5130"/>
                                        </p:tgtEl>
                                      </p:cBhvr>
                                    </p:animEffect>
                                  </p:childTnLst>
                                </p:cTn>
                              </p:par>
                            </p:childTnLst>
                          </p:cTn>
                        </p:par>
                        <p:par>
                          <p:cTn id="59" fill="hold">
                            <p:stCondLst>
                              <p:cond delay="4000"/>
                            </p:stCondLst>
                            <p:childTnLst>
                              <p:par>
                                <p:cTn id="60" presetID="53" presetClass="entr" presetSubtype="16" fill="hold" nodeType="afterEffect">
                                  <p:stCondLst>
                                    <p:cond delay="0"/>
                                  </p:stCondLst>
                                  <p:childTnLst>
                                    <p:set>
                                      <p:cBhvr>
                                        <p:cTn id="61" dur="1" fill="hold">
                                          <p:stCondLst>
                                            <p:cond delay="0"/>
                                          </p:stCondLst>
                                        </p:cTn>
                                        <p:tgtEl>
                                          <p:spTgt spid="5133"/>
                                        </p:tgtEl>
                                        <p:attrNameLst>
                                          <p:attrName>style.visibility</p:attrName>
                                        </p:attrNameLst>
                                      </p:cBhvr>
                                      <p:to>
                                        <p:strVal val="visible"/>
                                      </p:to>
                                    </p:set>
                                    <p:anim calcmode="lin" valueType="num">
                                      <p:cBhvr>
                                        <p:cTn id="62" dur="500" fill="hold"/>
                                        <p:tgtEl>
                                          <p:spTgt spid="5133"/>
                                        </p:tgtEl>
                                        <p:attrNameLst>
                                          <p:attrName>ppt_w</p:attrName>
                                        </p:attrNameLst>
                                      </p:cBhvr>
                                      <p:tavLst>
                                        <p:tav tm="0">
                                          <p:val>
                                            <p:fltVal val="0"/>
                                          </p:val>
                                        </p:tav>
                                        <p:tav tm="100000">
                                          <p:val>
                                            <p:strVal val="#ppt_w"/>
                                          </p:val>
                                        </p:tav>
                                      </p:tavLst>
                                    </p:anim>
                                    <p:anim calcmode="lin" valueType="num">
                                      <p:cBhvr>
                                        <p:cTn id="63" dur="500" fill="hold"/>
                                        <p:tgtEl>
                                          <p:spTgt spid="5133"/>
                                        </p:tgtEl>
                                        <p:attrNameLst>
                                          <p:attrName>ppt_h</p:attrName>
                                        </p:attrNameLst>
                                      </p:cBhvr>
                                      <p:tavLst>
                                        <p:tav tm="0">
                                          <p:val>
                                            <p:fltVal val="0"/>
                                          </p:val>
                                        </p:tav>
                                        <p:tav tm="100000">
                                          <p:val>
                                            <p:strVal val="#ppt_h"/>
                                          </p:val>
                                        </p:tav>
                                      </p:tavLst>
                                    </p:anim>
                                    <p:animEffect transition="in" filter="fade">
                                      <p:cBhvr>
                                        <p:cTn id="64" dur="500"/>
                                        <p:tgtEl>
                                          <p:spTgt spid="513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5125"/>
                                        </p:tgtEl>
                                        <p:attrNameLst>
                                          <p:attrName>style.visibility</p:attrName>
                                        </p:attrNameLst>
                                      </p:cBhvr>
                                      <p:to>
                                        <p:strVal val="visible"/>
                                      </p:to>
                                    </p:set>
                                    <p:anim calcmode="lin" valueType="num">
                                      <p:cBhvr>
                                        <p:cTn id="69" dur="500" fill="hold"/>
                                        <p:tgtEl>
                                          <p:spTgt spid="5125"/>
                                        </p:tgtEl>
                                        <p:attrNameLst>
                                          <p:attrName>ppt_w</p:attrName>
                                        </p:attrNameLst>
                                      </p:cBhvr>
                                      <p:tavLst>
                                        <p:tav tm="0">
                                          <p:val>
                                            <p:fltVal val="0"/>
                                          </p:val>
                                        </p:tav>
                                        <p:tav tm="100000">
                                          <p:val>
                                            <p:strVal val="#ppt_w"/>
                                          </p:val>
                                        </p:tav>
                                      </p:tavLst>
                                    </p:anim>
                                    <p:anim calcmode="lin" valueType="num">
                                      <p:cBhvr>
                                        <p:cTn id="70" dur="500" fill="hold"/>
                                        <p:tgtEl>
                                          <p:spTgt spid="5125"/>
                                        </p:tgtEl>
                                        <p:attrNameLst>
                                          <p:attrName>ppt_h</p:attrName>
                                        </p:attrNameLst>
                                      </p:cBhvr>
                                      <p:tavLst>
                                        <p:tav tm="0">
                                          <p:val>
                                            <p:fltVal val="0"/>
                                          </p:val>
                                        </p:tav>
                                        <p:tav tm="100000">
                                          <p:val>
                                            <p:strVal val="#ppt_h"/>
                                          </p:val>
                                        </p:tav>
                                      </p:tavLst>
                                    </p:anim>
                                    <p:animEffect transition="in" filter="fade">
                                      <p:cBhvr>
                                        <p:cTn id="71"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17"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57783D-1992-4D0C-B7B9-6CA6BCB262DB}"/>
              </a:ext>
            </a:extLst>
          </p:cNvPr>
          <p:cNvSpPr/>
          <p:nvPr/>
        </p:nvSpPr>
        <p:spPr>
          <a:xfrm>
            <a:off x="4815316" y="597553"/>
            <a:ext cx="2132315"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u="sng" dirty="0">
                <a:ln w="10160">
                  <a:solidFill>
                    <a:srgbClr val="E87D37"/>
                  </a:solidFill>
                  <a:prstDash val="solid"/>
                </a:ln>
                <a:solidFill>
                  <a:schemeClr val="accent2">
                    <a:lumMod val="75000"/>
                  </a:schemeClr>
                </a:solidFill>
                <a:effectLst>
                  <a:outerShdw blurRad="38100" dist="22860" dir="5400000" algn="tl" rotWithShape="0">
                    <a:srgbClr val="000000">
                      <a:alpha val="30000"/>
                    </a:srgbClr>
                  </a:outerShdw>
                </a:effectLst>
                <a:latin typeface="Century Gothic" panose="020B0502020202020204"/>
              </a:rPr>
              <a:t>Useful Links</a:t>
            </a:r>
          </a:p>
        </p:txBody>
      </p:sp>
      <p:sp>
        <p:nvSpPr>
          <p:cNvPr id="9" name="Rectangle 8">
            <a:extLst>
              <a:ext uri="{FF2B5EF4-FFF2-40B4-BE49-F238E27FC236}">
                <a16:creationId xmlns:a16="http://schemas.microsoft.com/office/drawing/2014/main" id="{3FDFFE0A-68C2-4A75-9AD1-01E9FA9DEF2F}"/>
              </a:ext>
            </a:extLst>
          </p:cNvPr>
          <p:cNvSpPr/>
          <p:nvPr/>
        </p:nvSpPr>
        <p:spPr>
          <a:xfrm>
            <a:off x="4875726" y="2704966"/>
            <a:ext cx="3248196"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2">
                  <a:extLst>
                    <a:ext uri="{A12FA001-AC4F-418D-AE19-62706E023703}">
                      <ahyp:hlinkClr xmlns:ahyp="http://schemas.microsoft.com/office/drawing/2018/hyperlinkcolor" val="tx"/>
                    </a:ext>
                  </a:extLst>
                </a:hlinkClick>
              </a:rPr>
              <a:t>RiskEase Trailer Video</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159BF130-EC5E-4828-B7D7-CF86EF2AD3D2}"/>
              </a:ext>
            </a:extLst>
          </p:cNvPr>
          <p:cNvSpPr/>
          <p:nvPr/>
        </p:nvSpPr>
        <p:spPr>
          <a:xfrm>
            <a:off x="1924572" y="5224819"/>
            <a:ext cx="4730790"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09D"/>
                </a:solidFill>
                <a:effectLst/>
                <a:uLnTx/>
                <a:uFillTx/>
                <a:latin typeface="Garamond" panose="02020404030301010803"/>
                <a:ea typeface="+mn-ea"/>
                <a:cs typeface="+mn-cs"/>
                <a:hlinkClick r:id="rId3">
                  <a:extLst>
                    <a:ext uri="{A12FA001-AC4F-418D-AE19-62706E023703}">
                      <ahyp:hlinkClr xmlns:ahyp="http://schemas.microsoft.com/office/drawing/2018/hyperlinkcolor" val="tx"/>
                    </a:ext>
                  </a:extLst>
                </a:hlinkClick>
              </a:rPr>
              <a:t>EconPapers</a:t>
            </a: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3">
                  <a:extLst>
                    <a:ext uri="{A12FA001-AC4F-418D-AE19-62706E023703}">
                      <ahyp:hlinkClr xmlns:ahyp="http://schemas.microsoft.com/office/drawing/2018/hyperlinkcolor" val="tx"/>
                    </a:ext>
                  </a:extLst>
                </a:hlinkClick>
              </a:rPr>
              <a:t> - Savvakis C. Savvides</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06617A9D-A972-4251-8F83-F74F3E0F9FC9}"/>
              </a:ext>
            </a:extLst>
          </p:cNvPr>
          <p:cNvSpPr/>
          <p:nvPr/>
        </p:nvSpPr>
        <p:spPr>
          <a:xfrm>
            <a:off x="1924572" y="2707220"/>
            <a:ext cx="3174081"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09D"/>
                </a:solidFill>
                <a:effectLst/>
                <a:uLnTx/>
                <a:uFillTx/>
                <a:latin typeface="Garamond" panose="02020404030301010803"/>
                <a:ea typeface="+mn-ea"/>
                <a:cs typeface="+mn-cs"/>
                <a:hlinkClick r:id="rId4">
                  <a:extLst>
                    <a:ext uri="{A12FA001-AC4F-418D-AE19-62706E023703}">
                      <ahyp:hlinkClr xmlns:ahyp="http://schemas.microsoft.com/office/drawing/2018/hyperlinkcolor" val="tx"/>
                    </a:ext>
                  </a:extLst>
                </a:hlinkClick>
              </a:rPr>
              <a:t>RiskEase</a:t>
            </a: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4">
                  <a:extLst>
                    <a:ext uri="{A12FA001-AC4F-418D-AE19-62706E023703}">
                      <ahyp:hlinkClr xmlns:ahyp="http://schemas.microsoft.com/office/drawing/2018/hyperlinkcolor" val="tx"/>
                    </a:ext>
                  </a:extLst>
                </a:hlinkClick>
              </a:rPr>
              <a:t> Demo Video</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54BDB8EB-EC2F-408F-B6F6-FB5DFDF41EC5}"/>
              </a:ext>
            </a:extLst>
          </p:cNvPr>
          <p:cNvSpPr/>
          <p:nvPr/>
        </p:nvSpPr>
        <p:spPr>
          <a:xfrm>
            <a:off x="1954623" y="4861603"/>
            <a:ext cx="6194522"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5">
                  <a:extLst>
                    <a:ext uri="{A12FA001-AC4F-418D-AE19-62706E023703}">
                      <ahyp:hlinkClr xmlns:ahyp="http://schemas.microsoft.com/office/drawing/2018/hyperlinkcolor" val="tx"/>
                    </a:ext>
                  </a:extLst>
                </a:hlinkClick>
              </a:rPr>
              <a:t>SSRN Author Page -  Savvakis C. Savvides</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2" name="Rectangle 1">
            <a:extLst>
              <a:ext uri="{FF2B5EF4-FFF2-40B4-BE49-F238E27FC236}">
                <a16:creationId xmlns:a16="http://schemas.microsoft.com/office/drawing/2014/main" id="{9DAA0470-1631-4EBB-BD3D-758A07049272}"/>
              </a:ext>
            </a:extLst>
          </p:cNvPr>
          <p:cNvSpPr/>
          <p:nvPr/>
        </p:nvSpPr>
        <p:spPr>
          <a:xfrm>
            <a:off x="1924572" y="5588035"/>
            <a:ext cx="7207450"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6">
                  <a:extLst>
                    <a:ext uri="{A12FA001-AC4F-418D-AE19-62706E023703}">
                      <ahyp:hlinkClr xmlns:ahyp="http://schemas.microsoft.com/office/drawing/2018/hyperlinkcolor" val="tx"/>
                    </a:ext>
                  </a:extLst>
                </a:hlinkClick>
              </a:rPr>
              <a:t>Research Papers in Economics - Savvakis C. Savvides</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A38BCC6A-0874-453D-8BD8-EDBFC6557264}"/>
              </a:ext>
            </a:extLst>
          </p:cNvPr>
          <p:cNvSpPr txBox="1"/>
          <p:nvPr/>
        </p:nvSpPr>
        <p:spPr>
          <a:xfrm>
            <a:off x="1954623" y="4466462"/>
            <a:ext cx="2179495" cy="523220"/>
          </a:xfrm>
          <a:prstGeom prst="rect">
            <a:avLst/>
          </a:prstGeom>
          <a:noFill/>
        </p:spPr>
        <p:txBody>
          <a:bodyPr wrap="square" rtlCol="0" anchor="ctr">
            <a:spAutoFit/>
          </a:bodyPr>
          <a:lstStyle/>
          <a:p>
            <a:pPr marR="0" lvl="0" indent="0" defTabSz="457200" fontAlgn="auto">
              <a:lnSpc>
                <a:spcPct val="100000"/>
              </a:lnSpc>
              <a:spcBef>
                <a:spcPts val="0"/>
              </a:spcBef>
              <a:spcAft>
                <a:spcPts val="0"/>
              </a:spcAft>
              <a:buClrTx/>
              <a:buSzTx/>
              <a:buFontTx/>
              <a:buNone/>
              <a:tabLst/>
              <a:defRPr/>
            </a:pPr>
            <a:r>
              <a:rPr lang="en-GB" sz="2800" b="1" dirty="0">
                <a:ln w="22225">
                  <a:solidFill>
                    <a:srgbClr val="3C9770"/>
                  </a:solidFill>
                  <a:prstDash val="solid"/>
                </a:ln>
                <a:solidFill>
                  <a:srgbClr val="3C9770">
                    <a:lumMod val="40000"/>
                    <a:lumOff val="60000"/>
                  </a:srgbClr>
                </a:solidFill>
                <a:latin typeface="Garamond" panose="02020404030301010803"/>
              </a:rPr>
              <a:t>Publications:</a:t>
            </a:r>
          </a:p>
        </p:txBody>
      </p:sp>
      <p:sp>
        <p:nvSpPr>
          <p:cNvPr id="13" name="Rectangle 12">
            <a:extLst>
              <a:ext uri="{FF2B5EF4-FFF2-40B4-BE49-F238E27FC236}">
                <a16:creationId xmlns:a16="http://schemas.microsoft.com/office/drawing/2014/main" id="{BFBAB55F-6D0B-401D-BC96-7B05FC88E097}"/>
              </a:ext>
            </a:extLst>
          </p:cNvPr>
          <p:cNvSpPr/>
          <p:nvPr/>
        </p:nvSpPr>
        <p:spPr>
          <a:xfrm>
            <a:off x="1924572" y="1808115"/>
            <a:ext cx="7584533" cy="461665"/>
          </a:xfrm>
          <a:prstGeom prst="rect">
            <a:avLst/>
          </a:prstGeom>
        </p:spPr>
        <p:txBody>
          <a:bodyPr wrap="square" anchor="ctr">
            <a:spAutoFit/>
          </a:bodyPr>
          <a:lstStyle/>
          <a:p>
            <a:pPr lvl="0" defTabSz="457200">
              <a:defRPr/>
            </a:pPr>
            <a:r>
              <a:rPr lang="en-GB" sz="2400" dirty="0">
                <a:solidFill>
                  <a:srgbClr val="44709D"/>
                </a:solidFill>
                <a:hlinkClick r:id="rId7"/>
              </a:rPr>
              <a:t>John Deutsch International (</a:t>
            </a:r>
            <a:r>
              <a:rPr lang="en-GB" sz="2400" dirty="0" err="1">
                <a:solidFill>
                  <a:srgbClr val="44709D"/>
                </a:solidFill>
                <a:hlinkClick r:id="rId7"/>
              </a:rPr>
              <a:t>JDInt’l</a:t>
            </a:r>
            <a:r>
              <a:rPr lang="en-GB" sz="2400" dirty="0">
                <a:solidFill>
                  <a:srgbClr val="44709D"/>
                </a:solidFill>
                <a:hlinkClick r:id="rId7"/>
              </a:rPr>
              <a:t>) at Queen’s University</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83DC2EFC-80A2-478F-B8B0-44619B4F630F}"/>
              </a:ext>
            </a:extLst>
          </p:cNvPr>
          <p:cNvSpPr/>
          <p:nvPr/>
        </p:nvSpPr>
        <p:spPr>
          <a:xfrm>
            <a:off x="1924572" y="3013038"/>
            <a:ext cx="3442190"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8">
                  <a:extLst>
                    <a:ext uri="{A12FA001-AC4F-418D-AE19-62706E023703}">
                      <ahyp:hlinkClr xmlns:ahyp="http://schemas.microsoft.com/office/drawing/2018/hyperlinkcolor" val="tx"/>
                    </a:ext>
                  </a:extLst>
                </a:hlinkClick>
              </a:rPr>
              <a:t>Risk Management Tools</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15" name="Rectangle 14">
            <a:extLst>
              <a:ext uri="{FF2B5EF4-FFF2-40B4-BE49-F238E27FC236}">
                <a16:creationId xmlns:a16="http://schemas.microsoft.com/office/drawing/2014/main" id="{819D2775-FEA3-4E60-8927-4B6D4C7561D5}"/>
              </a:ext>
            </a:extLst>
          </p:cNvPr>
          <p:cNvSpPr/>
          <p:nvPr/>
        </p:nvSpPr>
        <p:spPr>
          <a:xfrm>
            <a:off x="4875726" y="3013038"/>
            <a:ext cx="6813203"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9">
                  <a:extLst>
                    <a:ext uri="{A12FA001-AC4F-418D-AE19-62706E023703}">
                      <ahyp:hlinkClr xmlns:ahyp="http://schemas.microsoft.com/office/drawing/2018/hyperlinkcolor" val="tx"/>
                    </a:ext>
                  </a:extLst>
                </a:hlinkClick>
              </a:rPr>
              <a:t>Business Risk Analysis Solution Providers</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16" name="Rectangle 15">
            <a:extLst>
              <a:ext uri="{FF2B5EF4-FFF2-40B4-BE49-F238E27FC236}">
                <a16:creationId xmlns:a16="http://schemas.microsoft.com/office/drawing/2014/main" id="{F42717F2-3753-46A7-9F72-2354ABA285A0}"/>
              </a:ext>
            </a:extLst>
          </p:cNvPr>
          <p:cNvSpPr/>
          <p:nvPr/>
        </p:nvSpPr>
        <p:spPr>
          <a:xfrm>
            <a:off x="1924572" y="1410435"/>
            <a:ext cx="9124987" cy="46166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hlinkClick r:id="rId10"/>
              </a:rPr>
              <a:t>Program in Investment Appraisal and Risk (PIAR) at Queen's University</a:t>
            </a:r>
            <a:endParaRPr kumimoji="0" lang="en-GB" sz="2400" b="0" i="0" u="none" strike="noStrike" kern="1200" cap="none" spc="0" normalizeH="0" baseline="0" noProof="0" dirty="0">
              <a:ln>
                <a:noFill/>
              </a:ln>
              <a:solidFill>
                <a:srgbClr val="44709D"/>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fld id="{D3D3F8A5-513C-41C1-AB30-E73C691AADC5}" type="slidenum">
              <a:rPr lang="en-GB" altLang="en-US" smtClean="0"/>
              <a:pPr/>
              <a:t>49</a:t>
            </a:fld>
            <a:endParaRPr lang="en-GB" altLang="en-US"/>
          </a:p>
        </p:txBody>
      </p:sp>
      <p:pic>
        <p:nvPicPr>
          <p:cNvPr id="116738" name="Picture 2" descr="#">
            <a:hlinkClick r:id="rId11"/>
            <a:extLst>
              <a:ext uri="{FF2B5EF4-FFF2-40B4-BE49-F238E27FC236}">
                <a16:creationId xmlns:a16="http://schemas.microsoft.com/office/drawing/2014/main" id="{2ADAE121-5143-430D-A400-382BBF6D09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54623" y="3937411"/>
            <a:ext cx="2905528" cy="5042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70193D3-50B0-4696-B086-5AF5361FF84D}"/>
              </a:ext>
            </a:extLst>
          </p:cNvPr>
          <p:cNvSpPr txBox="1"/>
          <p:nvPr/>
        </p:nvSpPr>
        <p:spPr>
          <a:xfrm>
            <a:off x="1910096" y="3460669"/>
            <a:ext cx="2352541" cy="523220"/>
          </a:xfrm>
          <a:prstGeom prst="rect">
            <a:avLst/>
          </a:prstGeom>
          <a:noFill/>
        </p:spPr>
        <p:txBody>
          <a:bodyPr wrap="square" rtlCol="0" anchor="ctr">
            <a:spAutoFit/>
          </a:bodyPr>
          <a:lstStyle/>
          <a:p>
            <a:pPr defTabSz="457200">
              <a:defRPr/>
            </a:pPr>
            <a:r>
              <a:rPr lang="en-GB" sz="2800" b="1" dirty="0">
                <a:ln w="22225">
                  <a:solidFill>
                    <a:srgbClr val="3C9770"/>
                  </a:solidFill>
                  <a:prstDash val="solid"/>
                </a:ln>
                <a:solidFill>
                  <a:srgbClr val="3C9770">
                    <a:lumMod val="40000"/>
                    <a:lumOff val="60000"/>
                  </a:srgbClr>
                </a:solidFill>
                <a:latin typeface="Garamond" panose="02020404030301010803"/>
              </a:rPr>
              <a:t>Our partners:</a:t>
            </a:r>
          </a:p>
        </p:txBody>
      </p:sp>
      <p:sp>
        <p:nvSpPr>
          <p:cNvPr id="18" name="TextBox 17">
            <a:extLst>
              <a:ext uri="{FF2B5EF4-FFF2-40B4-BE49-F238E27FC236}">
                <a16:creationId xmlns:a16="http://schemas.microsoft.com/office/drawing/2014/main" id="{E08FBC73-6618-4DD1-ADA2-22CF511D5DDB}"/>
              </a:ext>
            </a:extLst>
          </p:cNvPr>
          <p:cNvSpPr txBox="1"/>
          <p:nvPr/>
        </p:nvSpPr>
        <p:spPr>
          <a:xfrm>
            <a:off x="1954623" y="1045506"/>
            <a:ext cx="2367487" cy="523220"/>
          </a:xfrm>
          <a:prstGeom prst="rect">
            <a:avLst/>
          </a:prstGeom>
          <a:noFill/>
        </p:spPr>
        <p:txBody>
          <a:bodyPr wrap="square">
            <a:spAutoFit/>
          </a:bodyPr>
          <a:lstStyle/>
          <a:p>
            <a:pPr defTabSz="457200">
              <a:defRPr/>
            </a:pPr>
            <a:r>
              <a:rPr lang="en-GB" sz="2800" b="1" dirty="0">
                <a:ln w="22225">
                  <a:solidFill>
                    <a:srgbClr val="3C9770"/>
                  </a:solidFill>
                  <a:prstDash val="solid"/>
                </a:ln>
                <a:solidFill>
                  <a:srgbClr val="3C9770">
                    <a:lumMod val="40000"/>
                    <a:lumOff val="60000"/>
                  </a:srgbClr>
                </a:solidFill>
                <a:latin typeface="Garamond" panose="02020404030301010803"/>
              </a:rPr>
              <a:t>Affiliations:</a:t>
            </a:r>
          </a:p>
        </p:txBody>
      </p:sp>
      <p:sp>
        <p:nvSpPr>
          <p:cNvPr id="19" name="TextBox 18">
            <a:extLst>
              <a:ext uri="{FF2B5EF4-FFF2-40B4-BE49-F238E27FC236}">
                <a16:creationId xmlns:a16="http://schemas.microsoft.com/office/drawing/2014/main" id="{C5FE8728-7A76-468F-9590-004900D6AF52}"/>
              </a:ext>
            </a:extLst>
          </p:cNvPr>
          <p:cNvSpPr txBox="1"/>
          <p:nvPr/>
        </p:nvSpPr>
        <p:spPr>
          <a:xfrm>
            <a:off x="1924572" y="2283180"/>
            <a:ext cx="6115318" cy="523220"/>
          </a:xfrm>
          <a:prstGeom prst="rect">
            <a:avLst/>
          </a:prstGeom>
          <a:noFill/>
        </p:spPr>
        <p:txBody>
          <a:bodyPr wrap="square">
            <a:spAutoFit/>
          </a:bodyPr>
          <a:lstStyle>
            <a:defPPr>
              <a:defRPr lang="en-US"/>
            </a:defPPr>
            <a:lvl1pPr defTabSz="457200">
              <a:defRPr sz="2800" b="1">
                <a:ln w="22225">
                  <a:solidFill>
                    <a:srgbClr val="3C9770"/>
                  </a:solidFill>
                  <a:prstDash val="solid"/>
                </a:ln>
                <a:solidFill>
                  <a:srgbClr val="3C9770">
                    <a:lumMod val="40000"/>
                    <a:lumOff val="60000"/>
                  </a:srgbClr>
                </a:solidFill>
                <a:latin typeface="Garamond" panose="02020404030301010803"/>
              </a:defRPr>
            </a:lvl1pPr>
          </a:lstStyle>
          <a:p>
            <a:r>
              <a:rPr lang="en-GB" dirty="0"/>
              <a:t>Risk Analysis Software:</a:t>
            </a:r>
          </a:p>
        </p:txBody>
      </p:sp>
      <p:sp>
        <p:nvSpPr>
          <p:cNvPr id="20" name="Rectangle 19">
            <a:extLst>
              <a:ext uri="{FF2B5EF4-FFF2-40B4-BE49-F238E27FC236}">
                <a16:creationId xmlns:a16="http://schemas.microsoft.com/office/drawing/2014/main" id="{E210D198-32D0-4812-B339-4F3DEA6D2DF2}"/>
              </a:ext>
            </a:extLst>
          </p:cNvPr>
          <p:cNvSpPr/>
          <p:nvPr/>
        </p:nvSpPr>
        <p:spPr>
          <a:xfrm>
            <a:off x="7835047" y="2685829"/>
            <a:ext cx="2336217" cy="461665"/>
          </a:xfrm>
          <a:prstGeom prst="rect">
            <a:avLst/>
          </a:prstGeom>
        </p:spPr>
        <p:txBody>
          <a:bodyPr wrap="square" anchor="ctr">
            <a:spAutoFit/>
          </a:bodyPr>
          <a:lstStyle/>
          <a:p>
            <a:pPr defTabSz="457200"/>
            <a:r>
              <a:rPr lang="en-GB" sz="2400" dirty="0">
                <a:solidFill>
                  <a:srgbClr val="44709D"/>
                </a:solidFill>
                <a:latin typeface="Garamond" panose="02020404030301010803"/>
                <a:hlinkClick r:id="rId13"/>
              </a:rPr>
              <a:t>RiskEase Website</a:t>
            </a:r>
            <a:endParaRPr lang="en-GB" sz="2400" dirty="0">
              <a:solidFill>
                <a:srgbClr val="44709D"/>
              </a:solidFill>
              <a:latin typeface="Garamond" panose="02020404030301010803"/>
            </a:endParaRPr>
          </a:p>
        </p:txBody>
      </p:sp>
    </p:spTree>
    <p:extLst>
      <p:ext uri="{BB962C8B-B14F-4D97-AF65-F5344CB8AC3E}">
        <p14:creationId xmlns:p14="http://schemas.microsoft.com/office/powerpoint/2010/main" val="15000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500"/>
                            </p:stCondLst>
                            <p:childTnLst>
                              <p:par>
                                <p:cTn id="27" presetID="1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ppt_y</p:attrName>
                                        </p:attrNameLst>
                                      </p:cBhvr>
                                      <p:tavLst>
                                        <p:tav tm="0">
                                          <p:val>
                                            <p:strVal val="#ppt_y+#ppt_h*1.125000"/>
                                          </p:val>
                                        </p:tav>
                                        <p:tav tm="100000">
                                          <p:val>
                                            <p:strVal val="#ppt_y"/>
                                          </p:val>
                                        </p:tav>
                                      </p:tavLst>
                                    </p:anim>
                                    <p:animEffect transition="in" filter="wipe(up)">
                                      <p:cBhvr>
                                        <p:cTn id="34" dur="500"/>
                                        <p:tgtEl>
                                          <p:spTgt spid="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up)">
                                      <p:cBhvr>
                                        <p:cTn id="42" dur="500"/>
                                        <p:tgtEl>
                                          <p:spTgt spid="14"/>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ppt_y</p:attrName>
                                        </p:attrNameLst>
                                      </p:cBhvr>
                                      <p:tavLst>
                                        <p:tav tm="0">
                                          <p:val>
                                            <p:strVal val="#ppt_y+#ppt_h*1.125000"/>
                                          </p:val>
                                        </p:tav>
                                        <p:tav tm="100000">
                                          <p:val>
                                            <p:strVal val="#ppt_y"/>
                                          </p:val>
                                        </p:tav>
                                      </p:tavLst>
                                    </p:anim>
                                    <p:animEffect transition="in" filter="wipe(up)">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p:tgtEl>
                                          <p:spTgt spid="17"/>
                                        </p:tgtEl>
                                        <p:attrNameLst>
                                          <p:attrName>ppt_y</p:attrName>
                                        </p:attrNameLst>
                                      </p:cBhvr>
                                      <p:tavLst>
                                        <p:tav tm="0">
                                          <p:val>
                                            <p:strVal val="#ppt_y+#ppt_h*1.125000"/>
                                          </p:val>
                                        </p:tav>
                                        <p:tav tm="100000">
                                          <p:val>
                                            <p:strVal val="#ppt_y"/>
                                          </p:val>
                                        </p:tav>
                                      </p:tavLst>
                                    </p:anim>
                                    <p:animEffect transition="in" filter="wipe(up)">
                                      <p:cBhvr>
                                        <p:cTn id="52" dur="500"/>
                                        <p:tgtEl>
                                          <p:spTgt spid="17"/>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116738"/>
                                        </p:tgtEl>
                                        <p:attrNameLst>
                                          <p:attrName>style.visibility</p:attrName>
                                        </p:attrNameLst>
                                      </p:cBhvr>
                                      <p:to>
                                        <p:strVal val="visible"/>
                                      </p:to>
                                    </p:set>
                                    <p:anim calcmode="lin" valueType="num">
                                      <p:cBhvr>
                                        <p:cTn id="56" dur="500" fill="hold"/>
                                        <p:tgtEl>
                                          <p:spTgt spid="116738"/>
                                        </p:tgtEl>
                                        <p:attrNameLst>
                                          <p:attrName>ppt_w</p:attrName>
                                        </p:attrNameLst>
                                      </p:cBhvr>
                                      <p:tavLst>
                                        <p:tav tm="0">
                                          <p:val>
                                            <p:fltVal val="0"/>
                                          </p:val>
                                        </p:tav>
                                        <p:tav tm="100000">
                                          <p:val>
                                            <p:strVal val="#ppt_w"/>
                                          </p:val>
                                        </p:tav>
                                      </p:tavLst>
                                    </p:anim>
                                    <p:anim calcmode="lin" valueType="num">
                                      <p:cBhvr>
                                        <p:cTn id="57" dur="500" fill="hold"/>
                                        <p:tgtEl>
                                          <p:spTgt spid="116738"/>
                                        </p:tgtEl>
                                        <p:attrNameLst>
                                          <p:attrName>ppt_h</p:attrName>
                                        </p:attrNameLst>
                                      </p:cBhvr>
                                      <p:tavLst>
                                        <p:tav tm="0">
                                          <p:val>
                                            <p:fltVal val="0"/>
                                          </p:val>
                                        </p:tav>
                                        <p:tav tm="100000">
                                          <p:val>
                                            <p:strVal val="#ppt_h"/>
                                          </p:val>
                                        </p:tav>
                                      </p:tavLst>
                                    </p:anim>
                                    <p:animEffect transition="in" filter="fade">
                                      <p:cBhvr>
                                        <p:cTn id="58" dur="500"/>
                                        <p:tgtEl>
                                          <p:spTgt spid="116738"/>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p:tgtEl>
                                          <p:spTgt spid="7"/>
                                        </p:tgtEl>
                                        <p:attrNameLst>
                                          <p:attrName>ppt_y</p:attrName>
                                        </p:attrNameLst>
                                      </p:cBhvr>
                                      <p:tavLst>
                                        <p:tav tm="0">
                                          <p:val>
                                            <p:strVal val="#ppt_y+#ppt_h*1.125000"/>
                                          </p:val>
                                        </p:tav>
                                        <p:tav tm="100000">
                                          <p:val>
                                            <p:strVal val="#ppt_y"/>
                                          </p:val>
                                        </p:tav>
                                      </p:tavLst>
                                    </p:anim>
                                    <p:animEffect transition="in" filter="wipe(up)">
                                      <p:cBhvr>
                                        <p:cTn id="64" dur="500"/>
                                        <p:tgtEl>
                                          <p:spTgt spid="7"/>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p:tgtEl>
                                          <p:spTgt spid="12"/>
                                        </p:tgtEl>
                                        <p:attrNameLst>
                                          <p:attrName>ppt_y</p:attrName>
                                        </p:attrNameLst>
                                      </p:cBhvr>
                                      <p:tavLst>
                                        <p:tav tm="0">
                                          <p:val>
                                            <p:strVal val="#ppt_y+#ppt_h*1.125000"/>
                                          </p:val>
                                        </p:tav>
                                        <p:tav tm="100000">
                                          <p:val>
                                            <p:strVal val="#ppt_y"/>
                                          </p:val>
                                        </p:tav>
                                      </p:tavLst>
                                    </p:anim>
                                    <p:animEffect transition="in" filter="wipe(up)">
                                      <p:cBhvr>
                                        <p:cTn id="68" dur="500"/>
                                        <p:tgtEl>
                                          <p:spTgt spid="12"/>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p:tgtEl>
                                          <p:spTgt spid="10"/>
                                        </p:tgtEl>
                                        <p:attrNameLst>
                                          <p:attrName>ppt_y</p:attrName>
                                        </p:attrNameLst>
                                      </p:cBhvr>
                                      <p:tavLst>
                                        <p:tav tm="0">
                                          <p:val>
                                            <p:strVal val="#ppt_y+#ppt_h*1.125000"/>
                                          </p:val>
                                        </p:tav>
                                        <p:tav tm="100000">
                                          <p:val>
                                            <p:strVal val="#ppt_y"/>
                                          </p:val>
                                        </p:tav>
                                      </p:tavLst>
                                    </p:anim>
                                    <p:animEffect transition="in" filter="wipe(up)">
                                      <p:cBhvr>
                                        <p:cTn id="72" dur="500"/>
                                        <p:tgtEl>
                                          <p:spTgt spid="10"/>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additive="base">
                                        <p:cTn id="75" dur="500"/>
                                        <p:tgtEl>
                                          <p:spTgt spid="2"/>
                                        </p:tgtEl>
                                        <p:attrNameLst>
                                          <p:attrName>ppt_y</p:attrName>
                                        </p:attrNameLst>
                                      </p:cBhvr>
                                      <p:tavLst>
                                        <p:tav tm="0">
                                          <p:val>
                                            <p:strVal val="#ppt_y+#ppt_h*1.125000"/>
                                          </p:val>
                                        </p:tav>
                                        <p:tav tm="100000">
                                          <p:val>
                                            <p:strVal val="#ppt_y"/>
                                          </p:val>
                                        </p:tav>
                                      </p:tavLst>
                                    </p:anim>
                                    <p:animEffect transition="in" filter="wipe(up)">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 grpId="0"/>
      <p:bldP spid="7" grpId="0"/>
      <p:bldP spid="13" grpId="0"/>
      <p:bldP spid="14" grpId="0"/>
      <p:bldP spid="15"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052" name="WordArt 4">
            <a:extLst>
              <a:ext uri="{FF2B5EF4-FFF2-40B4-BE49-F238E27FC236}">
                <a16:creationId xmlns:a16="http://schemas.microsoft.com/office/drawing/2014/main" id="{4E5A1629-1C94-4A64-8415-C5432184C98C}"/>
              </a:ext>
            </a:extLst>
          </p:cNvPr>
          <p:cNvSpPr>
            <a:spLocks noChangeArrowheads="1" noChangeShapeType="1" noTextEdit="1"/>
          </p:cNvSpPr>
          <p:nvPr/>
        </p:nvSpPr>
        <p:spPr bwMode="auto">
          <a:xfrm>
            <a:off x="4042109" y="3276064"/>
            <a:ext cx="4859857" cy="421793"/>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80000"/>
              </a:lnSpc>
              <a:spcBef>
                <a:spcPct val="20000"/>
              </a:spcBef>
              <a:spcAft>
                <a:spcPct val="0"/>
              </a:spcAft>
              <a:buClr>
                <a:srgbClr val="CCFF33"/>
              </a:buClr>
              <a:buSzPct val="80000"/>
              <a:buFontTx/>
              <a:buNone/>
              <a:tabLst/>
              <a:defRPr/>
            </a:pPr>
            <a:r>
              <a:rPr kumimoji="0" lang="en-GB"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Arial Black" panose="020B0A04020102020204" pitchFamily="34" charset="0"/>
                <a:ea typeface="+mn-ea"/>
                <a:cs typeface="Arial"/>
              </a:rPr>
              <a:t>Savvakis C. Savvides</a:t>
            </a:r>
          </a:p>
        </p:txBody>
      </p:sp>
      <p:sp>
        <p:nvSpPr>
          <p:cNvPr id="2056" name="WordArt 8">
            <a:extLst>
              <a:ext uri="{FF2B5EF4-FFF2-40B4-BE49-F238E27FC236}">
                <a16:creationId xmlns:a16="http://schemas.microsoft.com/office/drawing/2014/main" id="{C7836D74-25AA-4975-8BC3-FA5520B0C764}"/>
              </a:ext>
            </a:extLst>
          </p:cNvPr>
          <p:cNvSpPr>
            <a:spLocks noChangeArrowheads="1" noChangeShapeType="1" noTextEdit="1"/>
          </p:cNvSpPr>
          <p:nvPr/>
        </p:nvSpPr>
        <p:spPr bwMode="auto">
          <a:xfrm>
            <a:off x="2438401" y="1507745"/>
            <a:ext cx="8199549" cy="159177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20000"/>
              </a:spcBef>
              <a:spcAft>
                <a:spcPct val="0"/>
              </a:spcAft>
              <a:buClr>
                <a:srgbClr val="CCFF33"/>
              </a:buClr>
              <a:buSzPct val="80000"/>
              <a:buFontTx/>
              <a:buNone/>
              <a:tabLst/>
              <a:defRPr/>
            </a:pPr>
            <a:r>
              <a:rPr kumimoji="0" lang="en-GB"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panose="020B0A04020102020204" pitchFamily="34" charset="0"/>
                <a:ea typeface="+mn-ea"/>
                <a:cs typeface="Arial"/>
              </a:rPr>
              <a:t>Risk Analysis</a:t>
            </a:r>
          </a:p>
        </p:txBody>
      </p:sp>
      <p:sp>
        <p:nvSpPr>
          <p:cNvPr id="5" name="Text Box 4">
            <a:extLst>
              <a:ext uri="{FF2B5EF4-FFF2-40B4-BE49-F238E27FC236}">
                <a16:creationId xmlns:a16="http://schemas.microsoft.com/office/drawing/2014/main" id="{2A298710-7835-4DD7-A3A8-AE57CE4CC977}"/>
              </a:ext>
            </a:extLst>
          </p:cNvPr>
          <p:cNvSpPr txBox="1">
            <a:spLocks noChangeArrowheads="1"/>
          </p:cNvSpPr>
          <p:nvPr/>
        </p:nvSpPr>
        <p:spPr bwMode="auto">
          <a:xfrm>
            <a:off x="5531708" y="5609400"/>
            <a:ext cx="1323096"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00CC"/>
                </a:solidFill>
                <a:effectLst/>
                <a:uLnTx/>
                <a:uFillTx/>
                <a:latin typeface="Arial"/>
                <a:ea typeface="+mn-ea"/>
                <a:cs typeface="Arial" panose="020B0604020202020204" pitchFamily="34" charset="0"/>
              </a:rPr>
              <a:t>Risk</a:t>
            </a:r>
            <a:r>
              <a:rPr kumimoji="0" lang="en-GB" altLang="en-US" sz="20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Ease</a:t>
            </a:r>
            <a:endParaRPr kumimoji="0" lang="en-GB" altLang="en-US" sz="2000" b="1" i="1"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 name="Rectangle 5"/>
          <p:cNvSpPr/>
          <p:nvPr/>
        </p:nvSpPr>
        <p:spPr>
          <a:xfrm>
            <a:off x="5819080" y="5350255"/>
            <a:ext cx="6848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1"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using</a:t>
            </a:r>
          </a:p>
        </p:txBody>
      </p:sp>
      <p:pic>
        <p:nvPicPr>
          <p:cNvPr id="7" name="Picture 6">
            <a:extLst>
              <a:ext uri="{FF2B5EF4-FFF2-40B4-BE49-F238E27FC236}">
                <a16:creationId xmlns:a16="http://schemas.microsoft.com/office/drawing/2014/main" id="{564353EA-46C6-44FF-93A1-33B5CF416C0E}"/>
              </a:ext>
            </a:extLst>
          </p:cNvPr>
          <p:cNvPicPr>
            <a:picLocks noChangeAspect="1"/>
          </p:cNvPicPr>
          <p:nvPr/>
        </p:nvPicPr>
        <p:blipFill>
          <a:blip r:embed="rId4"/>
          <a:stretch>
            <a:fillRect/>
          </a:stretch>
        </p:blipFill>
        <p:spPr>
          <a:xfrm>
            <a:off x="4882791" y="4093892"/>
            <a:ext cx="2426418" cy="999831"/>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slide(fromBottom)">
                                      <p:cBhvr>
                                        <p:cTn id="7" dur="500"/>
                                        <p:tgtEl>
                                          <p:spTgt spid="205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slide(fromBottom)">
                                      <p:cBhvr>
                                        <p:cTn id="11"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056E890-D6E1-4AE4-A0FB-9675040ACECD}"/>
              </a:ext>
            </a:extLst>
          </p:cNvPr>
          <p:cNvSpPr>
            <a:spLocks noGrp="1"/>
          </p:cNvSpPr>
          <p:nvPr>
            <p:ph type="sldNum" sz="quarter" idx="12"/>
          </p:nvPr>
        </p:nvSpPr>
        <p:spPr>
          <a:xfrm>
            <a:off x="10385395" y="6098959"/>
            <a:ext cx="1142245" cy="304800"/>
          </a:xfrm>
          <a:no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D4986F-11A9-4C4A-810B-05A8F16BF131}" type="slidenum">
              <a:rPr kumimoji="0" lang="en-GB" altLang="en-US" sz="1400" b="0" i="0" u="none" strike="noStrike" kern="1200" cap="none" spc="0" normalizeH="0" baseline="0" noProof="0">
                <a:ln>
                  <a:noFill/>
                </a:ln>
                <a:solidFill>
                  <a:srgbClr val="000000"/>
                </a:solidFill>
                <a:effectLst/>
                <a:uLnTx/>
                <a:uFillTx/>
                <a:latin typeface="Times New Roman"/>
                <a:ea typeface="MS PGothic"/>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400" b="0" i="0" u="none" strike="noStrike" kern="1200" cap="none" spc="0" normalizeH="0" baseline="0" noProof="0" dirty="0">
              <a:ln>
                <a:noFill/>
              </a:ln>
              <a:solidFill>
                <a:srgbClr val="000000"/>
              </a:solidFill>
              <a:effectLst/>
              <a:uLnTx/>
              <a:uFillTx/>
              <a:latin typeface="Times New Roman"/>
              <a:ea typeface="MS PGothic"/>
              <a:cs typeface="Arial" panose="020B0604020202020204" pitchFamily="34" charset="0"/>
            </a:endParaRPr>
          </a:p>
        </p:txBody>
      </p:sp>
      <p:sp>
        <p:nvSpPr>
          <p:cNvPr id="21509" name="Rectangle 5">
            <a:extLst>
              <a:ext uri="{FF2B5EF4-FFF2-40B4-BE49-F238E27FC236}">
                <a16:creationId xmlns:a16="http://schemas.microsoft.com/office/drawing/2014/main" id="{FB9B0ABB-584A-4273-B1EE-D95AEFFEBEFD}"/>
              </a:ext>
            </a:extLst>
          </p:cNvPr>
          <p:cNvSpPr>
            <a:spLocks noChangeArrowheads="1"/>
          </p:cNvSpPr>
          <p:nvPr/>
        </p:nvSpPr>
        <p:spPr bwMode="auto">
          <a:xfrm>
            <a:off x="1414462" y="22605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510" name="Rectangle 6">
            <a:extLst>
              <a:ext uri="{FF2B5EF4-FFF2-40B4-BE49-F238E27FC236}">
                <a16:creationId xmlns:a16="http://schemas.microsoft.com/office/drawing/2014/main" id="{F845F5F8-72C1-4193-89E9-BF992FD522C4}"/>
              </a:ext>
            </a:extLst>
          </p:cNvPr>
          <p:cNvSpPr>
            <a:spLocks noChangeArrowheads="1"/>
          </p:cNvSpPr>
          <p:nvPr/>
        </p:nvSpPr>
        <p:spPr bwMode="auto">
          <a:xfrm>
            <a:off x="1414462" y="44322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572" name="Rectangle 68">
            <a:extLst>
              <a:ext uri="{FF2B5EF4-FFF2-40B4-BE49-F238E27FC236}">
                <a16:creationId xmlns:a16="http://schemas.microsoft.com/office/drawing/2014/main" id="{A573EC03-0F0A-4918-AF14-72415246E855}"/>
              </a:ext>
            </a:extLst>
          </p:cNvPr>
          <p:cNvSpPr>
            <a:spLocks noChangeArrowheads="1"/>
          </p:cNvSpPr>
          <p:nvPr/>
        </p:nvSpPr>
        <p:spPr bwMode="auto">
          <a:xfrm>
            <a:off x="1414462" y="22605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573" name="Rectangle 69">
            <a:extLst>
              <a:ext uri="{FF2B5EF4-FFF2-40B4-BE49-F238E27FC236}">
                <a16:creationId xmlns:a16="http://schemas.microsoft.com/office/drawing/2014/main" id="{393A240B-5BC4-4CFE-9CF1-5ADCAFFDA4B4}"/>
              </a:ext>
            </a:extLst>
          </p:cNvPr>
          <p:cNvSpPr>
            <a:spLocks noChangeArrowheads="1"/>
          </p:cNvSpPr>
          <p:nvPr/>
        </p:nvSpPr>
        <p:spPr bwMode="auto">
          <a:xfrm>
            <a:off x="1414462" y="44322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2">
            <a:extLst>
              <a:ext uri="{FF2B5EF4-FFF2-40B4-BE49-F238E27FC236}">
                <a16:creationId xmlns:a16="http://schemas.microsoft.com/office/drawing/2014/main" id="{8F8B8E3F-287F-427B-8A9D-D0E75CAB16DD}"/>
              </a:ext>
            </a:extLst>
          </p:cNvPr>
          <p:cNvSpPr>
            <a:spLocks noChangeArrowheads="1"/>
          </p:cNvSpPr>
          <p:nvPr/>
        </p:nvSpPr>
        <p:spPr bwMode="auto">
          <a:xfrm>
            <a:off x="386366" y="736203"/>
            <a:ext cx="11333408" cy="4782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ts val="0"/>
              </a:spcBef>
              <a:spcAft>
                <a:spcPts val="600"/>
              </a:spcAft>
              <a:buClrTx/>
              <a:buSzTx/>
              <a:buFontTx/>
              <a:buChar char="•"/>
              <a:tabLst/>
              <a:defRPr/>
            </a:pPr>
            <a:r>
              <a:rPr kumimoji="0" lang="en-US" sz="2400" b="1" i="0" u="none" strike="noStrike" kern="1200" cap="none" spc="0" normalizeH="0" baseline="0" noProof="0" dirty="0">
                <a:ln>
                  <a:noFill/>
                </a:ln>
                <a:solidFill>
                  <a:srgbClr val="052F61"/>
                </a:solidFill>
                <a:effectLst/>
                <a:uLnTx/>
                <a:uFillTx/>
                <a:latin typeface="New Century Schoolbook" panose="02040603050705020304" pitchFamily="18" charset="0"/>
                <a:ea typeface="+mn-ea"/>
                <a:cs typeface="+mn-cs"/>
              </a:rPr>
              <a:t>Risk</a:t>
            </a:r>
            <a:r>
              <a:rPr kumimoji="0" lang="en-US" sz="2400" b="1" i="0" u="none" strike="noStrike" kern="1200" cap="none" spc="0" normalizeH="0" baseline="0" noProof="0" dirty="0">
                <a:ln>
                  <a:noFill/>
                </a:ln>
                <a:solidFill>
                  <a:srgbClr val="FF0000"/>
                </a:solidFill>
                <a:effectLst/>
                <a:uLnTx/>
                <a:uFillTx/>
                <a:latin typeface="New Century Schoolbook" panose="02040603050705020304" pitchFamily="18" charset="0"/>
                <a:ea typeface="+mn-ea"/>
                <a:cs typeface="+mn-cs"/>
              </a:rPr>
              <a:t>Ease</a:t>
            </a:r>
            <a:r>
              <a:rPr kumimoji="0" lang="en-US" sz="2400" b="0" i="0" u="none" strike="noStrike" kern="1200" cap="none" spc="0" normalizeH="0" baseline="0" noProof="0" dirty="0">
                <a:ln>
                  <a:noFill/>
                </a:ln>
                <a:solidFill>
                  <a:prstClr val="white"/>
                </a:solidFill>
                <a:effectLst/>
                <a:uLnTx/>
                <a:uFillTx/>
                <a:latin typeface="New Century Schoolbook" panose="02040603050705020304" pitchFamily="18" charset="0"/>
                <a:ea typeface="+mn-ea"/>
                <a:cs typeface="+mn-cs"/>
              </a:rPr>
              <a:t> </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was developed as </a:t>
            </a:r>
            <a:r>
              <a:rPr kumimoji="0" lang="en-US" sz="2400" b="1"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a companion </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application of the widely popular paper by Savvakis C. Savvides </a:t>
            </a:r>
            <a:r>
              <a:rPr kumimoji="0" lang="en-GB" sz="2400" b="1" i="1" u="none" strike="noStrike" kern="1200" cap="none" spc="0" normalizeH="0" baseline="0" noProof="0" dirty="0">
                <a:ln>
                  <a:noFill/>
                </a:ln>
                <a:solidFill>
                  <a:srgbClr val="002060"/>
                </a:solidFill>
                <a:effectLst/>
                <a:uLnTx/>
                <a:uFillTx/>
                <a:latin typeface="Century Gothic" panose="020B0502020202020204"/>
                <a:ea typeface="+mn-ea"/>
                <a:cs typeface="+mn-cs"/>
                <a:hlinkClick r:id="rId3">
                  <a:extLst>
                    <a:ext uri="{A12FA001-AC4F-418D-AE19-62706E023703}">
                      <ahyp:hlinkClr xmlns:ahyp="http://schemas.microsoft.com/office/drawing/2018/hyperlinkcolor" val="tx"/>
                    </a:ext>
                  </a:extLst>
                </a:hlinkClick>
              </a:rPr>
              <a:t>Risk Analysis in Investment Appraisal</a:t>
            </a:r>
            <a:r>
              <a:rPr kumimoji="0" lang="en-GB" sz="2400" b="0" i="1" u="none" strike="noStrike" kern="1200" cap="none" spc="0" normalizeH="0" baseline="0" noProof="0" dirty="0">
                <a:ln>
                  <a:noFill/>
                </a:ln>
                <a:solidFill>
                  <a:srgbClr val="CC0000"/>
                </a:solidFill>
                <a:effectLst/>
                <a:uLnTx/>
                <a:uFillTx/>
                <a:latin typeface="Century Gothic" panose="020B0502020202020204"/>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a:ea typeface="+mn-ea"/>
                <a:cs typeface="+mn-cs"/>
              </a:rPr>
              <a:t>.</a:t>
            </a:r>
          </a:p>
          <a:p>
            <a:pPr marL="342900" marR="0" lvl="0" indent="-34290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It was designed to allow the user to easily apply the risk analysis Monte Carlo Simulation methodology as it relates to the assessment of </a:t>
            </a:r>
            <a:r>
              <a:rPr kumimoji="0" lang="en-US" sz="2400" b="1"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project risk </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in </a:t>
            </a:r>
            <a:r>
              <a:rPr kumimoji="0" lang="en-US" sz="2400" b="1"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capital investment projects.</a:t>
            </a:r>
          </a:p>
          <a:p>
            <a:pPr marL="342900" marR="0" lvl="0" indent="-34290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The original software was called </a:t>
            </a:r>
            <a:r>
              <a:rPr kumimoji="0" lang="en-US" sz="2400" b="1"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Risk</a:t>
            </a:r>
            <a:r>
              <a:rPr kumimoji="0" lang="en-US" sz="2400" b="1" i="0" u="none" strike="noStrike" kern="1200" cap="none" spc="0" normalizeH="0" baseline="0" noProof="0" dirty="0">
                <a:ln>
                  <a:noFill/>
                </a:ln>
                <a:solidFill>
                  <a:srgbClr val="CC0000"/>
                </a:solidFill>
                <a:effectLst/>
                <a:uLnTx/>
                <a:uFillTx/>
                <a:latin typeface="New Century Schoolbook" panose="02040603050705020304" pitchFamily="18" charset="0"/>
                <a:ea typeface="+mn-ea"/>
                <a:cs typeface="+mn-cs"/>
              </a:rPr>
              <a:t>Master</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 (Initially in 1986 as a Lotus 1-2-3 Add-On and subsequently as </a:t>
            </a:r>
            <a:r>
              <a:rPr kumimoji="0" lang="en-US" sz="2400" b="1"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Risk</a:t>
            </a:r>
            <a:r>
              <a:rPr kumimoji="0" lang="en-US" sz="2400" b="1" i="0" u="none" strike="noStrike" kern="1200" cap="none" spc="0" normalizeH="0" baseline="0" noProof="0" dirty="0">
                <a:ln>
                  <a:noFill/>
                </a:ln>
                <a:solidFill>
                  <a:srgbClr val="CC0000"/>
                </a:solidFill>
                <a:effectLst/>
                <a:uLnTx/>
                <a:uFillTx/>
                <a:latin typeface="New Century Schoolbook" panose="02040603050705020304" pitchFamily="18" charset="0"/>
                <a:ea typeface="+mn-ea"/>
                <a:cs typeface="+mn-cs"/>
              </a:rPr>
              <a:t>Master </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for Windows as an Excel Add-In before it was renamed to </a:t>
            </a:r>
            <a:r>
              <a:rPr kumimoji="0" lang="en-US" sz="2400" b="1" i="0" u="none" strike="noStrike" kern="1200" cap="none" spc="0" normalizeH="0" baseline="0" noProof="0" dirty="0">
                <a:ln>
                  <a:noFill/>
                </a:ln>
                <a:solidFill>
                  <a:srgbClr val="052F61"/>
                </a:solidFill>
                <a:effectLst/>
                <a:uLnTx/>
                <a:uFillTx/>
                <a:latin typeface="New Century Schoolbook" panose="02040603050705020304" pitchFamily="18" charset="0"/>
                <a:ea typeface="+mn-ea"/>
                <a:cs typeface="+mn-cs"/>
              </a:rPr>
              <a:t>Risk</a:t>
            </a:r>
            <a:r>
              <a:rPr kumimoji="0" lang="en-US" sz="2400" b="1" i="0" u="none" strike="noStrike" kern="1200" cap="none" spc="0" normalizeH="0" baseline="0" noProof="0" dirty="0">
                <a:ln>
                  <a:noFill/>
                </a:ln>
                <a:solidFill>
                  <a:srgbClr val="FF0000"/>
                </a:solidFill>
                <a:effectLst/>
                <a:uLnTx/>
                <a:uFillTx/>
                <a:latin typeface="New Century Schoolbook" panose="02040603050705020304" pitchFamily="18" charset="0"/>
                <a:ea typeface="+mn-ea"/>
                <a:cs typeface="+mn-cs"/>
              </a:rPr>
              <a:t>Ease</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a:t>
            </a:r>
          </a:p>
          <a:p>
            <a:pPr marL="342900" marR="0" lvl="0" indent="-34290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The software follows the </a:t>
            </a:r>
            <a:r>
              <a:rPr kumimoji="0" lang="en-US" sz="2400" b="1" i="0" u="sng"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same process as outlined in the academic paper </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for applying risk analysis.</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The stages of this process are </a:t>
            </a:r>
            <a:r>
              <a:rPr kumimoji="0" lang="en-US" sz="2400" b="1" i="0" u="sng"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executed sequentially</a:t>
            </a:r>
            <a:r>
              <a:rPr kumimoji="0" lang="en-US" sz="2400" b="1"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 </a:t>
            </a:r>
            <a:r>
              <a:rPr kumimoji="0" lang="en-US" sz="2400" b="0" i="0" u="none" strike="noStrike" kern="1200" cap="none" spc="0" normalizeH="0" baseline="0" noProof="0" dirty="0">
                <a:ln>
                  <a:noFill/>
                </a:ln>
                <a:solidFill>
                  <a:srgbClr val="002060"/>
                </a:solidFill>
                <a:effectLst/>
                <a:uLnTx/>
                <a:uFillTx/>
                <a:latin typeface="New Century Schoolbook" panose="02040603050705020304" pitchFamily="18" charset="0"/>
                <a:ea typeface="+mn-ea"/>
                <a:cs typeface="+mn-cs"/>
              </a:rPr>
              <a:t>and one stage essentially has to be completed before proceeding to the next one.</a:t>
            </a:r>
          </a:p>
        </p:txBody>
      </p:sp>
      <p:sp>
        <p:nvSpPr>
          <p:cNvPr id="2" name="Rectangle 1">
            <a:extLst>
              <a:ext uri="{FF2B5EF4-FFF2-40B4-BE49-F238E27FC236}">
                <a16:creationId xmlns:a16="http://schemas.microsoft.com/office/drawing/2014/main" id="{85070393-7E75-418A-81FA-A54418CEE344}"/>
              </a:ext>
            </a:extLst>
          </p:cNvPr>
          <p:cNvSpPr/>
          <p:nvPr/>
        </p:nvSpPr>
        <p:spPr>
          <a:xfrm>
            <a:off x="2228595" y="151428"/>
            <a:ext cx="773481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a:t>
            </a:r>
            <a:r>
              <a:rPr kumimoji="0" lang="en-US" altLang="en-US" sz="32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 Risk Analysis Process </a:t>
            </a:r>
            <a:r>
              <a:rPr kumimoji="0" lang="en-US" sz="3200" b="1" i="1"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and</a:t>
            </a:r>
            <a:r>
              <a:rPr kumimoji="0" lang="en-US" altLang="en-US" sz="32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 </a:t>
            </a:r>
            <a:r>
              <a:rPr kumimoji="0" lang="en-US" sz="3200" b="1" i="0" u="none" strike="noStrike" kern="1200" cap="none" spc="0" normalizeH="0" baseline="0" noProof="0" dirty="0">
                <a:ln w="10160">
                  <a:solidFill>
                    <a:srgbClr val="E87D37"/>
                  </a:solidFill>
                  <a:prstDash val="solid"/>
                </a:ln>
                <a:solidFill>
                  <a:srgbClr val="146194"/>
                </a:solidFill>
                <a:effectLst>
                  <a:outerShdw blurRad="38100" dist="22860" dir="5400000" algn="tl" rotWithShape="0">
                    <a:srgbClr val="000000">
                      <a:alpha val="30000"/>
                    </a:srgbClr>
                  </a:outerShdw>
                </a:effectLst>
                <a:uLnTx/>
                <a:uFillTx/>
                <a:latin typeface="Century Gothic" panose="020B0502020202020204"/>
                <a:ea typeface="+mn-ea"/>
                <a:cs typeface="+mn-cs"/>
              </a:rPr>
              <a:t>Risk</a:t>
            </a:r>
            <a:r>
              <a:rPr kumimoji="0" lang="en-US" sz="3200" b="1" i="0" u="none" strike="noStrike" kern="1200" cap="none" spc="0" normalizeH="0" baseline="0" noProof="0" dirty="0">
                <a:ln w="10160">
                  <a:solidFill>
                    <a:srgbClr val="E87D37"/>
                  </a:solidFill>
                  <a:prstDash val="solid"/>
                </a:ln>
                <a:solidFill>
                  <a:srgbClr val="FF0000"/>
                </a:solidFill>
                <a:effectLst>
                  <a:outerShdw blurRad="38100" dist="22860" dir="5400000" algn="tl" rotWithShape="0">
                    <a:srgbClr val="000000">
                      <a:alpha val="30000"/>
                    </a:srgbClr>
                  </a:outerShdw>
                </a:effectLst>
                <a:uLnTx/>
                <a:uFillTx/>
                <a:latin typeface="Century Gothic" panose="020B0502020202020204"/>
                <a:ea typeface="+mn-ea"/>
                <a:cs typeface="+mn-cs"/>
              </a:rPr>
              <a:t>Ease</a:t>
            </a:r>
            <a:endParaRPr kumimoji="0" lang="en-GB"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24F6AA26-F559-40B9-B50C-3A9D0EBD6EA8}"/>
              </a:ext>
            </a:extLst>
          </p:cNvPr>
          <p:cNvSpPr/>
          <p:nvPr/>
        </p:nvSpPr>
        <p:spPr>
          <a:xfrm>
            <a:off x="725728" y="5470112"/>
            <a:ext cx="10654683"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New Century Schoolbook" panose="02040603050705020304" pitchFamily="18" charset="0"/>
                <a:ea typeface="+mn-ea"/>
                <a:cs typeface="+mn-cs"/>
              </a:rPr>
              <a:t>* </a:t>
            </a:r>
            <a:r>
              <a:rPr kumimoji="0" lang="en-US" sz="1800" b="0" i="0" u="none" strike="noStrike" kern="1200" cap="none" spc="0" normalizeH="0" baseline="0" noProof="0" dirty="0">
                <a:ln>
                  <a:noFill/>
                </a:ln>
                <a:solidFill>
                  <a:srgbClr val="C00000"/>
                </a:solidFill>
                <a:effectLst/>
                <a:uLnTx/>
                <a:uFillTx/>
                <a:latin typeface="New Century Schoolbook" panose="02040603050705020304" pitchFamily="18" charset="0"/>
                <a:ea typeface="+mn-ea"/>
                <a:cs typeface="+mn-cs"/>
              </a:rPr>
              <a:t>(</a:t>
            </a:r>
            <a:r>
              <a:rPr kumimoji="0" lang="en-US" sz="1800" b="0" i="0" u="none" strike="noStrike" kern="1200" cap="none" spc="0" normalizeH="0" baseline="0" noProof="0" dirty="0">
                <a:ln>
                  <a:noFill/>
                </a:ln>
                <a:solidFill>
                  <a:srgbClr val="C00000"/>
                </a:solidFill>
                <a:effectLst/>
                <a:uLnTx/>
                <a:uFillTx/>
                <a:latin typeface="Times New Roman"/>
                <a:ea typeface="+mn-ea"/>
                <a:cs typeface="+mn-cs"/>
              </a:rPr>
              <a:t>initially published as a </a:t>
            </a:r>
            <a:r>
              <a:rPr kumimoji="0" lang="en-US" sz="1800" b="1" i="0" u="none" strike="noStrike" kern="1200" cap="none" spc="0" normalizeH="0" baseline="0" noProof="0" dirty="0">
                <a:ln>
                  <a:noFill/>
                </a:ln>
                <a:solidFill>
                  <a:srgbClr val="C00000"/>
                </a:solidFill>
                <a:effectLst/>
                <a:uLnTx/>
                <a:uFillTx/>
                <a:latin typeface="Times New Roman"/>
                <a:ea typeface="+mn-ea"/>
                <a:cs typeface="+mn-cs"/>
              </a:rPr>
              <a:t>Harvard Institute for International Development DDP </a:t>
            </a:r>
            <a:r>
              <a:rPr kumimoji="0" lang="en-US" sz="1800" b="0" i="0" u="none" strike="noStrike" kern="1200" cap="none" spc="0" normalizeH="0" baseline="0" noProof="0" dirty="0">
                <a:ln>
                  <a:noFill/>
                </a:ln>
                <a:solidFill>
                  <a:srgbClr val="C00000"/>
                </a:solidFill>
                <a:effectLst/>
                <a:uLnTx/>
                <a:uFillTx/>
                <a:latin typeface="Times New Roman"/>
                <a:ea typeface="+mn-ea"/>
                <a:cs typeface="+mn-cs"/>
              </a:rPr>
              <a:t>- </a:t>
            </a:r>
            <a:r>
              <a:rPr kumimoji="0" lang="en-GB" sz="1800" b="0" i="1" u="none" strike="noStrike" kern="1200" cap="none" spc="0" normalizeH="0" baseline="0" noProof="0" dirty="0">
                <a:ln>
                  <a:noFill/>
                </a:ln>
                <a:solidFill>
                  <a:srgbClr val="C00000"/>
                </a:solidFill>
                <a:effectLst/>
                <a:uLnTx/>
                <a:uFillTx/>
                <a:latin typeface="Times New Roman"/>
                <a:ea typeface="+mn-ea"/>
                <a:cs typeface="+mn-cs"/>
              </a:rPr>
              <a:t>276 October 1988. 44 pp. </a:t>
            </a:r>
            <a:r>
              <a:rPr kumimoji="0" lang="en-GB" sz="1800" b="0" i="0" u="none" strike="noStrike" kern="1200" cap="none" spc="0" normalizeH="0" baseline="0" noProof="0" dirty="0">
                <a:ln>
                  <a:noFill/>
                </a:ln>
                <a:solidFill>
                  <a:srgbClr val="C00000"/>
                </a:solidFill>
                <a:effectLst/>
                <a:uLnTx/>
                <a:uFillTx/>
                <a:latin typeface="Times New Roman"/>
                <a:ea typeface="+mn-ea"/>
                <a:cs typeface="+mn-cs"/>
              </a:rPr>
              <a:t>and subsequently in the </a:t>
            </a:r>
            <a:r>
              <a:rPr kumimoji="0" lang="en-GB" sz="1800" b="1" i="0" u="none" strike="noStrike" kern="1200" cap="none" spc="0" normalizeH="0" baseline="0" noProof="0" dirty="0">
                <a:ln>
                  <a:noFill/>
                </a:ln>
                <a:solidFill>
                  <a:srgbClr val="C00000"/>
                </a:solidFill>
                <a:effectLst/>
                <a:uLnTx/>
                <a:uFillTx/>
                <a:latin typeface="Times New Roman"/>
                <a:ea typeface="+mn-ea"/>
                <a:cs typeface="+mn-cs"/>
              </a:rPr>
              <a:t>Project Appraisal Journal</a:t>
            </a:r>
            <a:r>
              <a:rPr kumimoji="0" lang="en-GB" sz="1800" b="0" i="0" u="none" strike="noStrike" kern="1200" cap="none" spc="0" normalizeH="0" baseline="0" noProof="0" dirty="0">
                <a:ln>
                  <a:noFill/>
                </a:ln>
                <a:solidFill>
                  <a:srgbClr val="C00000"/>
                </a:solidFill>
                <a:effectLst/>
                <a:uLnTx/>
                <a:uFillTx/>
                <a:latin typeface="Times New Roman"/>
                <a:ea typeface="+mn-ea"/>
                <a:cs typeface="+mn-cs"/>
              </a:rPr>
              <a:t>, </a:t>
            </a:r>
            <a:r>
              <a:rPr kumimoji="0" lang="en-GB" sz="1800" b="0" i="1" u="none" strike="noStrike" kern="1200" cap="none" spc="0" normalizeH="0" baseline="0" noProof="0" dirty="0">
                <a:ln>
                  <a:noFill/>
                </a:ln>
                <a:solidFill>
                  <a:srgbClr val="C00000"/>
                </a:solidFill>
                <a:effectLst/>
                <a:uLnTx/>
                <a:uFillTx/>
                <a:latin typeface="Times New Roman"/>
                <a:ea typeface="+mn-ea"/>
                <a:cs typeface="+mn-cs"/>
              </a:rPr>
              <a:t>Vol. 9, No. 1, March 1994</a:t>
            </a:r>
            <a:r>
              <a:rPr kumimoji="0" lang="en-GB" sz="1800" b="0" i="0" u="none" strike="noStrike" kern="1200" cap="none" spc="0" normalizeH="0" baseline="0" noProof="0" dirty="0">
                <a:ln>
                  <a:noFill/>
                </a:ln>
                <a:solidFill>
                  <a:srgbClr val="C00000"/>
                </a:solidFill>
                <a:effectLst/>
                <a:uLnTx/>
                <a:uFillTx/>
                <a:latin typeface="Times New Roman"/>
                <a:ea typeface="+mn-ea"/>
                <a:cs typeface="+mn-cs"/>
              </a:rPr>
              <a:t>).</a:t>
            </a:r>
          </a:p>
        </p:txBody>
      </p:sp>
    </p:spTree>
    <p:extLst>
      <p:ext uri="{BB962C8B-B14F-4D97-AF65-F5344CB8AC3E}">
        <p14:creationId xmlns:p14="http://schemas.microsoft.com/office/powerpoint/2010/main" val="1696905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p:cTn id="19"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 calcmode="lin" valueType="num">
                                      <p:cBhvr>
                                        <p:cTn id="26"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p:cTn id="33"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 calcmode="lin" valueType="num">
                                      <p:cBhvr>
                                        <p:cTn id="40"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autoUpdateAnimBg="0"/>
      <p:bldP spid="3"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056E890-D6E1-4AE4-A0FB-9675040ACECD}"/>
              </a:ext>
            </a:extLst>
          </p:cNvPr>
          <p:cNvSpPr>
            <a:spLocks noGrp="1"/>
          </p:cNvSpPr>
          <p:nvPr>
            <p:ph type="sldNum" sz="quarter" idx="12"/>
          </p:nvPr>
        </p:nvSpPr>
        <p:spPr>
          <a:xfrm>
            <a:off x="10385395" y="6098959"/>
            <a:ext cx="1142245" cy="304800"/>
          </a:xfrm>
          <a:no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D4986F-11A9-4C4A-810B-05A8F16BF131}" type="slidenum">
              <a:rPr kumimoji="0" lang="en-GB" altLang="en-US" sz="1400" b="0" i="0" u="none" strike="noStrike" kern="1200" cap="none" spc="0" normalizeH="0" baseline="0" noProof="0">
                <a:ln>
                  <a:noFill/>
                </a:ln>
                <a:solidFill>
                  <a:srgbClr val="000000"/>
                </a:solidFill>
                <a:effectLst/>
                <a:uLnTx/>
                <a:uFillTx/>
                <a:latin typeface="Times New Roman"/>
                <a:ea typeface="MS PGothic"/>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400" b="0" i="0" u="none" strike="noStrike" kern="1200" cap="none" spc="0" normalizeH="0" baseline="0" noProof="0" dirty="0">
              <a:ln>
                <a:noFill/>
              </a:ln>
              <a:solidFill>
                <a:srgbClr val="000000"/>
              </a:solidFill>
              <a:effectLst/>
              <a:uLnTx/>
              <a:uFillTx/>
              <a:latin typeface="Times New Roman"/>
              <a:ea typeface="MS PGothic"/>
              <a:cs typeface="+mn-cs"/>
            </a:endParaRPr>
          </a:p>
        </p:txBody>
      </p:sp>
      <p:sp>
        <p:nvSpPr>
          <p:cNvPr id="21506" name="Rectangle 2">
            <a:extLst>
              <a:ext uri="{FF2B5EF4-FFF2-40B4-BE49-F238E27FC236}">
                <a16:creationId xmlns:a16="http://schemas.microsoft.com/office/drawing/2014/main" id="{C3E61B2E-B11F-446F-8A9D-C60720E8E1CB}"/>
              </a:ext>
            </a:extLst>
          </p:cNvPr>
          <p:cNvSpPr>
            <a:spLocks noGrp="1" noChangeArrowheads="1"/>
          </p:cNvSpPr>
          <p:nvPr>
            <p:ph type="title"/>
          </p:nvPr>
        </p:nvSpPr>
        <p:spPr>
          <a:xfrm>
            <a:off x="1957388" y="311656"/>
            <a:ext cx="8313737" cy="579438"/>
          </a:xfrm>
        </p:spPr>
        <p:txBody>
          <a:bodyPr/>
          <a:lstStyle/>
          <a:p>
            <a:pPr algn="ctr"/>
            <a:r>
              <a:rPr lang="en-US" altLang="en-US" sz="3200" dirty="0"/>
              <a:t>The Risk Analysis Process</a:t>
            </a:r>
            <a:endParaRPr lang="en-GB" altLang="en-US" sz="3200" dirty="0"/>
          </a:p>
        </p:txBody>
      </p:sp>
      <p:sp>
        <p:nvSpPr>
          <p:cNvPr id="21509" name="Rectangle 5">
            <a:extLst>
              <a:ext uri="{FF2B5EF4-FFF2-40B4-BE49-F238E27FC236}">
                <a16:creationId xmlns:a16="http://schemas.microsoft.com/office/drawing/2014/main" id="{FB9B0ABB-584A-4273-B1EE-D95AEFFEBEFD}"/>
              </a:ext>
            </a:extLst>
          </p:cNvPr>
          <p:cNvSpPr>
            <a:spLocks noChangeArrowheads="1"/>
          </p:cNvSpPr>
          <p:nvPr/>
        </p:nvSpPr>
        <p:spPr bwMode="auto">
          <a:xfrm>
            <a:off x="1414462" y="22605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510" name="Rectangle 6">
            <a:extLst>
              <a:ext uri="{FF2B5EF4-FFF2-40B4-BE49-F238E27FC236}">
                <a16:creationId xmlns:a16="http://schemas.microsoft.com/office/drawing/2014/main" id="{F845F5F8-72C1-4193-89E9-BF992FD522C4}"/>
              </a:ext>
            </a:extLst>
          </p:cNvPr>
          <p:cNvSpPr>
            <a:spLocks noChangeArrowheads="1"/>
          </p:cNvSpPr>
          <p:nvPr/>
        </p:nvSpPr>
        <p:spPr bwMode="auto">
          <a:xfrm>
            <a:off x="1414462" y="44322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572" name="Rectangle 68">
            <a:extLst>
              <a:ext uri="{FF2B5EF4-FFF2-40B4-BE49-F238E27FC236}">
                <a16:creationId xmlns:a16="http://schemas.microsoft.com/office/drawing/2014/main" id="{A573EC03-0F0A-4918-AF14-72415246E855}"/>
              </a:ext>
            </a:extLst>
          </p:cNvPr>
          <p:cNvSpPr>
            <a:spLocks noChangeArrowheads="1"/>
          </p:cNvSpPr>
          <p:nvPr/>
        </p:nvSpPr>
        <p:spPr bwMode="auto">
          <a:xfrm>
            <a:off x="1414462" y="22605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21571" name="Object 67">
            <a:extLst>
              <a:ext uri="{FF2B5EF4-FFF2-40B4-BE49-F238E27FC236}">
                <a16:creationId xmlns:a16="http://schemas.microsoft.com/office/drawing/2014/main" id="{4F63F84B-91C3-4C1E-98D9-152008CB0104}"/>
              </a:ext>
            </a:extLst>
          </p:cNvPr>
          <p:cNvGraphicFramePr>
            <a:graphicFrameLocks noChangeAspect="1"/>
          </p:cNvGraphicFramePr>
          <p:nvPr/>
        </p:nvGraphicFramePr>
        <p:xfrm>
          <a:off x="1738312" y="1730869"/>
          <a:ext cx="8532813" cy="3890963"/>
        </p:xfrm>
        <a:graphic>
          <a:graphicData uri="http://schemas.openxmlformats.org/presentationml/2006/ole">
            <mc:AlternateContent xmlns:mc="http://schemas.openxmlformats.org/markup-compatibility/2006">
              <mc:Choice xmlns:v="urn:schemas-microsoft-com:vml" Requires="v">
                <p:oleObj name="Picture" r:id="rId2" imgW="4757928" imgH="2173224" progId="Word.Picture.8">
                  <p:embed/>
                </p:oleObj>
              </mc:Choice>
              <mc:Fallback>
                <p:oleObj name="Picture" r:id="rId2" imgW="4757928" imgH="2173224" progId="Word.Picture.8">
                  <p:embed/>
                  <p:pic>
                    <p:nvPicPr>
                      <p:cNvPr id="21571" name="Object 67">
                        <a:extLst>
                          <a:ext uri="{FF2B5EF4-FFF2-40B4-BE49-F238E27FC236}">
                            <a16:creationId xmlns:a16="http://schemas.microsoft.com/office/drawing/2014/main" id="{4F63F84B-91C3-4C1E-98D9-152008CB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2" y="1730869"/>
                        <a:ext cx="8532813" cy="3890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73" name="Rectangle 69">
            <a:extLst>
              <a:ext uri="{FF2B5EF4-FFF2-40B4-BE49-F238E27FC236}">
                <a16:creationId xmlns:a16="http://schemas.microsoft.com/office/drawing/2014/main" id="{393A240B-5BC4-4CFE-9CF1-5ADCAFFDA4B4}"/>
              </a:ext>
            </a:extLst>
          </p:cNvPr>
          <p:cNvSpPr>
            <a:spLocks noChangeArrowheads="1"/>
          </p:cNvSpPr>
          <p:nvPr/>
        </p:nvSpPr>
        <p:spPr bwMode="auto">
          <a:xfrm>
            <a:off x="1414462" y="44322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Rectangle 13">
            <a:extLst>
              <a:ext uri="{FF2B5EF4-FFF2-40B4-BE49-F238E27FC236}">
                <a16:creationId xmlns:a16="http://schemas.microsoft.com/office/drawing/2014/main" id="{EA148E87-34D9-4FCA-8765-0BE3EF1917C2}"/>
              </a:ext>
            </a:extLst>
          </p:cNvPr>
          <p:cNvSpPr/>
          <p:nvPr/>
        </p:nvSpPr>
        <p:spPr>
          <a:xfrm>
            <a:off x="3871530" y="836058"/>
            <a:ext cx="4559338"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4967C"/>
                </a:solidFill>
                <a:effectLst/>
                <a:uLnTx/>
                <a:uFillTx/>
                <a:latin typeface="Century Gothic" panose="020B0502020202020204"/>
                <a:ea typeface="+mn-ea"/>
                <a:cs typeface="+mn-cs"/>
                <a:hlinkClick r:id="rId4"/>
              </a:rPr>
              <a:t>Risk Analysis in Investment Appraisal</a:t>
            </a:r>
            <a:endParaRPr kumimoji="0" lang="en-GB" sz="2000" b="0" i="0" u="none" strike="noStrike" kern="1200" cap="none" spc="0" normalizeH="0" baseline="0" noProof="0" dirty="0">
              <a:ln>
                <a:noFill/>
              </a:ln>
              <a:solidFill>
                <a:srgbClr val="14967C"/>
              </a:solidFill>
              <a:effectLst/>
              <a:uLnTx/>
              <a:uFillTx/>
              <a:latin typeface="Century Gothic" panose="020B0502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571"/>
                                        </p:tgtEl>
                                        <p:attrNameLst>
                                          <p:attrName>style.visibility</p:attrName>
                                        </p:attrNameLst>
                                      </p:cBhvr>
                                      <p:to>
                                        <p:strVal val="visible"/>
                                      </p:to>
                                    </p:set>
                                    <p:anim calcmode="lin" valueType="num">
                                      <p:cBhvr>
                                        <p:cTn id="14" dur="1000" fill="hold"/>
                                        <p:tgtEl>
                                          <p:spTgt spid="21571"/>
                                        </p:tgtEl>
                                        <p:attrNameLst>
                                          <p:attrName>ppt_w</p:attrName>
                                        </p:attrNameLst>
                                      </p:cBhvr>
                                      <p:tavLst>
                                        <p:tav tm="0">
                                          <p:val>
                                            <p:strVal val="#ppt_w*0.70"/>
                                          </p:val>
                                        </p:tav>
                                        <p:tav tm="100000">
                                          <p:val>
                                            <p:strVal val="#ppt_w"/>
                                          </p:val>
                                        </p:tav>
                                      </p:tavLst>
                                    </p:anim>
                                    <p:anim calcmode="lin" valueType="num">
                                      <p:cBhvr>
                                        <p:cTn id="15" dur="1000" fill="hold"/>
                                        <p:tgtEl>
                                          <p:spTgt spid="21571"/>
                                        </p:tgtEl>
                                        <p:attrNameLst>
                                          <p:attrName>ppt_h</p:attrName>
                                        </p:attrNameLst>
                                      </p:cBhvr>
                                      <p:tavLst>
                                        <p:tav tm="0">
                                          <p:val>
                                            <p:strVal val="#ppt_h"/>
                                          </p:val>
                                        </p:tav>
                                        <p:tav tm="100000">
                                          <p:val>
                                            <p:strVal val="#ppt_h"/>
                                          </p:val>
                                        </p:tav>
                                      </p:tavLst>
                                    </p:anim>
                                    <p:animEffect transition="in" filter="fade">
                                      <p:cBhvr>
                                        <p:cTn id="16" dur="1000"/>
                                        <p:tgtEl>
                                          <p:spTgt spid="21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9AA190C-64C3-472F-9D4A-5849CCA93E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9573" y="385858"/>
            <a:ext cx="11163669" cy="1872238"/>
          </a:xfrm>
          <a:prstGeom prst="rect">
            <a:avLst/>
          </a:prstGeom>
        </p:spPr>
      </p:pic>
      <p:graphicFrame>
        <p:nvGraphicFramePr>
          <p:cNvPr id="3" name="Diagram 2">
            <a:extLst>
              <a:ext uri="{FF2B5EF4-FFF2-40B4-BE49-F238E27FC236}">
                <a16:creationId xmlns:a16="http://schemas.microsoft.com/office/drawing/2014/main" id="{3E469CEE-54F9-42D3-B296-7835C705C5EE}"/>
              </a:ext>
            </a:extLst>
          </p:cNvPr>
          <p:cNvGraphicFramePr/>
          <p:nvPr/>
        </p:nvGraphicFramePr>
        <p:xfrm>
          <a:off x="0" y="2281560"/>
          <a:ext cx="12192000" cy="4576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114F55E7-A789-481D-81FA-56591ECC7B0B}"/>
              </a:ext>
            </a:extLst>
          </p:cNvPr>
          <p:cNvSpPr/>
          <p:nvPr/>
        </p:nvSpPr>
        <p:spPr>
          <a:xfrm>
            <a:off x="3906165" y="-25099"/>
            <a:ext cx="4448902"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52F61"/>
                </a:solidFill>
                <a:effectLst/>
                <a:uLnTx/>
                <a:uFillTx/>
                <a:latin typeface="Century Gothic" panose="020B0502020202020204"/>
                <a:ea typeface="+mn-ea"/>
                <a:cs typeface="+mn-cs"/>
              </a:rPr>
              <a:t>Risk</a:t>
            </a:r>
            <a:r>
              <a:rPr kumimoji="0" lang="en-GB" sz="2200" b="1" i="0" u="none" strike="noStrike" kern="1200" cap="none" spc="0" normalizeH="0" baseline="0" noProof="0" dirty="0" err="1">
                <a:ln>
                  <a:noFill/>
                </a:ln>
                <a:solidFill>
                  <a:srgbClr val="FF0000"/>
                </a:solidFill>
                <a:effectLst/>
                <a:uLnTx/>
                <a:uFillTx/>
                <a:latin typeface="Century Gothic" panose="020B0502020202020204"/>
                <a:ea typeface="+mn-ea"/>
                <a:cs typeface="+mn-cs"/>
              </a:rPr>
              <a:t>Ease</a:t>
            </a:r>
            <a:r>
              <a:rPr kumimoji="0" lang="en-GB" sz="22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GB" sz="2200" b="1" i="1" u="none" strike="noStrike" kern="1200" cap="none" spc="0" normalizeH="0" baseline="0" noProof="0" dirty="0">
                <a:ln>
                  <a:noFill/>
                </a:ln>
                <a:solidFill>
                  <a:srgbClr val="CC0000"/>
                </a:solidFill>
                <a:effectLst/>
                <a:uLnTx/>
                <a:uFillTx/>
                <a:latin typeface="Century Gothic" panose="020B0502020202020204"/>
                <a:ea typeface="+mn-ea"/>
                <a:cs typeface="+mn-cs"/>
              </a:rPr>
              <a:t>Menu</a:t>
            </a:r>
          </a:p>
        </p:txBody>
      </p:sp>
      <p:pic>
        <p:nvPicPr>
          <p:cNvPr id="4" name="Picture 3">
            <a:extLst>
              <a:ext uri="{FF2B5EF4-FFF2-40B4-BE49-F238E27FC236}">
                <a16:creationId xmlns:a16="http://schemas.microsoft.com/office/drawing/2014/main" id="{C4323902-6D66-4CF5-9CF7-012F2B314A85}"/>
              </a:ext>
            </a:extLst>
          </p:cNvPr>
          <p:cNvPicPr>
            <a:picLocks noChangeAspect="1"/>
          </p:cNvPicPr>
          <p:nvPr/>
        </p:nvPicPr>
        <p:blipFill>
          <a:blip r:embed="rId9"/>
          <a:stretch>
            <a:fillRect/>
          </a:stretch>
        </p:blipFill>
        <p:spPr>
          <a:xfrm>
            <a:off x="3305228" y="405969"/>
            <a:ext cx="5581543" cy="1268706"/>
          </a:xfrm>
          <a:prstGeom prst="rect">
            <a:avLst/>
          </a:prstGeom>
        </p:spPr>
      </p:pic>
      <p:sp>
        <p:nvSpPr>
          <p:cNvPr id="10" name="Arrow: Right 9">
            <a:extLst>
              <a:ext uri="{FF2B5EF4-FFF2-40B4-BE49-F238E27FC236}">
                <a16:creationId xmlns:a16="http://schemas.microsoft.com/office/drawing/2014/main" id="{F868A2D5-1DB2-4A80-AE37-FA70C0B11C90}"/>
              </a:ext>
            </a:extLst>
          </p:cNvPr>
          <p:cNvSpPr/>
          <p:nvPr/>
        </p:nvSpPr>
        <p:spPr>
          <a:xfrm>
            <a:off x="1859872" y="2884441"/>
            <a:ext cx="208625" cy="1739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Arrow: Right 10">
            <a:extLst>
              <a:ext uri="{FF2B5EF4-FFF2-40B4-BE49-F238E27FC236}">
                <a16:creationId xmlns:a16="http://schemas.microsoft.com/office/drawing/2014/main" id="{CB55EA31-6EE6-4CD1-B874-5911D5EE109C}"/>
              </a:ext>
            </a:extLst>
          </p:cNvPr>
          <p:cNvSpPr/>
          <p:nvPr/>
        </p:nvSpPr>
        <p:spPr>
          <a:xfrm>
            <a:off x="3927629" y="2914372"/>
            <a:ext cx="208625" cy="1739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Arrow: Right 11">
            <a:extLst>
              <a:ext uri="{FF2B5EF4-FFF2-40B4-BE49-F238E27FC236}">
                <a16:creationId xmlns:a16="http://schemas.microsoft.com/office/drawing/2014/main" id="{FFF52884-12F2-427D-AFA5-960F4985ABA1}"/>
              </a:ext>
            </a:extLst>
          </p:cNvPr>
          <p:cNvSpPr/>
          <p:nvPr/>
        </p:nvSpPr>
        <p:spPr>
          <a:xfrm>
            <a:off x="5995387" y="2949883"/>
            <a:ext cx="208625" cy="1739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3" name="Arrow: Right 12">
            <a:extLst>
              <a:ext uri="{FF2B5EF4-FFF2-40B4-BE49-F238E27FC236}">
                <a16:creationId xmlns:a16="http://schemas.microsoft.com/office/drawing/2014/main" id="{BE0B0755-2406-4503-996F-381A9AB43E2D}"/>
              </a:ext>
            </a:extLst>
          </p:cNvPr>
          <p:cNvSpPr/>
          <p:nvPr/>
        </p:nvSpPr>
        <p:spPr>
          <a:xfrm>
            <a:off x="8078680" y="2949883"/>
            <a:ext cx="208625" cy="1739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4" name="Arrow: Right 13">
            <a:extLst>
              <a:ext uri="{FF2B5EF4-FFF2-40B4-BE49-F238E27FC236}">
                <a16:creationId xmlns:a16="http://schemas.microsoft.com/office/drawing/2014/main" id="{C9CD9BBD-D83B-403A-B131-98FB815F4925}"/>
              </a:ext>
            </a:extLst>
          </p:cNvPr>
          <p:cNvSpPr/>
          <p:nvPr/>
        </p:nvSpPr>
        <p:spPr>
          <a:xfrm>
            <a:off x="10161973" y="2949883"/>
            <a:ext cx="208625" cy="1739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Rectangle 15">
            <a:extLst>
              <a:ext uri="{FF2B5EF4-FFF2-40B4-BE49-F238E27FC236}">
                <a16:creationId xmlns:a16="http://schemas.microsoft.com/office/drawing/2014/main" id="{8B71AF4A-FA95-4141-97B9-92E49ACD4EBF}"/>
              </a:ext>
            </a:extLst>
          </p:cNvPr>
          <p:cNvSpPr/>
          <p:nvPr/>
        </p:nvSpPr>
        <p:spPr>
          <a:xfrm>
            <a:off x="3979561" y="1749711"/>
            <a:ext cx="444890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52F61"/>
                </a:solidFill>
                <a:effectLst/>
                <a:uLnTx/>
                <a:uFillTx/>
                <a:latin typeface="Century Gothic" panose="020B0502020202020204"/>
                <a:ea typeface="+mn-ea"/>
                <a:cs typeface="+mn-cs"/>
              </a:rPr>
              <a:t>Risk</a:t>
            </a:r>
            <a:r>
              <a:rPr kumimoji="0" lang="en-GB" sz="2200" b="1" i="0" u="none" strike="noStrike" kern="1200" cap="none" spc="0" normalizeH="0" baseline="0" noProof="0" dirty="0" err="1">
                <a:ln>
                  <a:noFill/>
                </a:ln>
                <a:solidFill>
                  <a:srgbClr val="FF0000"/>
                </a:solidFill>
                <a:effectLst/>
                <a:uLnTx/>
                <a:uFillTx/>
                <a:latin typeface="Century Gothic" panose="020B0502020202020204"/>
                <a:ea typeface="+mn-ea"/>
                <a:cs typeface="+mn-cs"/>
              </a:rPr>
              <a:t>Ease</a:t>
            </a:r>
            <a:r>
              <a:rPr kumimoji="0" lang="en-GB" sz="22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GB" sz="2200" b="1" i="0" u="none" strike="noStrike" kern="1200" cap="none" spc="0" normalizeH="0" baseline="0" noProof="0" dirty="0">
                <a:ln>
                  <a:noFill/>
                </a:ln>
                <a:solidFill>
                  <a:srgbClr val="A50E82"/>
                </a:solidFill>
                <a:effectLst/>
                <a:uLnTx/>
                <a:uFillTx/>
                <a:latin typeface="Century Gothic" panose="020B0502020202020204"/>
                <a:ea typeface="+mn-ea"/>
                <a:cs typeface="+mn-cs"/>
              </a:rPr>
              <a:t>- </a:t>
            </a:r>
            <a:r>
              <a:rPr kumimoji="0" lang="en-GB" sz="2200" b="1" i="1" u="none" strike="noStrike" kern="1200" cap="none" spc="0" normalizeH="0" baseline="0" noProof="0" dirty="0">
                <a:ln>
                  <a:noFill/>
                </a:ln>
                <a:solidFill>
                  <a:srgbClr val="CC0000"/>
                </a:solidFill>
                <a:effectLst/>
                <a:uLnTx/>
                <a:uFillTx/>
                <a:latin typeface="Century Gothic" panose="020B0502020202020204"/>
                <a:ea typeface="+mn-ea"/>
                <a:cs typeface="+mn-cs"/>
              </a:rPr>
              <a:t>Risk Analysis Stages</a:t>
            </a:r>
          </a:p>
        </p:txBody>
      </p:sp>
    </p:spTree>
    <p:extLst>
      <p:ext uri="{BB962C8B-B14F-4D97-AF65-F5344CB8AC3E}">
        <p14:creationId xmlns:p14="http://schemas.microsoft.com/office/powerpoint/2010/main" val="36637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par>
                          <p:cTn id="29" fill="hold">
                            <p:stCondLst>
                              <p:cond delay="1500"/>
                            </p:stCondLst>
                            <p:childTnLst>
                              <p:par>
                                <p:cTn id="30" presetID="22" presetClass="entr" presetSubtype="8" fill="hold" grpId="0" nodeType="after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500"/>
                            </p:stCondLst>
                            <p:childTnLst>
                              <p:par>
                                <p:cTn id="34" presetID="22" presetClass="entr" presetSubtype="8"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3500"/>
                            </p:stCondLst>
                            <p:childTnLst>
                              <p:par>
                                <p:cTn id="38" presetID="22" presetClass="entr" presetSubtype="8" fill="hold" grpId="0" nodeType="after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4500"/>
                            </p:stCondLst>
                            <p:childTnLst>
                              <p:par>
                                <p:cTn id="42" presetID="22" presetClass="entr" presetSubtype="8" fill="hold" grpId="0" nodeType="after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500"/>
                            </p:stCondLst>
                            <p:childTnLst>
                              <p:par>
                                <p:cTn id="46" presetID="22" presetClass="entr" presetSubtype="8" fill="hold" grpId="0" nodeType="afterEffect">
                                  <p:stCondLst>
                                    <p:cond delay="5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0" grpId="0" animBg="1"/>
      <p:bldP spid="11" grpId="0" animBg="1"/>
      <p:bldP spid="12" grpId="0" animBg="1"/>
      <p:bldP spid="13" grpId="0" animBg="1"/>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FB9B0ABB-584A-4273-B1EE-D95AEFFEBEFD}"/>
              </a:ext>
            </a:extLst>
          </p:cNvPr>
          <p:cNvSpPr>
            <a:spLocks noChangeArrowheads="1"/>
          </p:cNvSpPr>
          <p:nvPr/>
        </p:nvSpPr>
        <p:spPr bwMode="auto">
          <a:xfrm>
            <a:off x="1524001" y="215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10" name="Rectangle 6">
            <a:extLst>
              <a:ext uri="{FF2B5EF4-FFF2-40B4-BE49-F238E27FC236}">
                <a16:creationId xmlns:a16="http://schemas.microsoft.com/office/drawing/2014/main" id="{F845F5F8-72C1-4193-89E9-BF992FD522C4}"/>
              </a:ext>
            </a:extLst>
          </p:cNvPr>
          <p:cNvSpPr>
            <a:spLocks noChangeArrowheads="1"/>
          </p:cNvSpPr>
          <p:nvPr/>
        </p:nvSpPr>
        <p:spPr bwMode="auto">
          <a:xfrm>
            <a:off x="1524001" y="4330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72" name="Rectangle 68">
            <a:extLst>
              <a:ext uri="{FF2B5EF4-FFF2-40B4-BE49-F238E27FC236}">
                <a16:creationId xmlns:a16="http://schemas.microsoft.com/office/drawing/2014/main" id="{A573EC03-0F0A-4918-AF14-72415246E855}"/>
              </a:ext>
            </a:extLst>
          </p:cNvPr>
          <p:cNvSpPr>
            <a:spLocks noChangeArrowheads="1"/>
          </p:cNvSpPr>
          <p:nvPr/>
        </p:nvSpPr>
        <p:spPr bwMode="auto">
          <a:xfrm>
            <a:off x="1524001" y="215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73" name="Rectangle 69">
            <a:extLst>
              <a:ext uri="{FF2B5EF4-FFF2-40B4-BE49-F238E27FC236}">
                <a16:creationId xmlns:a16="http://schemas.microsoft.com/office/drawing/2014/main" id="{393A240B-5BC4-4CFE-9CF1-5ADCAFFDA4B4}"/>
              </a:ext>
            </a:extLst>
          </p:cNvPr>
          <p:cNvSpPr>
            <a:spLocks noChangeArrowheads="1"/>
          </p:cNvSpPr>
          <p:nvPr/>
        </p:nvSpPr>
        <p:spPr bwMode="auto">
          <a:xfrm>
            <a:off x="1524001" y="43301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08ADA871-7D5C-4ADF-9608-D86C74BA273D}"/>
              </a:ext>
            </a:extLst>
          </p:cNvPr>
          <p:cNvSpPr txBox="1"/>
          <p:nvPr/>
        </p:nvSpPr>
        <p:spPr>
          <a:xfrm>
            <a:off x="1069759" y="388674"/>
            <a:ext cx="109772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a:ea typeface="+mn-ea"/>
                <a:cs typeface="+mn-cs"/>
              </a:rPr>
              <a:t>Applying Risk Analysis using Risk</a:t>
            </a:r>
            <a:r>
              <a:rPr kumimoji="0" lang="en-US" sz="3200" b="1" i="0" u="none" strike="noStrike" kern="1200" cap="none" spc="0" normalizeH="0" baseline="0" noProof="0" dirty="0">
                <a:ln>
                  <a:noFill/>
                </a:ln>
                <a:solidFill>
                  <a:srgbClr val="CC0000"/>
                </a:solidFill>
                <a:effectLst/>
                <a:uLnTx/>
                <a:uFillTx/>
                <a:latin typeface="Times New Roman"/>
                <a:ea typeface="+mn-ea"/>
                <a:cs typeface="+mn-cs"/>
              </a:rPr>
              <a:t>Ease </a:t>
            </a:r>
            <a:r>
              <a:rPr kumimoji="0" lang="en-US" sz="3200" b="1" i="1" u="none" strike="noStrike" kern="1200" cap="none" spc="0" normalizeH="0" baseline="0" noProof="0" dirty="0">
                <a:ln>
                  <a:noFill/>
                </a:ln>
                <a:solidFill>
                  <a:srgbClr val="006600"/>
                </a:solidFill>
                <a:effectLst/>
                <a:uLnTx/>
                <a:uFillTx/>
                <a:latin typeface="Times New Roman"/>
                <a:ea typeface="+mn-ea"/>
                <a:cs typeface="+mn-cs"/>
              </a:rPr>
              <a:t>Master Edition</a:t>
            </a:r>
            <a:endParaRPr kumimoji="0" lang="en-GB" sz="3200" b="1" i="1" u="none" strike="noStrike" kern="1200" cap="none" spc="0" normalizeH="0" baseline="0" noProof="0" dirty="0">
              <a:ln>
                <a:noFill/>
              </a:ln>
              <a:solidFill>
                <a:srgbClr val="0066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E274F9F5-91B5-4BF6-B0D5-93F3CA085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57" y="1367160"/>
            <a:ext cx="3011593" cy="4517391"/>
          </a:xfrm>
          <a:prstGeom prst="rect">
            <a:avLst/>
          </a:prstGeom>
        </p:spPr>
      </p:pic>
      <p:sp>
        <p:nvSpPr>
          <p:cNvPr id="5" name="Rectangle 4">
            <a:extLst>
              <a:ext uri="{FF2B5EF4-FFF2-40B4-BE49-F238E27FC236}">
                <a16:creationId xmlns:a16="http://schemas.microsoft.com/office/drawing/2014/main" id="{612B2D84-D5F3-47A8-84A0-0044AEF3323A}"/>
              </a:ext>
            </a:extLst>
          </p:cNvPr>
          <p:cNvSpPr/>
          <p:nvPr/>
        </p:nvSpPr>
        <p:spPr>
          <a:xfrm>
            <a:off x="3857349" y="1231414"/>
            <a:ext cx="7244178" cy="47089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Easy to use point-and-click interface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Complete sensitivity analysis module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Powerful user interface for editing probability distributions with real-time display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Ability to bend, truncate and apply correlation conditions to probability distributions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Capability to fit probability distributions to user provided data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Probability distribution library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Enhanced analysis module capable of comparing multiple simulation results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Ability to use the software in “real options” situations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Built-in report generator enabling the generation of professional reports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94949"/>
                </a:solidFill>
                <a:effectLst/>
                <a:uLnTx/>
                <a:uFillTx/>
                <a:latin typeface="Karla"/>
                <a:ea typeface="+mn-ea"/>
                <a:cs typeface="+mn-cs"/>
              </a:rPr>
              <a:t>Many other features such as the use of default distributions, new chart formatting options</a:t>
            </a:r>
          </a:p>
        </p:txBody>
      </p:sp>
      <p:sp>
        <p:nvSpPr>
          <p:cNvPr id="9" name="Rectangle 8">
            <a:hlinkClick r:id="rId4"/>
            <a:extLst>
              <a:ext uri="{FF2B5EF4-FFF2-40B4-BE49-F238E27FC236}">
                <a16:creationId xmlns:a16="http://schemas.microsoft.com/office/drawing/2014/main" id="{4C1A4D90-C668-492C-84E9-B563F25CF59E}"/>
              </a:ext>
            </a:extLst>
          </p:cNvPr>
          <p:cNvSpPr/>
          <p:nvPr/>
        </p:nvSpPr>
        <p:spPr>
          <a:xfrm>
            <a:off x="6254577" y="6102416"/>
            <a:ext cx="305243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0000"/>
                </a:solidFill>
                <a:effectLst/>
                <a:uLnTx/>
                <a:uFillTx/>
                <a:latin typeface="Times New Roman"/>
                <a:ea typeface="+mn-ea"/>
                <a:cs typeface="+mn-cs"/>
              </a:rPr>
              <a:t>https://youtu.be/ihr0__x8SwU</a:t>
            </a:r>
          </a:p>
        </p:txBody>
      </p:sp>
      <p:sp>
        <p:nvSpPr>
          <p:cNvPr id="10" name="Rectangle 9">
            <a:extLst>
              <a:ext uri="{FF2B5EF4-FFF2-40B4-BE49-F238E27FC236}">
                <a16:creationId xmlns:a16="http://schemas.microsoft.com/office/drawing/2014/main" id="{C074EBD3-C689-428C-92CF-02D8233E5BB8}"/>
              </a:ext>
            </a:extLst>
          </p:cNvPr>
          <p:cNvSpPr/>
          <p:nvPr/>
        </p:nvSpPr>
        <p:spPr>
          <a:xfrm>
            <a:off x="4048801" y="6087027"/>
            <a:ext cx="2903738" cy="36933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a:ea typeface="+mn-ea"/>
                <a:cs typeface="+mn-cs"/>
              </a:rPr>
              <a:t>Demo Video:</a:t>
            </a:r>
          </a:p>
        </p:txBody>
      </p:sp>
    </p:spTree>
    <p:extLst>
      <p:ext uri="{BB962C8B-B14F-4D97-AF65-F5344CB8AC3E}">
        <p14:creationId xmlns:p14="http://schemas.microsoft.com/office/powerpoint/2010/main" val="6552600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Default Design">
  <a:themeElements>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fontScheme name="9_Default Desig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rek">
  <a:themeElements>
    <a:clrScheme name="1_Trek 1">
      <a:dk1>
        <a:srgbClr val="000000"/>
      </a:dk1>
      <a:lt1>
        <a:srgbClr val="FFFFFF"/>
      </a:lt1>
      <a:dk2>
        <a:srgbClr val="4E3B30"/>
      </a:dk2>
      <a:lt2>
        <a:srgbClr val="FBEEC9"/>
      </a:lt2>
      <a:accent1>
        <a:srgbClr val="F0A22E"/>
      </a:accent1>
      <a:accent2>
        <a:srgbClr val="A5644E"/>
      </a:accent2>
      <a:accent3>
        <a:srgbClr val="FFFFFF"/>
      </a:accent3>
      <a:accent4>
        <a:srgbClr val="000000"/>
      </a:accent4>
      <a:accent5>
        <a:srgbClr val="F6CEAD"/>
      </a:accent5>
      <a:accent6>
        <a:srgbClr val="955A46"/>
      </a:accent6>
      <a:hlink>
        <a:srgbClr val="AD1F1F"/>
      </a:hlink>
      <a:folHlink>
        <a:srgbClr val="FFC42F"/>
      </a:folHlink>
    </a:clrScheme>
    <a:fontScheme name="1_Trek">
      <a:majorFont>
        <a:latin typeface="Franklin Gothic Medium"/>
        <a:ea typeface="MS PGothic"/>
        <a:cs typeface=""/>
      </a:majorFont>
      <a:minorFont>
        <a:latin typeface="Franklin Gothic Book"/>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Trek 1">
        <a:dk1>
          <a:srgbClr val="000000"/>
        </a:dk1>
        <a:lt1>
          <a:srgbClr val="FFFFFF"/>
        </a:lt1>
        <a:dk2>
          <a:srgbClr val="4E3B30"/>
        </a:dk2>
        <a:lt2>
          <a:srgbClr val="FBEEC9"/>
        </a:lt2>
        <a:accent1>
          <a:srgbClr val="F0A22E"/>
        </a:accent1>
        <a:accent2>
          <a:srgbClr val="A5644E"/>
        </a:accent2>
        <a:accent3>
          <a:srgbClr val="FFFFFF"/>
        </a:accent3>
        <a:accent4>
          <a:srgbClr val="000000"/>
        </a:accent4>
        <a:accent5>
          <a:srgbClr val="F6CEAD"/>
        </a:accent5>
        <a:accent6>
          <a:srgbClr val="955A46"/>
        </a:accent6>
        <a:hlink>
          <a:srgbClr val="AD1F1F"/>
        </a:hlink>
        <a:folHlink>
          <a:srgbClr val="FFC4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Default Design">
  <a:themeElements>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fontScheme name="4_Default Desig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Default Design">
  <a:themeElements>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fontScheme name="6_Default Desig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0_Default Design">
  <a:themeElements>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fontScheme name="40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9_Default Design">
  <a:themeElements>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10_Default Design">
  <a:themeElements>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609600" marR="0" indent="-609600" algn="ctr" defTabSz="914400" rtl="0" eaLnBrk="1" fontAlgn="base" latinLnBrk="0" hangingPunct="1">
          <a:lnSpc>
            <a:spcPct val="80000"/>
          </a:lnSpc>
          <a:spcBef>
            <a:spcPct val="20000"/>
          </a:spcBef>
          <a:spcAft>
            <a:spcPct val="0"/>
          </a:spcAft>
          <a:buClr>
            <a:srgbClr val="CCFF33"/>
          </a:buClr>
          <a:buSzPct val="80000"/>
          <a:buFont typeface="Wingdings" pitchFamily="2" charset="2"/>
          <a:buNone/>
          <a:tabLst/>
          <a:defRPr kumimoji="0" lang="en-GB"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609600" marR="0" indent="-609600" algn="ctr" defTabSz="914400" rtl="0" eaLnBrk="1" fontAlgn="base" latinLnBrk="0" hangingPunct="1">
          <a:lnSpc>
            <a:spcPct val="80000"/>
          </a:lnSpc>
          <a:spcBef>
            <a:spcPct val="20000"/>
          </a:spcBef>
          <a:spcAft>
            <a:spcPct val="0"/>
          </a:spcAft>
          <a:buClr>
            <a:srgbClr val="CCFF33"/>
          </a:buClr>
          <a:buSzPct val="80000"/>
          <a:buFont typeface="Wingdings" pitchFamily="2" charset="2"/>
          <a:buNone/>
          <a:tabLst/>
          <a:defRPr kumimoji="0" lang="en-GB"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11.xml><?xml version="1.0" encoding="utf-8"?>
<a:themeOverride xmlns:a="http://schemas.openxmlformats.org/drawingml/2006/main">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themeOverride>
</file>

<file path=ppt/theme/themeOverride12.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1_Trek 1">
    <a:dk1>
      <a:srgbClr val="000000"/>
    </a:dk1>
    <a:lt1>
      <a:srgbClr val="FFFFFF"/>
    </a:lt1>
    <a:dk2>
      <a:srgbClr val="4E3B30"/>
    </a:dk2>
    <a:lt2>
      <a:srgbClr val="FBEEC9"/>
    </a:lt2>
    <a:accent1>
      <a:srgbClr val="F0A22E"/>
    </a:accent1>
    <a:accent2>
      <a:srgbClr val="A5644E"/>
    </a:accent2>
    <a:accent3>
      <a:srgbClr val="FFFFFF"/>
    </a:accent3>
    <a:accent4>
      <a:srgbClr val="000000"/>
    </a:accent4>
    <a:accent5>
      <a:srgbClr val="F6CEAD"/>
    </a:accent5>
    <a:accent6>
      <a:srgbClr val="955A46"/>
    </a:accent6>
    <a:hlink>
      <a:srgbClr val="AD1F1F"/>
    </a:hlink>
    <a:folHlink>
      <a:srgbClr val="FFC42F"/>
    </a:folHlink>
  </a:clrScheme>
</a:themeOverride>
</file>

<file path=ppt/theme/themeOverride16.xml><?xml version="1.0" encoding="utf-8"?>
<a:themeOverride xmlns:a="http://schemas.openxmlformats.org/drawingml/2006/main">
  <a:clrScheme name="1_Trek 1">
    <a:dk1>
      <a:srgbClr val="000000"/>
    </a:dk1>
    <a:lt1>
      <a:srgbClr val="FFFFFF"/>
    </a:lt1>
    <a:dk2>
      <a:srgbClr val="4E3B30"/>
    </a:dk2>
    <a:lt2>
      <a:srgbClr val="FBEEC9"/>
    </a:lt2>
    <a:accent1>
      <a:srgbClr val="F0A22E"/>
    </a:accent1>
    <a:accent2>
      <a:srgbClr val="A5644E"/>
    </a:accent2>
    <a:accent3>
      <a:srgbClr val="FFFFFF"/>
    </a:accent3>
    <a:accent4>
      <a:srgbClr val="000000"/>
    </a:accent4>
    <a:accent5>
      <a:srgbClr val="F6CEAD"/>
    </a:accent5>
    <a:accent6>
      <a:srgbClr val="955A46"/>
    </a:accent6>
    <a:hlink>
      <a:srgbClr val="AD1F1F"/>
    </a:hlink>
    <a:folHlink>
      <a:srgbClr val="FFC42F"/>
    </a:folHlink>
  </a:clrScheme>
</a:themeOverride>
</file>

<file path=ppt/theme/themeOverride17.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18.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19.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xml><?xml version="1.0" encoding="utf-8"?>
<a:themeOverride xmlns:a="http://schemas.openxmlformats.org/drawingml/2006/main">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themeOverride>
</file>

<file path=ppt/theme/themeOverride20.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1.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2.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3.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4.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5.xml><?xml version="1.0" encoding="utf-8"?>
<a:themeOverride xmlns:a="http://schemas.openxmlformats.org/drawingml/2006/main">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themeOverride>
</file>

<file path=ppt/theme/themeOverride26.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7.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8.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29.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30.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31.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32.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33.xml><?xml version="1.0" encoding="utf-8"?>
<a:themeOverride xmlns:a="http://schemas.openxmlformats.org/drawingml/2006/main">
  <a:clrScheme name="">
    <a:dk1>
      <a:srgbClr val="000000"/>
    </a:dk1>
    <a:lt1>
      <a:srgbClr val="FFFFFF"/>
    </a:lt1>
    <a:dk2>
      <a:srgbClr val="2F5897"/>
    </a:dk2>
    <a:lt2>
      <a:srgbClr val="E4E9EF"/>
    </a:lt2>
    <a:accent1>
      <a:srgbClr val="6076B4"/>
    </a:accent1>
    <a:accent2>
      <a:srgbClr val="9C5252"/>
    </a:accent2>
    <a:accent3>
      <a:srgbClr val="FFFFFF"/>
    </a:accent3>
    <a:accent4>
      <a:srgbClr val="000000"/>
    </a:accent4>
    <a:accent5>
      <a:srgbClr val="B6BDD6"/>
    </a:accent5>
    <a:accent6>
      <a:srgbClr val="8D4949"/>
    </a:accent6>
    <a:hlink>
      <a:srgbClr val="3399FF"/>
    </a:hlink>
    <a:folHlink>
      <a:srgbClr val="B2B2B2"/>
    </a:folHlink>
  </a:clrScheme>
</a:themeOverride>
</file>

<file path=ppt/theme/themeOverride34.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5.xml><?xml version="1.0" encoding="utf-8"?>
<a:themeOverride xmlns:a="http://schemas.openxmlformats.org/drawingml/2006/main">
  <a:clrScheme name="">
    <a:dk1>
      <a:srgbClr val="000000"/>
    </a:dk1>
    <a:lt1>
      <a:srgbClr val="FFFFFF"/>
    </a:lt1>
    <a:dk2>
      <a:srgbClr val="2F5897"/>
    </a:dk2>
    <a:lt2>
      <a:srgbClr val="E4E9EF"/>
    </a:lt2>
    <a:accent1>
      <a:srgbClr val="6076B4"/>
    </a:accent1>
    <a:accent2>
      <a:srgbClr val="9C5252"/>
    </a:accent2>
    <a:accent3>
      <a:srgbClr val="FFFFFF"/>
    </a:accent3>
    <a:accent4>
      <a:srgbClr val="000000"/>
    </a:accent4>
    <a:accent5>
      <a:srgbClr val="B6BDD6"/>
    </a:accent5>
    <a:accent6>
      <a:srgbClr val="8D4949"/>
    </a:accent6>
    <a:hlink>
      <a:srgbClr val="3399FF"/>
    </a:hlink>
    <a:folHlink>
      <a:srgbClr val="B2B2B2"/>
    </a:folHlink>
  </a:clrScheme>
</a:themeOverride>
</file>

<file path=ppt/theme/themeOverride6.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7.xml><?xml version="1.0" encoding="utf-8"?>
<a:themeOverride xmlns:a="http://schemas.openxmlformats.org/drawingml/2006/main">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C0C0C0"/>
    </a:lt2>
    <a:accent1>
      <a:srgbClr val="808080"/>
    </a:accent1>
    <a:accent2>
      <a:srgbClr val="000000"/>
    </a:accent2>
    <a:accent3>
      <a:srgbClr val="FFFFFF"/>
    </a:accent3>
    <a:accent4>
      <a:srgbClr val="000000"/>
    </a:accent4>
    <a:accent5>
      <a:srgbClr val="C0C0C0"/>
    </a:accent5>
    <a:accent6>
      <a:srgbClr val="000000"/>
    </a:accent6>
    <a:hlink>
      <a:srgbClr val="E1E1E1"/>
    </a:hlink>
    <a:folHlink>
      <a:srgbClr val="C0C0C0"/>
    </a:folHlink>
  </a:clrScheme>
</a:themeOverride>
</file>

<file path=docProps/app.xml><?xml version="1.0" encoding="utf-8"?>
<Properties xmlns="http://schemas.openxmlformats.org/officeDocument/2006/extended-properties" xmlns:vt="http://schemas.openxmlformats.org/officeDocument/2006/docPropsVTypes">
  <TotalTime>1281</TotalTime>
  <Words>3133</Words>
  <Application>Microsoft Office PowerPoint</Application>
  <PresentationFormat>Widescreen</PresentationFormat>
  <Paragraphs>665</Paragraphs>
  <Slides>49</Slides>
  <Notes>25</Notes>
  <HiddenSlides>0</HiddenSlides>
  <MMClips>0</MMClips>
  <ScaleCrop>false</ScaleCrop>
  <HeadingPairs>
    <vt:vector size="8" baseType="variant">
      <vt:variant>
        <vt:lpstr>Fonts Used</vt:lpstr>
      </vt:variant>
      <vt:variant>
        <vt:i4>20</vt:i4>
      </vt:variant>
      <vt:variant>
        <vt:lpstr>Theme</vt:lpstr>
      </vt:variant>
      <vt:variant>
        <vt:i4>15</vt:i4>
      </vt:variant>
      <vt:variant>
        <vt:lpstr>Embedded OLE Servers</vt:lpstr>
      </vt:variant>
      <vt:variant>
        <vt:i4>2</vt:i4>
      </vt:variant>
      <vt:variant>
        <vt:lpstr>Slide Titles</vt:lpstr>
      </vt:variant>
      <vt:variant>
        <vt:i4>49</vt:i4>
      </vt:variant>
    </vt:vector>
  </HeadingPairs>
  <TitlesOfParts>
    <vt:vector size="86" baseType="lpstr">
      <vt:lpstr>Arial</vt:lpstr>
      <vt:lpstr>Arial Black</vt:lpstr>
      <vt:lpstr>Bahnschrift SemiBold Condensed</vt:lpstr>
      <vt:lpstr>Calibri</vt:lpstr>
      <vt:lpstr>Calibri Light</vt:lpstr>
      <vt:lpstr>Century Gothic</vt:lpstr>
      <vt:lpstr>Comic Sans MS</vt:lpstr>
      <vt:lpstr>Courier New</vt:lpstr>
      <vt:lpstr>Franklin Gothic Book</vt:lpstr>
      <vt:lpstr>Franklin Gothic Medium</vt:lpstr>
      <vt:lpstr>Garamond</vt:lpstr>
      <vt:lpstr>inherit</vt:lpstr>
      <vt:lpstr>Karla</vt:lpstr>
      <vt:lpstr>New Century Schoolbook</vt:lpstr>
      <vt:lpstr>Palatino Linotype</vt:lpstr>
      <vt:lpstr>Symbol</vt:lpstr>
      <vt:lpstr>Times New Roman</vt:lpstr>
      <vt:lpstr>Wingdings</vt:lpstr>
      <vt:lpstr>Wingdings 2</vt:lpstr>
      <vt:lpstr>Wingdings 3</vt:lpstr>
      <vt:lpstr>Executive</vt:lpstr>
      <vt:lpstr>1_Executive</vt:lpstr>
      <vt:lpstr>Slice</vt:lpstr>
      <vt:lpstr>9_Default Design</vt:lpstr>
      <vt:lpstr>1_Slice</vt:lpstr>
      <vt:lpstr>10_Default Design</vt:lpstr>
      <vt:lpstr>Organic</vt:lpstr>
      <vt:lpstr>1_Mountain Top</vt:lpstr>
      <vt:lpstr>2_Default Design</vt:lpstr>
      <vt:lpstr>2_Mountain Top</vt:lpstr>
      <vt:lpstr>13_Default Design</vt:lpstr>
      <vt:lpstr>1_Trek</vt:lpstr>
      <vt:lpstr>11_Default Design</vt:lpstr>
      <vt:lpstr>12_Default Design</vt:lpstr>
      <vt:lpstr>50_Default Design</vt:lpstr>
      <vt:lpstr>Picture</vt:lpstr>
      <vt:lpstr>Photo Editor Photo</vt:lpstr>
      <vt:lpstr>PowerPoint Presentation</vt:lpstr>
      <vt:lpstr>RiskEase Ltd</vt:lpstr>
      <vt:lpstr>PowerPoint Presentation</vt:lpstr>
      <vt:lpstr>The evaluation of capital investment projects and the assessment of risk </vt:lpstr>
      <vt:lpstr>PowerPoint Presentation</vt:lpstr>
      <vt:lpstr>PowerPoint Presentation</vt:lpstr>
      <vt:lpstr>The Risk Analysis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Conventional methods for assessing competitive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(and things to remember):</vt:lpstr>
      <vt:lpstr>The strategic appraisal of the project must answer two fundamental questions:</vt:lpstr>
      <vt:lpstr>PowerPoint Presentation</vt:lpstr>
      <vt:lpstr>PowerPoint Presentation</vt:lpstr>
      <vt:lpstr>Projected Growth Patterns</vt:lpstr>
      <vt:lpstr>Projecting trends from analysing historical data</vt:lpstr>
      <vt:lpstr>PowerPoint Presentation</vt:lpstr>
      <vt:lpstr>PowerPoint Presentation</vt:lpstr>
      <vt:lpstr>PowerPoint Presentation</vt:lpstr>
      <vt:lpstr>PowerPoint Presentation</vt:lpstr>
      <vt:lpstr>PowerPoint Presentation</vt:lpstr>
      <vt:lpstr>PowerPoint Presentation</vt:lpstr>
      <vt:lpstr>A complete package for the assessment of risk and return and for providing expert project finance solutions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Savvakis Savvides</dc:creator>
  <cp:lastModifiedBy>Savvakis Savvides</cp:lastModifiedBy>
  <cp:revision>88</cp:revision>
  <dcterms:created xsi:type="dcterms:W3CDTF">2020-10-21T12:54:13Z</dcterms:created>
  <dcterms:modified xsi:type="dcterms:W3CDTF">2021-08-01T15:38:59Z</dcterms:modified>
</cp:coreProperties>
</file>